
<file path=[Content_Types].xml><?xml version="1.0" encoding="utf-8"?>
<Types xmlns="http://schemas.openxmlformats.org/package/2006/content-types">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tags/tag15.xml" ContentType="application/vnd.openxmlformats-officedocument.presentationml.tags+xml"/>
  <Override PartName="/ppt/tags/tag16.xml" ContentType="application/vnd.openxmlformats-officedocument.presentationml.tags+xml"/>
  <Override PartName="/ppt/notesSlides/notesSlide9.xml" ContentType="application/vnd.openxmlformats-officedocument.presentationml.notesSlide+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notesSlides/notesSlide10.xml" ContentType="application/vnd.openxmlformats-officedocument.presentationml.notesSlide+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notesSlides/notesSlide11.xml" ContentType="application/vnd.openxmlformats-officedocument.presentationml.notesSlide+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notesSlides/notesSlide12.xml" ContentType="application/vnd.openxmlformats-officedocument.presentationml.notesSlide+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notesSlides/notesSlide13.xml" ContentType="application/vnd.openxmlformats-officedocument.presentationml.notesSlide+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notesSlides/notesSlide14.xml" ContentType="application/vnd.openxmlformats-officedocument.presentationml.notesSlide+xml"/>
  <Override PartName="/ppt/tags/tag38.xml" ContentType="application/vnd.openxmlformats-officedocument.presentationml.tags+xml"/>
  <Override PartName="/ppt/tags/tag39.xml" ContentType="application/vnd.openxmlformats-officedocument.presentationml.tags+xml"/>
  <Override PartName="/ppt/notesSlides/notesSlide15.xml" ContentType="application/vnd.openxmlformats-officedocument.presentationml.notesSlide+xml"/>
  <Override PartName="/ppt/tags/tag40.xml" ContentType="application/vnd.openxmlformats-officedocument.presentationml.tags+xml"/>
  <Override PartName="/ppt/tags/tag41.xml" ContentType="application/vnd.openxmlformats-officedocument.presentationml.tags+xml"/>
  <Override PartName="/ppt/notesSlides/notesSlide16.xml" ContentType="application/vnd.openxmlformats-officedocument.presentationml.notesSlide+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notesSlides/notesSlide17.xml" ContentType="application/vnd.openxmlformats-officedocument.presentationml.notesSlide+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notesSlides/notesSlide22.xml" ContentType="application/vnd.openxmlformats-officedocument.presentationml.notesSlide+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57.xml" ContentType="application/vnd.openxmlformats-officedocument.presentationml.tags+xml"/>
  <Override PartName="/ppt/tags/tag58.xml" ContentType="application/vnd.openxmlformats-officedocument.presentationml.tags+xml"/>
  <Override PartName="/ppt/notesSlides/notesSlide25.xml" ContentType="application/vnd.openxmlformats-officedocument.presentationml.notesSlide+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notesSlides/notesSlide30.xml" ContentType="application/vnd.openxmlformats-officedocument.presentationml.notesSlide+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notesSlides/notesSlide31.xml" ContentType="application/vnd.openxmlformats-officedocument.presentationml.notesSlide+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notesSlides/notesSlide32.xml" ContentType="application/vnd.openxmlformats-officedocument.presentationml.notesSlide+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notesSlides/notesSlide33.xml" ContentType="application/vnd.openxmlformats-officedocument.presentationml.notesSlide+xml"/>
  <Override PartName="/ppt/tags/tag90.xml" ContentType="application/vnd.openxmlformats-officedocument.presentationml.tags+xml"/>
  <Override PartName="/ppt/tags/tag91.xml" ContentType="application/vnd.openxmlformats-officedocument.presentationml.tags+xml"/>
  <Override PartName="/ppt/notesSlides/notesSlide34.xml" ContentType="application/vnd.openxmlformats-officedocument.presentationml.notesSlide+xml"/>
  <Override PartName="/ppt/tags/tag92.xml" ContentType="application/vnd.openxmlformats-officedocument.presentationml.tags+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notesSlides/notesSlide39.xml" ContentType="application/vnd.openxmlformats-officedocument.presentationml.notesSlide+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notesSlides/notesSlide40.xml" ContentType="application/vnd.openxmlformats-officedocument.presentationml.notesSlide+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notesSlides/notesSlide41.xml" ContentType="application/vnd.openxmlformats-officedocument.presentationml.notesSlide+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tags/tag145.xml" ContentType="application/vnd.openxmlformats-officedocument.presentationml.tags+xml"/>
  <Override PartName="/ppt/notesSlides/notesSlide46.xml" ContentType="application/vnd.openxmlformats-officedocument.presentationml.notesSlide+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notesSlides/notesSlide47.xml" ContentType="application/vnd.openxmlformats-officedocument.presentationml.notesSlide+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notesSlides/notesSlide48.xml" ContentType="application/vnd.openxmlformats-officedocument.presentationml.notesSlide+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notesSlides/notesSlide49.xml" ContentType="application/vnd.openxmlformats-officedocument.presentationml.notesSlide+xml"/>
  <Override PartName="/ppt/tags/tag179.xml" ContentType="application/vnd.openxmlformats-officedocument.presentationml.tags+xml"/>
  <Override PartName="/ppt/tags/tag180.xml" ContentType="application/vnd.openxmlformats-officedocument.presentationml.tags+xml"/>
  <Override PartName="/ppt/notesSlides/notesSlide50.xml" ContentType="application/vnd.openxmlformats-officedocument.presentationml.notesSlide+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notesSlides/notesSlide53.xml" ContentType="application/vnd.openxmlformats-officedocument.presentationml.notesSlide+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notesSlides/notesSlide54.xml" ContentType="application/vnd.openxmlformats-officedocument.presentationml.notesSlide+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notesSlides/notesSlide55.xml" ContentType="application/vnd.openxmlformats-officedocument.presentationml.notesSlide+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notesSlides/notesSlide56.xml" ContentType="application/vnd.openxmlformats-officedocument.presentationml.notesSlide+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notesSlides/notesSlide57.xml" ContentType="application/vnd.openxmlformats-officedocument.presentationml.notesSlide+xml"/>
  <Override PartName="/ppt/tags/tag220.xml" ContentType="application/vnd.openxmlformats-officedocument.presentationml.tags+xml"/>
  <Override PartName="/ppt/tags/tag221.xml" ContentType="application/vnd.openxmlformats-officedocument.presentationml.tags+xml"/>
  <Override PartName="/ppt/notesSlides/notesSlide58.xml" ContentType="application/vnd.openxmlformats-officedocument.presentationml.notesSlide+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notesSlides/notesSlide59.xml" ContentType="application/vnd.openxmlformats-officedocument.presentationml.notesSlide+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notesSlides/notesSlide6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68" r:id="rId1"/>
    <p:sldMasterId id="2147483688" r:id="rId2"/>
  </p:sldMasterIdLst>
  <p:notesMasterIdLst>
    <p:notesMasterId r:id="rId79"/>
  </p:notesMasterIdLst>
  <p:sldIdLst>
    <p:sldId id="1597" r:id="rId3"/>
    <p:sldId id="763" r:id="rId4"/>
    <p:sldId id="292" r:id="rId5"/>
    <p:sldId id="1561" r:id="rId6"/>
    <p:sldId id="1534" r:id="rId7"/>
    <p:sldId id="1536" r:id="rId8"/>
    <p:sldId id="1535" r:id="rId9"/>
    <p:sldId id="1537" r:id="rId10"/>
    <p:sldId id="1546" r:id="rId11"/>
    <p:sldId id="1433" r:id="rId12"/>
    <p:sldId id="1523" r:id="rId13"/>
    <p:sldId id="1520" r:id="rId14"/>
    <p:sldId id="1533" r:id="rId15"/>
    <p:sldId id="1574" r:id="rId16"/>
    <p:sldId id="1575" r:id="rId17"/>
    <p:sldId id="1568" r:id="rId18"/>
    <p:sldId id="1603" r:id="rId19"/>
    <p:sldId id="1569" r:id="rId20"/>
    <p:sldId id="1604" r:id="rId21"/>
    <p:sldId id="1570" r:id="rId22"/>
    <p:sldId id="1600" r:id="rId23"/>
    <p:sldId id="1524" r:id="rId24"/>
    <p:sldId id="1532" r:id="rId25"/>
    <p:sldId id="1530" r:id="rId26"/>
    <p:sldId id="1531" r:id="rId27"/>
    <p:sldId id="1538" r:id="rId28"/>
    <p:sldId id="1539" r:id="rId29"/>
    <p:sldId id="1529" r:id="rId30"/>
    <p:sldId id="1601" r:id="rId31"/>
    <p:sldId id="1540" r:id="rId32"/>
    <p:sldId id="1566" r:id="rId33"/>
    <p:sldId id="1589" r:id="rId34"/>
    <p:sldId id="1541" r:id="rId35"/>
    <p:sldId id="1590" r:id="rId36"/>
    <p:sldId id="1544" r:id="rId37"/>
    <p:sldId id="1547" r:id="rId38"/>
    <p:sldId id="1599" r:id="rId39"/>
    <p:sldId id="1548" r:id="rId40"/>
    <p:sldId id="1550" r:id="rId41"/>
    <p:sldId id="1591" r:id="rId42"/>
    <p:sldId id="1552" r:id="rId43"/>
    <p:sldId id="1592" r:id="rId44"/>
    <p:sldId id="1551" r:id="rId45"/>
    <p:sldId id="1555" r:id="rId46"/>
    <p:sldId id="1563" r:id="rId47"/>
    <p:sldId id="1556" r:id="rId48"/>
    <p:sldId id="1557" r:id="rId49"/>
    <p:sldId id="1558" r:id="rId50"/>
    <p:sldId id="1593" r:id="rId51"/>
    <p:sldId id="1559" r:id="rId52"/>
    <p:sldId id="1594" r:id="rId53"/>
    <p:sldId id="1560" r:id="rId54"/>
    <p:sldId id="1528" r:id="rId55"/>
    <p:sldId id="1526" r:id="rId56"/>
    <p:sldId id="1571" r:id="rId57"/>
    <p:sldId id="1595" r:id="rId58"/>
    <p:sldId id="1572" r:id="rId59"/>
    <p:sldId id="1596" r:id="rId60"/>
    <p:sldId id="1602" r:id="rId61"/>
    <p:sldId id="1588" r:id="rId62"/>
    <p:sldId id="1573" r:id="rId63"/>
    <p:sldId id="1567" r:id="rId64"/>
    <p:sldId id="1605" r:id="rId65"/>
    <p:sldId id="1576" r:id="rId66"/>
    <p:sldId id="1577" r:id="rId67"/>
    <p:sldId id="1578" r:id="rId68"/>
    <p:sldId id="1579" r:id="rId69"/>
    <p:sldId id="1598" r:id="rId70"/>
    <p:sldId id="1580" r:id="rId71"/>
    <p:sldId id="1581" r:id="rId72"/>
    <p:sldId id="1582" r:id="rId73"/>
    <p:sldId id="1583" r:id="rId74"/>
    <p:sldId id="1584" r:id="rId75"/>
    <p:sldId id="1585" r:id="rId76"/>
    <p:sldId id="1586" r:id="rId77"/>
    <p:sldId id="1587" r:id="rId78"/>
  </p:sldIdLst>
  <p:sldSz cx="12192000" cy="6858000"/>
  <p:notesSz cx="9144000" cy="6858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273" userDrawn="1">
          <p15:clr>
            <a:srgbClr val="A4A3A4"/>
          </p15:clr>
        </p15:guide>
        <p15:guide id="2" orient="horz" pos="250" userDrawn="1">
          <p15:clr>
            <a:srgbClr val="A4A3A4"/>
          </p15:clr>
        </p15:guide>
        <p15:guide id="3" orient="horz" pos="4184" userDrawn="1">
          <p15:clr>
            <a:srgbClr val="A4A3A4"/>
          </p15:clr>
        </p15:guide>
        <p15:guide id="4" pos="110" userDrawn="1">
          <p15:clr>
            <a:srgbClr val="A4A3A4"/>
          </p15:clr>
        </p15:guide>
        <p15:guide id="5" pos="7615" userDrawn="1">
          <p15:clr>
            <a:srgbClr val="A4A3A4"/>
          </p15:clr>
        </p15:guide>
        <p15:guide id="6" pos="5727" userDrawn="1">
          <p15:clr>
            <a:srgbClr val="A4A3A4"/>
          </p15:clr>
        </p15:guide>
        <p15:guide id="7" pos="5814" userDrawn="1">
          <p15:clr>
            <a:srgbClr val="A4A3A4"/>
          </p15:clr>
        </p15:guide>
        <p15:guide id="8" pos="384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김주희 (차장) (주)젬텍 (goodtc@cnspartner.com, )" initials="김((()" lastIdx="2" clrIdx="0">
    <p:extLst>
      <p:ext uri="{19B8F6BF-5375-455C-9EA6-DF929625EA0E}">
        <p15:presenceInfo xmlns:p15="http://schemas.microsoft.com/office/powerpoint/2012/main" userId="S-1-5-21-759915512-3088258130-4288317957-22402"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6CBD0"/>
    <a:srgbClr val="C60080"/>
    <a:srgbClr val="E6087F"/>
    <a:srgbClr val="F2F2F2"/>
    <a:srgbClr val="E6097F"/>
    <a:srgbClr val="A6A6A6"/>
    <a:srgbClr val="00B050"/>
    <a:srgbClr val="000000"/>
    <a:srgbClr val="EDEFF7"/>
    <a:srgbClr val="DDEDF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43F08CA-D0FD-4435-B35A-E26B1FE16940}">
  <a:tblStyle styleId="{643F08CA-D0FD-4435-B35A-E26B1FE16940}"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3D7313C9-4706-4E06-9C36-1875A515952A}" styleName="Table_1">
    <a:wholeTbl>
      <a:tcTxStyle b="off" i="off">
        <a:font>
          <a:latin typeface="맑은 고딕"/>
          <a:ea typeface="맑은 고딕"/>
          <a:cs typeface="맑은 고딕"/>
        </a:font>
        <a:schemeClr val="dk1"/>
      </a:tcTxStyle>
      <a:tcStyle>
        <a:tcBdr>
          <a:left>
            <a:ln w="12700" cap="flat" cmpd="sng">
              <a:solidFill>
                <a:schemeClr val="lt1"/>
              </a:solidFill>
              <a:prstDash val="solid"/>
              <a:round/>
              <a:headEnd type="none" w="sm" len="sm"/>
              <a:tailEnd type="none" w="sm" len="sm"/>
            </a:ln>
          </a:left>
          <a:right>
            <a:ln w="12700" cap="flat" cmpd="sng">
              <a:solidFill>
                <a:schemeClr val="lt1"/>
              </a:solidFill>
              <a:prstDash val="solid"/>
              <a:round/>
              <a:headEnd type="none" w="sm" len="sm"/>
              <a:tailEnd type="none" w="sm" len="sm"/>
            </a:ln>
          </a:right>
          <a:top>
            <a:ln w="12700" cap="flat" cmpd="sng">
              <a:solidFill>
                <a:schemeClr val="lt1"/>
              </a:solidFill>
              <a:prstDash val="solid"/>
              <a:round/>
              <a:headEnd type="none" w="sm" len="sm"/>
              <a:tailEnd type="none" w="sm" len="sm"/>
            </a:ln>
          </a:top>
          <a:bottom>
            <a:ln w="12700" cap="flat" cmpd="sng">
              <a:solidFill>
                <a:schemeClr val="lt1"/>
              </a:solidFill>
              <a:prstDash val="solid"/>
              <a:round/>
              <a:headEnd type="none" w="sm" len="sm"/>
              <a:tailEnd type="none" w="sm" len="sm"/>
            </a:ln>
          </a:bottom>
          <a:insideH>
            <a:ln w="12700" cap="flat" cmpd="sng">
              <a:solidFill>
                <a:schemeClr val="lt1"/>
              </a:solidFill>
              <a:prstDash val="solid"/>
              <a:round/>
              <a:headEnd type="none" w="sm" len="sm"/>
              <a:tailEnd type="none" w="sm" len="sm"/>
            </a:ln>
          </a:insideH>
          <a:insideV>
            <a:ln w="12700" cap="flat" cmpd="sng">
              <a:solidFill>
                <a:schemeClr val="lt1"/>
              </a:solidFill>
              <a:prstDash val="solid"/>
              <a:round/>
              <a:headEnd type="none" w="sm" len="sm"/>
              <a:tailEnd type="none" w="sm" len="sm"/>
            </a:ln>
          </a:insideV>
        </a:tcBdr>
        <a:fill>
          <a:solidFill>
            <a:srgbClr val="E7F0F4"/>
          </a:solidFill>
        </a:fill>
      </a:tcStyle>
    </a:wholeTbl>
    <a:band1H>
      <a:tcTxStyle/>
      <a:tcStyle>
        <a:tcBdr/>
        <a:fill>
          <a:solidFill>
            <a:srgbClr val="CCDFE8"/>
          </a:solidFill>
        </a:fill>
      </a:tcStyle>
    </a:band1H>
    <a:band2H>
      <a:tcTxStyle/>
      <a:tcStyle>
        <a:tcBdr/>
      </a:tcStyle>
    </a:band2H>
    <a:band1V>
      <a:tcTxStyle/>
      <a:tcStyle>
        <a:tcBdr/>
        <a:fill>
          <a:solidFill>
            <a:srgbClr val="CCDFE8"/>
          </a:solidFill>
        </a:fill>
      </a:tcStyle>
    </a:band1V>
    <a:band2V>
      <a:tcTxStyle/>
      <a:tcStyle>
        <a:tcBdr/>
      </a:tcStyle>
    </a:band2V>
    <a:lastCol>
      <a:tcTxStyle b="on" i="off">
        <a:font>
          <a:latin typeface="맑은 고딕"/>
          <a:ea typeface="맑은 고딕"/>
          <a:cs typeface="맑은 고딕"/>
        </a:font>
        <a:schemeClr val="lt1"/>
      </a:tcTxStyle>
      <a:tcStyle>
        <a:tcBdr/>
        <a:fill>
          <a:solidFill>
            <a:schemeClr val="accent1"/>
          </a:solidFill>
        </a:fill>
      </a:tcStyle>
    </a:lastCol>
    <a:firstCol>
      <a:tcTxStyle b="on" i="off">
        <a:font>
          <a:latin typeface="맑은 고딕"/>
          <a:ea typeface="맑은 고딕"/>
          <a:cs typeface="맑은 고딕"/>
        </a:font>
        <a:schemeClr val="lt1"/>
      </a:tcTxStyle>
      <a:tcStyle>
        <a:tcBdr/>
        <a:fill>
          <a:solidFill>
            <a:schemeClr val="accent1"/>
          </a:solidFill>
        </a:fill>
      </a:tcStyle>
    </a:firstCol>
    <a:lastRow>
      <a:tcTxStyle b="on" i="off">
        <a:font>
          <a:latin typeface="맑은 고딕"/>
          <a:ea typeface="맑은 고딕"/>
          <a:cs typeface="맑은 고딕"/>
        </a:font>
        <a:schemeClr val="lt1"/>
      </a:tcTxStyle>
      <a:tcStyle>
        <a:tcBdr>
          <a:top>
            <a:ln w="38100" cap="flat" cmpd="sng">
              <a:solidFill>
                <a:schemeClr val="lt1"/>
              </a:solidFill>
              <a:prstDash val="solid"/>
              <a:round/>
              <a:headEnd type="none" w="sm" len="sm"/>
              <a:tailEnd type="none" w="sm" len="sm"/>
            </a:ln>
          </a:top>
        </a:tcBdr>
        <a:fill>
          <a:solidFill>
            <a:schemeClr val="accent1"/>
          </a:solidFill>
        </a:fill>
      </a:tcStyle>
    </a:lastRow>
    <a:seCell>
      <a:tcTxStyle/>
      <a:tcStyle>
        <a:tcBdr/>
      </a:tcStyle>
    </a:seCell>
    <a:swCell>
      <a:tcTxStyle/>
      <a:tcStyle>
        <a:tcBdr/>
      </a:tcStyle>
    </a:swCell>
    <a:firstRow>
      <a:tcTxStyle b="on" i="off">
        <a:font>
          <a:latin typeface="맑은 고딕"/>
          <a:ea typeface="맑은 고딕"/>
          <a:cs typeface="맑은 고딕"/>
        </a:font>
        <a:schemeClr val="lt1"/>
      </a:tcTxStyle>
      <a:tcStyle>
        <a:tcBdr>
          <a:bottom>
            <a:ln w="38100" cap="flat" cmpd="sng">
              <a:solidFill>
                <a:schemeClr val="lt1"/>
              </a:solidFill>
              <a:prstDash val="solid"/>
              <a:round/>
              <a:headEnd type="none" w="sm" len="sm"/>
              <a:tailEnd type="none" w="sm" len="sm"/>
            </a:ln>
          </a:bottom>
        </a:tcBdr>
        <a:fill>
          <a:solidFill>
            <a:schemeClr val="accent1"/>
          </a:solidFill>
        </a:fill>
      </a:tcStyle>
    </a:firstRow>
    <a:neCell>
      <a:tcTxStyle/>
      <a:tcStyle>
        <a:tcBdr/>
      </a:tcStyle>
    </a:neCell>
    <a:nwCell>
      <a:tcTxStyle/>
      <a:tcStyle>
        <a:tcBdr/>
      </a:tcStyle>
    </a:nwCell>
  </a:tblStyle>
  <a:tblStyle styleId="{284E427A-3D55-4303-BF80-6455036E1DE7}" styleName="테마 스타일 1 - 강조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17292A2E-F333-43FB-9621-5CBBE7FDCDCB}" styleName="밝은 스타일 2 - 강조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69012ECD-51FC-41F1-AA8D-1B2483CD663E}" styleName="밝은 스타일 2 - 강조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6384" autoAdjust="0"/>
  </p:normalViewPr>
  <p:slideViewPr>
    <p:cSldViewPr snapToGrid="0">
      <p:cViewPr varScale="1">
        <p:scale>
          <a:sx n="91" d="100"/>
          <a:sy n="91" d="100"/>
        </p:scale>
        <p:origin x="370" y="62"/>
      </p:cViewPr>
      <p:guideLst>
        <p:guide orient="horz" pos="273"/>
        <p:guide orient="horz" pos="250"/>
        <p:guide orient="horz" pos="4184"/>
        <p:guide pos="110"/>
        <p:guide pos="7615"/>
        <p:guide pos="5727"/>
        <p:guide pos="5814"/>
        <p:guide pos="3840"/>
      </p:guideLst>
    </p:cSldViewPr>
  </p:slideViewPr>
  <p:notesTextViewPr>
    <p:cViewPr>
      <p:scale>
        <a:sx n="1" d="1"/>
        <a:sy n="1" d="1"/>
      </p:scale>
      <p:origin x="0" y="0"/>
    </p:cViewPr>
  </p:notesTextViewPr>
  <p:sorterViewPr>
    <p:cViewPr varScale="1">
      <p:scale>
        <a:sx n="1" d="1"/>
        <a:sy n="1" d="1"/>
      </p:scale>
      <p:origin x="0" y="-1396"/>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tableStyles" Target="tableStyles.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notesMaster" Target="notesMasters/notesMaster1.xml"/><Relationship Id="rId5" Type="http://schemas.openxmlformats.org/officeDocument/2006/relationships/slide" Target="slides/slide3.xml"/><Relationship Id="rId61" Type="http://schemas.openxmlformats.org/officeDocument/2006/relationships/slide" Target="slides/slide59.xml"/><Relationship Id="rId82"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commentAuthors" Target="commentAuthor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7" Type="http://schemas.openxmlformats.org/officeDocument/2006/relationships/slide" Target="slides/slide5.xml"/><Relationship Id="rId71" Type="http://schemas.openxmlformats.org/officeDocument/2006/relationships/slide" Target="slides/slide69.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052"/>
        <p:cNvGrpSpPr/>
        <p:nvPr/>
      </p:nvGrpSpPr>
      <p:grpSpPr>
        <a:xfrm>
          <a:off x="0" y="0"/>
          <a:ext cx="0" cy="0"/>
          <a:chOff x="0" y="0"/>
          <a:chExt cx="0" cy="0"/>
        </a:xfrm>
      </p:grpSpPr>
      <p:sp>
        <p:nvSpPr>
          <p:cNvPr id="2053" name="Google Shape;2053;n"/>
          <p:cNvSpPr txBox="1">
            <a:spLocks noGrp="1"/>
          </p:cNvSpPr>
          <p:nvPr>
            <p:ph type="hdr" idx="2"/>
          </p:nvPr>
        </p:nvSpPr>
        <p:spPr>
          <a:xfrm>
            <a:off x="0" y="0"/>
            <a:ext cx="3962400" cy="3429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200" b="0" i="0" u="none" strike="noStrike" cap="none">
                <a:solidFill>
                  <a:schemeClr val="dk1"/>
                </a:solidFill>
                <a:latin typeface="Malgun Gothic"/>
                <a:ea typeface="나눔고딕" panose="020D0604000000000000" pitchFamily="50" charset="-127"/>
                <a:cs typeface="나눔고딕" panose="020D0604000000000000" pitchFamily="50" charset="-127"/>
                <a:sym typeface="Malgun Gothic"/>
              </a:defRPr>
            </a:lvl1pPr>
            <a:lvl2pPr marR="0" lvl="1"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2pPr>
            <a:lvl3pPr marR="0" lvl="2"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3pPr>
            <a:lvl4pPr marR="0" lvl="3"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4pPr>
            <a:lvl5pPr marR="0" lvl="4"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5pPr>
            <a:lvl6pPr marR="0" lvl="5"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6pPr>
            <a:lvl7pPr marR="0" lvl="6"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7pPr>
            <a:lvl8pPr marR="0" lvl="7"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8pPr>
            <a:lvl9pPr marR="0" lvl="8"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9pPr>
          </a:lstStyle>
          <a:p>
            <a:endParaRPr lang="ko-KR" altLang="en-US" dirty="0"/>
          </a:p>
        </p:txBody>
      </p:sp>
      <p:sp>
        <p:nvSpPr>
          <p:cNvPr id="2054" name="Google Shape;2054;n"/>
          <p:cNvSpPr txBox="1">
            <a:spLocks noGrp="1"/>
          </p:cNvSpPr>
          <p:nvPr>
            <p:ph type="dt" idx="10"/>
          </p:nvPr>
        </p:nvSpPr>
        <p:spPr>
          <a:xfrm>
            <a:off x="5179484" y="0"/>
            <a:ext cx="3962400" cy="342900"/>
          </a:xfrm>
          <a:prstGeom prst="rect">
            <a:avLst/>
          </a:prstGeom>
          <a:noFill/>
          <a:ln>
            <a:noFill/>
          </a:ln>
        </p:spPr>
        <p:txBody>
          <a:bodyPr spcFirstLastPara="1" wrap="square" lIns="91425" tIns="45700" rIns="91425" bIns="45700" anchor="t" anchorCtr="0">
            <a:noAutofit/>
          </a:bodyPr>
          <a:lstStyle>
            <a:lvl1pPr marR="0" lvl="0" algn="r" rtl="0">
              <a:spcBef>
                <a:spcPts val="0"/>
              </a:spcBef>
              <a:spcAft>
                <a:spcPts val="0"/>
              </a:spcAft>
              <a:buSzPts val="1400"/>
              <a:buNone/>
              <a:defRPr sz="1200" b="0" i="0" u="none" strike="noStrike" cap="none">
                <a:solidFill>
                  <a:schemeClr val="dk1"/>
                </a:solidFill>
                <a:latin typeface="Malgun Gothic"/>
                <a:ea typeface="나눔고딕" panose="020D0604000000000000" pitchFamily="50" charset="-127"/>
                <a:cs typeface="나눔고딕" panose="020D0604000000000000" pitchFamily="50" charset="-127"/>
                <a:sym typeface="Malgun Gothic"/>
              </a:defRPr>
            </a:lvl1pPr>
            <a:lvl2pPr marR="0" lvl="1"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2pPr>
            <a:lvl3pPr marR="0" lvl="2"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3pPr>
            <a:lvl4pPr marR="0" lvl="3"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4pPr>
            <a:lvl5pPr marR="0" lvl="4"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5pPr>
            <a:lvl6pPr marR="0" lvl="5"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6pPr>
            <a:lvl7pPr marR="0" lvl="6"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7pPr>
            <a:lvl8pPr marR="0" lvl="7"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8pPr>
            <a:lvl9pPr marR="0" lvl="8"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9pPr>
          </a:lstStyle>
          <a:p>
            <a:endParaRPr lang="ko-KR" altLang="en-US" dirty="0"/>
          </a:p>
        </p:txBody>
      </p:sp>
      <p:sp>
        <p:nvSpPr>
          <p:cNvPr id="2055" name="Google Shape;2055;n"/>
          <p:cNvSpPr>
            <a:spLocks noGrp="1" noRot="1" noChangeAspect="1"/>
          </p:cNvSpPr>
          <p:nvPr>
            <p:ph type="sldImg" idx="3"/>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56" name="Google Shape;2056;n"/>
          <p:cNvSpPr txBox="1">
            <a:spLocks noGrp="1"/>
          </p:cNvSpPr>
          <p:nvPr>
            <p:ph type="body" idx="1"/>
          </p:nvPr>
        </p:nvSpPr>
        <p:spPr>
          <a:xfrm>
            <a:off x="914400" y="3257550"/>
            <a:ext cx="7315200" cy="3086100"/>
          </a:xfrm>
          <a:prstGeom prst="rect">
            <a:avLst/>
          </a:prstGeom>
          <a:noFill/>
          <a:ln>
            <a:noFill/>
          </a:ln>
        </p:spPr>
        <p:txBody>
          <a:bodyPr spcFirstLastPara="1" wrap="square" lIns="91425" tIns="45700" rIns="91425" bIns="45700" anchor="t" anchorCtr="0">
            <a:noAutofit/>
          </a:bodyPr>
          <a:lstStyle>
            <a:lvl1pPr marL="457200" marR="0" lvl="0"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1pPr>
            <a:lvl2pPr marL="914400" marR="0" lvl="1"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2pPr>
            <a:lvl3pPr marL="1371600" marR="0" lvl="2"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3pPr>
            <a:lvl4pPr marL="1828800" marR="0" lvl="3"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4pPr>
            <a:lvl5pPr marL="2286000" marR="0" lvl="4"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5pPr>
            <a:lvl6pPr marL="2743200" marR="0" lvl="5"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6pPr>
            <a:lvl7pPr marL="3200400" marR="0" lvl="6"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7pPr>
            <a:lvl8pPr marL="3657600" marR="0" lvl="7"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8pPr>
            <a:lvl9pPr marL="4114800" marR="0" lvl="8" indent="-228600" algn="l" rtl="0">
              <a:spcBef>
                <a:spcPts val="0"/>
              </a:spcBef>
              <a:spcAft>
                <a:spcPts val="0"/>
              </a:spcAft>
              <a:buSzPts val="1400"/>
              <a:buNone/>
              <a:defRPr sz="897" b="0" i="0" u="none" strike="noStrike" cap="none">
                <a:solidFill>
                  <a:schemeClr val="dk1"/>
                </a:solidFill>
                <a:latin typeface="Malgun Gothic"/>
                <a:ea typeface="Malgun Gothic"/>
                <a:cs typeface="Malgun Gothic"/>
                <a:sym typeface="Malgun Gothic"/>
              </a:defRPr>
            </a:lvl9pPr>
          </a:lstStyle>
          <a:p>
            <a:endParaRPr dirty="0"/>
          </a:p>
        </p:txBody>
      </p:sp>
      <p:sp>
        <p:nvSpPr>
          <p:cNvPr id="2057" name="Google Shape;2057;n"/>
          <p:cNvSpPr txBox="1">
            <a:spLocks noGrp="1"/>
          </p:cNvSpPr>
          <p:nvPr>
            <p:ph type="ftr" idx="11"/>
          </p:nvPr>
        </p:nvSpPr>
        <p:spPr>
          <a:xfrm>
            <a:off x="0" y="6513910"/>
            <a:ext cx="3962400" cy="342900"/>
          </a:xfrm>
          <a:prstGeom prst="rect">
            <a:avLst/>
          </a:prstGeom>
          <a:noFill/>
          <a:ln>
            <a:noFill/>
          </a:ln>
        </p:spPr>
        <p:txBody>
          <a:bodyPr spcFirstLastPara="1" wrap="square" lIns="91425" tIns="45700" rIns="91425" bIns="45700" anchor="b" anchorCtr="0">
            <a:noAutofit/>
          </a:bodyPr>
          <a:lstStyle>
            <a:lvl1pPr marR="0" lvl="0" algn="l" rtl="0">
              <a:spcBef>
                <a:spcPts val="0"/>
              </a:spcBef>
              <a:spcAft>
                <a:spcPts val="0"/>
              </a:spcAft>
              <a:buSzPts val="1400"/>
              <a:buNone/>
              <a:defRPr sz="1200" b="0" i="0" u="none" strike="noStrike" cap="none">
                <a:solidFill>
                  <a:schemeClr val="dk1"/>
                </a:solidFill>
                <a:latin typeface="Malgun Gothic"/>
                <a:ea typeface="나눔고딕" panose="020D0604000000000000" pitchFamily="50" charset="-127"/>
                <a:cs typeface="나눔고딕" panose="020D0604000000000000" pitchFamily="50" charset="-127"/>
                <a:sym typeface="Malgun Gothic"/>
              </a:defRPr>
            </a:lvl1pPr>
            <a:lvl2pPr marR="0" lvl="1"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2pPr>
            <a:lvl3pPr marR="0" lvl="2"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3pPr>
            <a:lvl4pPr marR="0" lvl="3"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4pPr>
            <a:lvl5pPr marR="0" lvl="4"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5pPr>
            <a:lvl6pPr marR="0" lvl="5"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6pPr>
            <a:lvl7pPr marR="0" lvl="6"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7pPr>
            <a:lvl8pPr marR="0" lvl="7"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8pPr>
            <a:lvl9pPr marR="0" lvl="8" algn="l" rtl="0">
              <a:spcBef>
                <a:spcPts val="0"/>
              </a:spcBef>
              <a:spcAft>
                <a:spcPts val="0"/>
              </a:spcAft>
              <a:buSzPts val="1400"/>
              <a:buNone/>
              <a:defRPr sz="1945" b="0" i="0" u="none" strike="noStrike" cap="none">
                <a:solidFill>
                  <a:schemeClr val="dk1"/>
                </a:solidFill>
                <a:latin typeface="Malgun Gothic"/>
                <a:ea typeface="Malgun Gothic"/>
                <a:cs typeface="Malgun Gothic"/>
                <a:sym typeface="Malgun Gothic"/>
              </a:defRPr>
            </a:lvl9pPr>
          </a:lstStyle>
          <a:p>
            <a:endParaRPr lang="ko-KR" altLang="en-US" dirty="0"/>
          </a:p>
        </p:txBody>
      </p:sp>
      <p:sp>
        <p:nvSpPr>
          <p:cNvPr id="2058" name="Google Shape;2058;n"/>
          <p:cNvSpPr txBox="1">
            <a:spLocks noGrp="1"/>
          </p:cNvSpPr>
          <p:nvPr>
            <p:ph type="sldNum" idx="12"/>
          </p:nvPr>
        </p:nvSpPr>
        <p:spPr>
          <a:xfrm>
            <a:off x="5179484" y="6513910"/>
            <a:ext cx="3962400" cy="342900"/>
          </a:xfrm>
          <a:prstGeom prst="rect">
            <a:avLst/>
          </a:prstGeom>
          <a:noFill/>
          <a:ln>
            <a:noFill/>
          </a:ln>
        </p:spPr>
        <p:txBody>
          <a:bodyPr spcFirstLastPara="1" wrap="square" lIns="91425" tIns="45700" rIns="91425" bIns="45700" anchor="b" anchorCtr="0">
            <a:noAutofit/>
          </a:bodyPr>
          <a:lstStyle>
            <a:lvl1pPr>
              <a:defRPr>
                <a:ea typeface="나눔고딕" panose="020D0604000000000000" pitchFamily="50" charset="-127"/>
              </a:defRPr>
            </a:lvl1pPr>
          </a:lstStyle>
          <a:p>
            <a:pPr algn="r"/>
            <a:fld id="{00000000-1234-1234-1234-123412341234}" type="slidenum">
              <a:rPr lang="en-US" altLang="ko-KR" sz="1200" smtClean="0">
                <a:solidFill>
                  <a:schemeClr val="dk1"/>
                </a:solidFill>
                <a:latin typeface="Malgun Gothic"/>
                <a:cs typeface="Malgun Gothic"/>
                <a:sym typeface="Malgun Gothic"/>
              </a:rPr>
              <a:pPr algn="r"/>
              <a:t>‹#›</a:t>
            </a:fld>
            <a:endParaRPr lang="ko-KR" altLang="en-US" sz="1200" dirty="0">
              <a:solidFill>
                <a:schemeClr val="dk1"/>
              </a:solidFill>
              <a:latin typeface="Malgun Gothic"/>
              <a:cs typeface="Malgun Gothic"/>
              <a:sym typeface="Malgun Gothic"/>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LG스마트체 Regular" panose="020B0600000101010101"/>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7481454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69028130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26962790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69220221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23789174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96771120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17117068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60513273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87332361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61042000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75942520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62811382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61505620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6982161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902475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11004849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10042152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2976799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7982100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1118704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3048782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70206456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745546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398396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19030344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014866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66137417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32992420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5127685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87421400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3003760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74260324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14292683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2884876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16666607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4279464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17117068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60513273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87332361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61042000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13706016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75942520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62811382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61505620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2"/>
        <p:cNvGrpSpPr/>
        <p:nvPr/>
      </p:nvGrpSpPr>
      <p:grpSpPr>
        <a:xfrm>
          <a:off x="0" y="0"/>
          <a:ext cx="0" cy="0"/>
          <a:chOff x="0" y="0"/>
          <a:chExt cx="0" cy="0"/>
        </a:xfrm>
      </p:grpSpPr>
      <p:sp>
        <p:nvSpPr>
          <p:cNvPr id="2183" name="Google Shape;2183;p4:notes"/>
          <p:cNvSpPr txBox="1">
            <a:spLocks noGrp="1"/>
          </p:cNvSpPr>
          <p:nvPr>
            <p:ph type="body" idx="1"/>
          </p:nvPr>
        </p:nvSpPr>
        <p:spPr>
          <a:xfrm>
            <a:off x="914400" y="3257550"/>
            <a:ext cx="7315200" cy="30861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2184" name="Google Shape;2184;p4:notes"/>
          <p:cNvSpPr>
            <a:spLocks noGrp="1" noRot="1" noChangeAspect="1"/>
          </p:cNvSpPr>
          <p:nvPr>
            <p:ph type="sldImg" idx="2"/>
          </p:nvPr>
        </p:nvSpPr>
        <p:spPr>
          <a:xfrm>
            <a:off x="2286000" y="514350"/>
            <a:ext cx="4572000"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6982161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902475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8" Type="http://schemas.openxmlformats.org/officeDocument/2006/relationships/slideMaster" Target="../slideMasters/slideMaster2.xml"/><Relationship Id="rId3" Type="http://schemas.openxmlformats.org/officeDocument/2006/relationships/tags" Target="../tags/tag3.xml"/><Relationship Id="rId7" Type="http://schemas.openxmlformats.org/officeDocument/2006/relationships/tags" Target="../tags/tag7.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tags" Target="../tags/tag6.xml"/><Relationship Id="rId5" Type="http://schemas.openxmlformats.org/officeDocument/2006/relationships/tags" Target="../tags/tag5.xml"/><Relationship Id="rId4" Type="http://schemas.openxmlformats.org/officeDocument/2006/relationships/tags" Target="../tags/tag4.xml"/><Relationship Id="rId9"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p:txBody>
          <a:bodyPr/>
          <a:lstStyle>
            <a:lvl1pPr>
              <a:defRPr/>
            </a:lvl1pPr>
          </a:lstStyle>
          <a:p>
            <a:endParaRPr lang="ko-KR" altLang="en-US" dirty="0">
              <a:solidFill>
                <a:prstClr val="black">
                  <a:tint val="75000"/>
                </a:prstClr>
              </a:solidFill>
            </a:endParaRPr>
          </a:p>
        </p:txBody>
      </p:sp>
      <p:sp>
        <p:nvSpPr>
          <p:cNvPr id="3" name="바닥글 개체 틀 2"/>
          <p:cNvSpPr>
            <a:spLocks noGrp="1"/>
          </p:cNvSpPr>
          <p:nvPr>
            <p:ph type="ftr" sz="quarter" idx="11"/>
          </p:nvPr>
        </p:nvSpPr>
        <p:spPr/>
        <p:txBody>
          <a:bodyPr/>
          <a:lstStyle>
            <a:lvl1pPr>
              <a:defRPr/>
            </a:lvl1pPr>
          </a:lstStyle>
          <a:p>
            <a:endParaRPr lang="ko-KR" altLang="en-US" dirty="0">
              <a:solidFill>
                <a:prstClr val="black">
                  <a:tint val="75000"/>
                </a:prstClr>
              </a:solidFill>
            </a:endParaRPr>
          </a:p>
        </p:txBody>
      </p:sp>
      <p:sp>
        <p:nvSpPr>
          <p:cNvPr id="4" name="슬라이드 번호 개체 틀 3"/>
          <p:cNvSpPr>
            <a:spLocks noGrp="1"/>
          </p:cNvSpPr>
          <p:nvPr>
            <p:ph type="sldNum" sz="quarter" idx="12"/>
          </p:nvPr>
        </p:nvSpPr>
        <p:spPr/>
        <p:txBody>
          <a:bodyPr/>
          <a:lstStyle>
            <a:lvl1pPr>
              <a:defRPr/>
            </a:lvl1pPr>
          </a:lstStyle>
          <a:p>
            <a:fld id="{76A66B45-ED15-48F2-8678-0B9215232977}" type="slidenum">
              <a:rPr lang="ko-KR" altLang="en-US" smtClean="0">
                <a:solidFill>
                  <a:prstClr val="black">
                    <a:tint val="75000"/>
                  </a:prstClr>
                </a:solidFill>
              </a:rPr>
              <a:pPr/>
              <a:t>‹#›</a:t>
            </a:fld>
            <a:endParaRPr lang="ko-KR" altLang="en-US" dirty="0">
              <a:solidFill>
                <a:prstClr val="black">
                  <a:tint val="75000"/>
                </a:prstClr>
              </a:solidFill>
            </a:endParaRPr>
          </a:p>
        </p:txBody>
      </p:sp>
    </p:spTree>
    <p:extLst>
      <p:ext uri="{BB962C8B-B14F-4D97-AF65-F5344CB8AC3E}">
        <p14:creationId xmlns:p14="http://schemas.microsoft.com/office/powerpoint/2010/main" val="39049875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제목 및 내용">
    <p:spTree>
      <p:nvGrpSpPr>
        <p:cNvPr id="1" name=""/>
        <p:cNvGrpSpPr/>
        <p:nvPr/>
      </p:nvGrpSpPr>
      <p:grpSpPr>
        <a:xfrm>
          <a:off x="0" y="0"/>
          <a:ext cx="0" cy="0"/>
          <a:chOff x="0" y="0"/>
          <a:chExt cx="0" cy="0"/>
        </a:xfrm>
      </p:grpSpPr>
      <p:sp>
        <p:nvSpPr>
          <p:cNvPr id="3" name="직사각형 2"/>
          <p:cNvSpPr/>
          <p:nvPr userDrawn="1"/>
        </p:nvSpPr>
        <p:spPr>
          <a:xfrm>
            <a:off x="0" y="1"/>
            <a:ext cx="111428" cy="6862527"/>
          </a:xfrm>
          <a:prstGeom prst="rect">
            <a:avLst/>
          </a:prstGeom>
          <a:solidFill>
            <a:srgbClr val="C60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23" dirty="0">
              <a:ea typeface="나눔고딕" panose="020D0604000000000000" pitchFamily="50" charset="-127"/>
            </a:endParaRPr>
          </a:p>
        </p:txBody>
      </p:sp>
    </p:spTree>
    <p:extLst>
      <p:ext uri="{BB962C8B-B14F-4D97-AF65-F5344CB8AC3E}">
        <p14:creationId xmlns:p14="http://schemas.microsoft.com/office/powerpoint/2010/main" val="191418223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제목 및 내용">
    <p:spTree>
      <p:nvGrpSpPr>
        <p:cNvPr id="1" name=""/>
        <p:cNvGrpSpPr/>
        <p:nvPr/>
      </p:nvGrpSpPr>
      <p:grpSpPr>
        <a:xfrm>
          <a:off x="0" y="0"/>
          <a:ext cx="0" cy="0"/>
          <a:chOff x="0" y="0"/>
          <a:chExt cx="0" cy="0"/>
        </a:xfrm>
      </p:grpSpPr>
      <p:sp>
        <p:nvSpPr>
          <p:cNvPr id="3" name="직사각형 2"/>
          <p:cNvSpPr/>
          <p:nvPr userDrawn="1"/>
        </p:nvSpPr>
        <p:spPr>
          <a:xfrm>
            <a:off x="0" y="1"/>
            <a:ext cx="111428" cy="68625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723" dirty="0">
              <a:ea typeface="나눔고딕" panose="020D0604000000000000" pitchFamily="50" charset="-127"/>
            </a:endParaRPr>
          </a:p>
        </p:txBody>
      </p:sp>
    </p:spTree>
    <p:extLst>
      <p:ext uri="{BB962C8B-B14F-4D97-AF65-F5344CB8AC3E}">
        <p14:creationId xmlns:p14="http://schemas.microsoft.com/office/powerpoint/2010/main" val="13131404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2_제목 및 내용" userDrawn="1">
  <p:cSld name="2_제목 및 내용">
    <p:spTree>
      <p:nvGrpSpPr>
        <p:cNvPr id="1" name="Shape 2090"/>
        <p:cNvGrpSpPr/>
        <p:nvPr/>
      </p:nvGrpSpPr>
      <p:grpSpPr>
        <a:xfrm>
          <a:off x="0" y="0"/>
          <a:ext cx="0" cy="0"/>
          <a:chOff x="0" y="0"/>
          <a:chExt cx="0" cy="0"/>
        </a:xfrm>
      </p:grpSpPr>
      <p:cxnSp>
        <p:nvCxnSpPr>
          <p:cNvPr id="2092" name="Google Shape;2092;p12"/>
          <p:cNvCxnSpPr/>
          <p:nvPr/>
        </p:nvCxnSpPr>
        <p:spPr>
          <a:xfrm>
            <a:off x="309571" y="503337"/>
            <a:ext cx="11458338" cy="0"/>
          </a:xfrm>
          <a:prstGeom prst="straightConnector1">
            <a:avLst/>
          </a:prstGeom>
          <a:noFill/>
          <a:ln w="28575" cap="flat" cmpd="sng">
            <a:solidFill>
              <a:srgbClr val="C60080"/>
            </a:solidFill>
            <a:prstDash val="solid"/>
            <a:round/>
            <a:headEnd type="none" w="sm" len="sm"/>
            <a:tailEnd type="none" w="sm" len="sm"/>
          </a:ln>
        </p:spPr>
      </p:cxnSp>
      <p:sp>
        <p:nvSpPr>
          <p:cNvPr id="2093" name="Google Shape;2093;p12"/>
          <p:cNvSpPr txBox="1">
            <a:spLocks noGrp="1"/>
          </p:cNvSpPr>
          <p:nvPr>
            <p:ph type="sldNum" idx="12"/>
          </p:nvPr>
        </p:nvSpPr>
        <p:spPr>
          <a:xfrm>
            <a:off x="8942428" y="6439784"/>
            <a:ext cx="2844923" cy="365100"/>
          </a:xfrm>
          <a:prstGeom prst="rect">
            <a:avLst/>
          </a:prstGeom>
          <a:noFill/>
          <a:ln>
            <a:noFill/>
          </a:ln>
        </p:spPr>
        <p:txBody>
          <a:bodyPr spcFirstLastPara="1" wrap="square" lIns="91375" tIns="45675" rIns="91375" bIns="45675" anchor="ctr" anchorCtr="0">
            <a:noAutofit/>
          </a:bodyPr>
          <a:lstStyle>
            <a:lvl1pPr marL="0" lvl="0" indent="0" algn="r" rtl="0">
              <a:spcBef>
                <a:spcPts val="0"/>
              </a:spcBef>
              <a:buNone/>
              <a:defRPr sz="1477" b="0" i="0" u="none" strike="noStrike" cap="none">
                <a:solidFill>
                  <a:srgbClr val="888888"/>
                </a:solidFill>
                <a:latin typeface="Arial"/>
                <a:ea typeface="나눔고딕" panose="020D0604000000000000" pitchFamily="50" charset="-127"/>
                <a:cs typeface="Arial"/>
                <a:sym typeface="Arial"/>
              </a:defRPr>
            </a:lvl1pPr>
            <a:lvl2pPr marL="0" lvl="1" indent="0" algn="r" rtl="0">
              <a:spcBef>
                <a:spcPts val="0"/>
              </a:spcBef>
              <a:buNone/>
              <a:defRPr sz="1477" b="0" i="0" u="none" strike="noStrike" cap="none">
                <a:solidFill>
                  <a:srgbClr val="888888"/>
                </a:solidFill>
                <a:latin typeface="Arial"/>
                <a:ea typeface="Arial"/>
                <a:cs typeface="Arial"/>
                <a:sym typeface="Arial"/>
              </a:defRPr>
            </a:lvl2pPr>
            <a:lvl3pPr marL="0" lvl="2" indent="0" algn="r" rtl="0">
              <a:spcBef>
                <a:spcPts val="0"/>
              </a:spcBef>
              <a:buNone/>
              <a:defRPr sz="1477" b="0" i="0" u="none" strike="noStrike" cap="none">
                <a:solidFill>
                  <a:srgbClr val="888888"/>
                </a:solidFill>
                <a:latin typeface="Arial"/>
                <a:ea typeface="Arial"/>
                <a:cs typeface="Arial"/>
                <a:sym typeface="Arial"/>
              </a:defRPr>
            </a:lvl3pPr>
            <a:lvl4pPr marL="0" lvl="3" indent="0" algn="r" rtl="0">
              <a:spcBef>
                <a:spcPts val="0"/>
              </a:spcBef>
              <a:buNone/>
              <a:defRPr sz="1477" b="0" i="0" u="none" strike="noStrike" cap="none">
                <a:solidFill>
                  <a:srgbClr val="888888"/>
                </a:solidFill>
                <a:latin typeface="Arial"/>
                <a:ea typeface="Arial"/>
                <a:cs typeface="Arial"/>
                <a:sym typeface="Arial"/>
              </a:defRPr>
            </a:lvl4pPr>
            <a:lvl5pPr marL="0" lvl="4" indent="0" algn="r" rtl="0">
              <a:spcBef>
                <a:spcPts val="0"/>
              </a:spcBef>
              <a:buNone/>
              <a:defRPr sz="1477" b="0" i="0" u="none" strike="noStrike" cap="none">
                <a:solidFill>
                  <a:srgbClr val="888888"/>
                </a:solidFill>
                <a:latin typeface="Arial"/>
                <a:ea typeface="Arial"/>
                <a:cs typeface="Arial"/>
                <a:sym typeface="Arial"/>
              </a:defRPr>
            </a:lvl5pPr>
            <a:lvl6pPr marL="0" lvl="5" indent="0" algn="r" rtl="0">
              <a:spcBef>
                <a:spcPts val="0"/>
              </a:spcBef>
              <a:buNone/>
              <a:defRPr sz="1477" b="0" i="0" u="none" strike="noStrike" cap="none">
                <a:solidFill>
                  <a:srgbClr val="888888"/>
                </a:solidFill>
                <a:latin typeface="Arial"/>
                <a:ea typeface="Arial"/>
                <a:cs typeface="Arial"/>
                <a:sym typeface="Arial"/>
              </a:defRPr>
            </a:lvl6pPr>
            <a:lvl7pPr marL="0" lvl="6" indent="0" algn="r" rtl="0">
              <a:spcBef>
                <a:spcPts val="0"/>
              </a:spcBef>
              <a:buNone/>
              <a:defRPr sz="1477" b="0" i="0" u="none" strike="noStrike" cap="none">
                <a:solidFill>
                  <a:srgbClr val="888888"/>
                </a:solidFill>
                <a:latin typeface="Arial"/>
                <a:ea typeface="Arial"/>
                <a:cs typeface="Arial"/>
                <a:sym typeface="Arial"/>
              </a:defRPr>
            </a:lvl7pPr>
            <a:lvl8pPr marL="0" lvl="7" indent="0" algn="r" rtl="0">
              <a:spcBef>
                <a:spcPts val="0"/>
              </a:spcBef>
              <a:buNone/>
              <a:defRPr sz="1477" b="0" i="0" u="none" strike="noStrike" cap="none">
                <a:solidFill>
                  <a:srgbClr val="888888"/>
                </a:solidFill>
                <a:latin typeface="Arial"/>
                <a:ea typeface="Arial"/>
                <a:cs typeface="Arial"/>
                <a:sym typeface="Arial"/>
              </a:defRPr>
            </a:lvl8pPr>
            <a:lvl9pPr marL="0" lvl="8" indent="0" algn="r" rtl="0">
              <a:spcBef>
                <a:spcPts val="0"/>
              </a:spcBef>
              <a:buNone/>
              <a:defRPr sz="1477" b="0" i="0" u="none" strike="noStrike" cap="none">
                <a:solidFill>
                  <a:srgbClr val="888888"/>
                </a:solidFill>
                <a:latin typeface="Arial"/>
                <a:ea typeface="Arial"/>
                <a:cs typeface="Arial"/>
                <a:sym typeface="Arial"/>
              </a:defRPr>
            </a:lvl9pPr>
          </a:lstStyle>
          <a:p>
            <a:fld id="{00000000-1234-1234-1234-123412341234}" type="slidenum">
              <a:rPr lang="en-US" altLang="ko-KR" smtClean="0"/>
              <a:pPr/>
              <a:t>‹#›</a:t>
            </a:fld>
            <a:endParaRPr lang="ko-KR" altLang="en-US" dirty="0"/>
          </a:p>
        </p:txBody>
      </p:sp>
    </p:spTree>
    <p:extLst>
      <p:ext uri="{BB962C8B-B14F-4D97-AF65-F5344CB8AC3E}">
        <p14:creationId xmlns:p14="http://schemas.microsoft.com/office/powerpoint/2010/main" val="168788308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빈화면" preserve="1">
  <p:cSld name="2_빈화면">
    <p:spTree>
      <p:nvGrpSpPr>
        <p:cNvPr id="1" name="Shape 2064"/>
        <p:cNvGrpSpPr/>
        <p:nvPr/>
      </p:nvGrpSpPr>
      <p:grpSpPr>
        <a:xfrm>
          <a:off x="0" y="0"/>
          <a:ext cx="0" cy="0"/>
          <a:chOff x="0" y="0"/>
          <a:chExt cx="0" cy="0"/>
        </a:xfrm>
      </p:grpSpPr>
      <p:sp>
        <p:nvSpPr>
          <p:cNvPr id="2065" name="Google Shape;2065;p3"/>
          <p:cNvSpPr txBox="1">
            <a:spLocks noGrp="1"/>
          </p:cNvSpPr>
          <p:nvPr>
            <p:ph type="sldNum" idx="12"/>
          </p:nvPr>
        </p:nvSpPr>
        <p:spPr>
          <a:xfrm>
            <a:off x="11431677" y="6678386"/>
            <a:ext cx="696738" cy="138900"/>
          </a:xfrm>
          <a:prstGeom prst="rect">
            <a:avLst/>
          </a:prstGeom>
          <a:noFill/>
          <a:ln>
            <a:noFill/>
          </a:ln>
        </p:spPr>
        <p:txBody>
          <a:bodyPr spcFirstLastPara="1" wrap="square" lIns="91425" tIns="45700" rIns="91425" bIns="45700" anchor="ctr" anchorCtr="0">
            <a:noAutofit/>
          </a:bodyPr>
          <a:lstStyle>
            <a:lvl1pPr marL="0" lvl="0" indent="0" algn="r" rtl="0">
              <a:spcBef>
                <a:spcPts val="0"/>
              </a:spcBef>
              <a:buNone/>
              <a:defRPr sz="1407" b="1" i="0" u="none" strike="noStrike" cap="none">
                <a:solidFill>
                  <a:srgbClr val="7F7F7F"/>
                </a:solidFill>
                <a:latin typeface="Malgun Gothic"/>
                <a:ea typeface="Malgun Gothic"/>
                <a:cs typeface="Malgun Gothic"/>
                <a:sym typeface="Malgun Gothic"/>
              </a:defRPr>
            </a:lvl1pPr>
            <a:lvl2pPr marL="0" lvl="1" indent="0" algn="r" rtl="0">
              <a:spcBef>
                <a:spcPts val="0"/>
              </a:spcBef>
              <a:buNone/>
              <a:defRPr sz="1407" b="1" i="0" u="none" strike="noStrike" cap="none">
                <a:solidFill>
                  <a:srgbClr val="7F7F7F"/>
                </a:solidFill>
                <a:latin typeface="Malgun Gothic"/>
                <a:ea typeface="Malgun Gothic"/>
                <a:cs typeface="Malgun Gothic"/>
                <a:sym typeface="Malgun Gothic"/>
              </a:defRPr>
            </a:lvl2pPr>
            <a:lvl3pPr marL="0" lvl="2" indent="0" algn="r" rtl="0">
              <a:spcBef>
                <a:spcPts val="0"/>
              </a:spcBef>
              <a:buNone/>
              <a:defRPr sz="1407" b="1" i="0" u="none" strike="noStrike" cap="none">
                <a:solidFill>
                  <a:srgbClr val="7F7F7F"/>
                </a:solidFill>
                <a:latin typeface="Malgun Gothic"/>
                <a:ea typeface="Malgun Gothic"/>
                <a:cs typeface="Malgun Gothic"/>
                <a:sym typeface="Malgun Gothic"/>
              </a:defRPr>
            </a:lvl3pPr>
            <a:lvl4pPr marL="0" lvl="3" indent="0" algn="r" rtl="0">
              <a:spcBef>
                <a:spcPts val="0"/>
              </a:spcBef>
              <a:buNone/>
              <a:defRPr sz="1407" b="1" i="0" u="none" strike="noStrike" cap="none">
                <a:solidFill>
                  <a:srgbClr val="7F7F7F"/>
                </a:solidFill>
                <a:latin typeface="Malgun Gothic"/>
                <a:ea typeface="Malgun Gothic"/>
                <a:cs typeface="Malgun Gothic"/>
                <a:sym typeface="Malgun Gothic"/>
              </a:defRPr>
            </a:lvl4pPr>
            <a:lvl5pPr marL="0" lvl="4" indent="0" algn="r" rtl="0">
              <a:spcBef>
                <a:spcPts val="0"/>
              </a:spcBef>
              <a:buNone/>
              <a:defRPr sz="1407" b="1" i="0" u="none" strike="noStrike" cap="none">
                <a:solidFill>
                  <a:srgbClr val="7F7F7F"/>
                </a:solidFill>
                <a:latin typeface="Malgun Gothic"/>
                <a:ea typeface="Malgun Gothic"/>
                <a:cs typeface="Malgun Gothic"/>
                <a:sym typeface="Malgun Gothic"/>
              </a:defRPr>
            </a:lvl5pPr>
            <a:lvl6pPr marL="0" lvl="5" indent="0" algn="r" rtl="0">
              <a:spcBef>
                <a:spcPts val="0"/>
              </a:spcBef>
              <a:buNone/>
              <a:defRPr sz="1407" b="1" i="0" u="none" strike="noStrike" cap="none">
                <a:solidFill>
                  <a:srgbClr val="7F7F7F"/>
                </a:solidFill>
                <a:latin typeface="Malgun Gothic"/>
                <a:ea typeface="Malgun Gothic"/>
                <a:cs typeface="Malgun Gothic"/>
                <a:sym typeface="Malgun Gothic"/>
              </a:defRPr>
            </a:lvl6pPr>
            <a:lvl7pPr marL="0" lvl="6" indent="0" algn="r" rtl="0">
              <a:spcBef>
                <a:spcPts val="0"/>
              </a:spcBef>
              <a:buNone/>
              <a:defRPr sz="1407" b="1" i="0" u="none" strike="noStrike" cap="none">
                <a:solidFill>
                  <a:srgbClr val="7F7F7F"/>
                </a:solidFill>
                <a:latin typeface="Malgun Gothic"/>
                <a:ea typeface="Malgun Gothic"/>
                <a:cs typeface="Malgun Gothic"/>
                <a:sym typeface="Malgun Gothic"/>
              </a:defRPr>
            </a:lvl7pPr>
            <a:lvl8pPr marL="0" lvl="7" indent="0" algn="r" rtl="0">
              <a:spcBef>
                <a:spcPts val="0"/>
              </a:spcBef>
              <a:buNone/>
              <a:defRPr sz="1407" b="1" i="0" u="none" strike="noStrike" cap="none">
                <a:solidFill>
                  <a:srgbClr val="7F7F7F"/>
                </a:solidFill>
                <a:latin typeface="Malgun Gothic"/>
                <a:ea typeface="Malgun Gothic"/>
                <a:cs typeface="Malgun Gothic"/>
                <a:sym typeface="Malgun Gothic"/>
              </a:defRPr>
            </a:lvl8pPr>
            <a:lvl9pPr marL="0" lvl="8" indent="0" algn="r" rtl="0">
              <a:spcBef>
                <a:spcPts val="0"/>
              </a:spcBef>
              <a:buNone/>
              <a:defRPr sz="1407" b="1" i="0" u="none" strike="noStrike" cap="none">
                <a:solidFill>
                  <a:srgbClr val="7F7F7F"/>
                </a:solidFill>
                <a:latin typeface="Malgun Gothic"/>
                <a:ea typeface="Malgun Gothic"/>
                <a:cs typeface="Malgun Gothic"/>
                <a:sym typeface="Malgun Gothic"/>
              </a:defRPr>
            </a:lvl9pPr>
          </a:lstStyle>
          <a:p>
            <a:fld id="{00000000-1234-1234-1234-123412341234}" type="slidenum">
              <a:rPr lang="en-US" altLang="ko-KR" smtClean="0"/>
              <a:pPr/>
              <a:t>‹#›</a:t>
            </a:fld>
            <a:endParaRPr lang="ko-KR" altLang="en-US"/>
          </a:p>
        </p:txBody>
      </p:sp>
    </p:spTree>
    <p:extLst>
      <p:ext uri="{BB962C8B-B14F-4D97-AF65-F5344CB8AC3E}">
        <p14:creationId xmlns:p14="http://schemas.microsoft.com/office/powerpoint/2010/main" val="266554791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1_빈화면" preserve="1">
  <p:cSld name="2_빈화면">
    <p:spTree>
      <p:nvGrpSpPr>
        <p:cNvPr id="1" name="Shape 2066"/>
        <p:cNvGrpSpPr/>
        <p:nvPr/>
      </p:nvGrpSpPr>
      <p:grpSpPr>
        <a:xfrm>
          <a:off x="0" y="0"/>
          <a:ext cx="0" cy="0"/>
          <a:chOff x="0" y="0"/>
          <a:chExt cx="0" cy="0"/>
        </a:xfrm>
      </p:grpSpPr>
      <p:sp>
        <p:nvSpPr>
          <p:cNvPr id="2067" name="Google Shape;2067;p4"/>
          <p:cNvSpPr txBox="1">
            <a:spLocks noGrp="1"/>
          </p:cNvSpPr>
          <p:nvPr>
            <p:ph type="sldNum" idx="12"/>
          </p:nvPr>
        </p:nvSpPr>
        <p:spPr>
          <a:xfrm>
            <a:off x="11431677" y="6678386"/>
            <a:ext cx="696738" cy="138900"/>
          </a:xfrm>
          <a:prstGeom prst="rect">
            <a:avLst/>
          </a:prstGeom>
          <a:noFill/>
          <a:ln>
            <a:noFill/>
          </a:ln>
        </p:spPr>
        <p:txBody>
          <a:bodyPr spcFirstLastPara="1" wrap="square" lIns="91425" tIns="45700" rIns="91425" bIns="45700" anchor="ctr" anchorCtr="0">
            <a:noAutofit/>
          </a:bodyPr>
          <a:lstStyle>
            <a:lvl1pPr marL="0" lvl="0" indent="0" algn="r" rtl="0">
              <a:spcBef>
                <a:spcPts val="0"/>
              </a:spcBef>
              <a:buNone/>
              <a:defRPr sz="1407" b="1">
                <a:solidFill>
                  <a:srgbClr val="7F7F7F"/>
                </a:solidFill>
                <a:latin typeface="Malgun Gothic"/>
                <a:ea typeface="Malgun Gothic"/>
                <a:cs typeface="Malgun Gothic"/>
                <a:sym typeface="Malgun Gothic"/>
              </a:defRPr>
            </a:lvl1pPr>
            <a:lvl2pPr marL="0" lvl="1" indent="0" algn="r" rtl="0">
              <a:spcBef>
                <a:spcPts val="0"/>
              </a:spcBef>
              <a:buNone/>
              <a:defRPr sz="1407" b="1">
                <a:solidFill>
                  <a:srgbClr val="7F7F7F"/>
                </a:solidFill>
                <a:latin typeface="Malgun Gothic"/>
                <a:ea typeface="Malgun Gothic"/>
                <a:cs typeface="Malgun Gothic"/>
                <a:sym typeface="Malgun Gothic"/>
              </a:defRPr>
            </a:lvl2pPr>
            <a:lvl3pPr marL="0" lvl="2" indent="0" algn="r" rtl="0">
              <a:spcBef>
                <a:spcPts val="0"/>
              </a:spcBef>
              <a:buNone/>
              <a:defRPr sz="1407" b="1">
                <a:solidFill>
                  <a:srgbClr val="7F7F7F"/>
                </a:solidFill>
                <a:latin typeface="Malgun Gothic"/>
                <a:ea typeface="Malgun Gothic"/>
                <a:cs typeface="Malgun Gothic"/>
                <a:sym typeface="Malgun Gothic"/>
              </a:defRPr>
            </a:lvl3pPr>
            <a:lvl4pPr marL="0" lvl="3" indent="0" algn="r" rtl="0">
              <a:spcBef>
                <a:spcPts val="0"/>
              </a:spcBef>
              <a:buNone/>
              <a:defRPr sz="1407" b="1">
                <a:solidFill>
                  <a:srgbClr val="7F7F7F"/>
                </a:solidFill>
                <a:latin typeface="Malgun Gothic"/>
                <a:ea typeface="Malgun Gothic"/>
                <a:cs typeface="Malgun Gothic"/>
                <a:sym typeface="Malgun Gothic"/>
              </a:defRPr>
            </a:lvl4pPr>
            <a:lvl5pPr marL="0" lvl="4" indent="0" algn="r" rtl="0">
              <a:spcBef>
                <a:spcPts val="0"/>
              </a:spcBef>
              <a:buNone/>
              <a:defRPr sz="1407" b="1">
                <a:solidFill>
                  <a:srgbClr val="7F7F7F"/>
                </a:solidFill>
                <a:latin typeface="Malgun Gothic"/>
                <a:ea typeface="Malgun Gothic"/>
                <a:cs typeface="Malgun Gothic"/>
                <a:sym typeface="Malgun Gothic"/>
              </a:defRPr>
            </a:lvl5pPr>
            <a:lvl6pPr marL="0" lvl="5" indent="0" algn="r" rtl="0">
              <a:spcBef>
                <a:spcPts val="0"/>
              </a:spcBef>
              <a:buNone/>
              <a:defRPr sz="1407" b="1">
                <a:solidFill>
                  <a:srgbClr val="7F7F7F"/>
                </a:solidFill>
                <a:latin typeface="Malgun Gothic"/>
                <a:ea typeface="Malgun Gothic"/>
                <a:cs typeface="Malgun Gothic"/>
                <a:sym typeface="Malgun Gothic"/>
              </a:defRPr>
            </a:lvl6pPr>
            <a:lvl7pPr marL="0" lvl="6" indent="0" algn="r" rtl="0">
              <a:spcBef>
                <a:spcPts val="0"/>
              </a:spcBef>
              <a:buNone/>
              <a:defRPr sz="1407" b="1">
                <a:solidFill>
                  <a:srgbClr val="7F7F7F"/>
                </a:solidFill>
                <a:latin typeface="Malgun Gothic"/>
                <a:ea typeface="Malgun Gothic"/>
                <a:cs typeface="Malgun Gothic"/>
                <a:sym typeface="Malgun Gothic"/>
              </a:defRPr>
            </a:lvl7pPr>
            <a:lvl8pPr marL="0" lvl="7" indent="0" algn="r" rtl="0">
              <a:spcBef>
                <a:spcPts val="0"/>
              </a:spcBef>
              <a:buNone/>
              <a:defRPr sz="1407" b="1">
                <a:solidFill>
                  <a:srgbClr val="7F7F7F"/>
                </a:solidFill>
                <a:latin typeface="Malgun Gothic"/>
                <a:ea typeface="Malgun Gothic"/>
                <a:cs typeface="Malgun Gothic"/>
                <a:sym typeface="Malgun Gothic"/>
              </a:defRPr>
            </a:lvl8pPr>
            <a:lvl9pPr marL="0" lvl="8" indent="0" algn="r" rtl="0">
              <a:spcBef>
                <a:spcPts val="0"/>
              </a:spcBef>
              <a:buNone/>
              <a:defRPr sz="1407" b="1">
                <a:solidFill>
                  <a:srgbClr val="7F7F7F"/>
                </a:solidFill>
                <a:latin typeface="Malgun Gothic"/>
                <a:ea typeface="Malgun Gothic"/>
                <a:cs typeface="Malgun Gothic"/>
                <a:sym typeface="Malgun Gothic"/>
              </a:defRPr>
            </a:lvl9pPr>
          </a:lstStyle>
          <a:p>
            <a:fld id="{00000000-1234-1234-1234-123412341234}" type="slidenum">
              <a:rPr lang="en-US" altLang="ko-KR" smtClean="0"/>
              <a:pPr/>
              <a:t>‹#›</a:t>
            </a:fld>
            <a:endParaRPr lang="ko-KR" altLang="en-US"/>
          </a:p>
        </p:txBody>
      </p:sp>
      <p:sp>
        <p:nvSpPr>
          <p:cNvPr id="3" name="Google Shape;2199;p25">
            <a:extLst>
              <a:ext uri="{FF2B5EF4-FFF2-40B4-BE49-F238E27FC236}">
                <a16:creationId xmlns:a16="http://schemas.microsoft.com/office/drawing/2014/main" id="{FDD9C1F5-B4F3-4FE0-91C7-6E2A7B33DCF8}"/>
              </a:ext>
            </a:extLst>
          </p:cNvPr>
          <p:cNvSpPr txBox="1"/>
          <p:nvPr userDrawn="1"/>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985" dirty="0">
                <a:latin typeface="Malgun Gothic"/>
                <a:ea typeface="Malgun Gothic"/>
                <a:cs typeface="Malgun Gothic"/>
                <a:sym typeface="Malgun Gothic"/>
              </a:rPr>
              <a:t>전화</a:t>
            </a:r>
          </a:p>
        </p:txBody>
      </p:sp>
      <p:sp>
        <p:nvSpPr>
          <p:cNvPr id="4" name="Google Shape;2070;p5">
            <a:extLst>
              <a:ext uri="{FF2B5EF4-FFF2-40B4-BE49-F238E27FC236}">
                <a16:creationId xmlns:a16="http://schemas.microsoft.com/office/drawing/2014/main" id="{3254BF0A-32BF-43F3-9EC6-DF517F101BCB}"/>
              </a:ext>
            </a:extLst>
          </p:cNvPr>
          <p:cNvSpPr/>
          <p:nvPr userDrawn="1"/>
        </p:nvSpPr>
        <p:spPr>
          <a:xfrm>
            <a:off x="163352" y="571500"/>
            <a:ext cx="9856948" cy="6074400"/>
          </a:xfrm>
          <a:prstGeom prst="rect">
            <a:avLst/>
          </a:prstGeom>
          <a:noFill/>
          <a:ln w="9525" cap="flat" cmpd="sng">
            <a:solidFill>
              <a:srgbClr val="BFBFBF"/>
            </a:solidFill>
            <a:prstDash val="solid"/>
            <a:round/>
            <a:headEnd type="none" w="sm" len="sm"/>
            <a:tailEnd type="none" w="sm" len="sm"/>
          </a:ln>
        </p:spPr>
        <p:txBody>
          <a:bodyPr spcFirstLastPara="1" wrap="square" lIns="0" tIns="0" rIns="0" bIns="0" anchor="ctr" anchorCtr="0">
            <a:noAutofit/>
          </a:bodyPr>
          <a:lstStyle/>
          <a:p>
            <a:pPr marL="0" marR="0" lvl="0" indent="0" algn="ctr" rtl="0">
              <a:spcBef>
                <a:spcPts val="0"/>
              </a:spcBef>
              <a:spcAft>
                <a:spcPts val="0"/>
              </a:spcAft>
              <a:buNone/>
            </a:pPr>
            <a:endParaRPr sz="1172" b="1">
              <a:solidFill>
                <a:schemeClr val="dk2"/>
              </a:solidFill>
              <a:latin typeface="Malgun Gothic"/>
              <a:ea typeface="Malgun Gothic"/>
              <a:cs typeface="Malgun Gothic"/>
              <a:sym typeface="Malgun Gothic"/>
            </a:endParaRPr>
          </a:p>
        </p:txBody>
      </p:sp>
      <p:grpSp>
        <p:nvGrpSpPr>
          <p:cNvPr id="5" name="그룹 4">
            <a:extLst>
              <a:ext uri="{FF2B5EF4-FFF2-40B4-BE49-F238E27FC236}">
                <a16:creationId xmlns:a16="http://schemas.microsoft.com/office/drawing/2014/main" id="{CD37170D-B754-44B0-A0A5-C0BFBA64A715}"/>
              </a:ext>
            </a:extLst>
          </p:cNvPr>
          <p:cNvGrpSpPr/>
          <p:nvPr userDrawn="1"/>
        </p:nvGrpSpPr>
        <p:grpSpPr>
          <a:xfrm>
            <a:off x="186432" y="571499"/>
            <a:ext cx="9833868" cy="6074400"/>
            <a:chOff x="186432" y="571499"/>
            <a:chExt cx="9833868" cy="6074400"/>
          </a:xfrm>
        </p:grpSpPr>
        <p:sp>
          <p:nvSpPr>
            <p:cNvPr id="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BFA4333-3A35-498E-9CB4-ADC6D30F3ED2}"/>
                </a:ext>
              </a:extLst>
            </p:cNvPr>
            <p:cNvSpPr/>
            <p:nvPr>
              <p:custDataLst>
                <p:tags r:id="rId6"/>
              </p:custDataLst>
            </p:nvPr>
          </p:nvSpPr>
          <p:spPr>
            <a:xfrm>
              <a:off x="186432" y="571499"/>
              <a:ext cx="1125698" cy="6074400"/>
            </a:xfrm>
            <a:prstGeom prst="rect">
              <a:avLst/>
            </a:prstGeom>
            <a:solidFill>
              <a:schemeClr val="bg1">
                <a:lumMod val="95000"/>
              </a:schemeClr>
            </a:solid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chemeClr val="bg1"/>
                </a:solidFill>
                <a:effectLst/>
                <a:uLnTx/>
                <a:uFillTx/>
                <a:latin typeface="Segoe UI" panose="020B0502040204020203" pitchFamily="34" charset="0"/>
                <a:ea typeface="+mn-ea"/>
                <a:cs typeface="Segoe UI" panose="020B0502040204020203" pitchFamily="34" charset="0"/>
                <a:sym typeface="Arial"/>
              </a:endParaRPr>
            </a:p>
          </p:txBody>
        </p:sp>
        <p:sp>
          <p:nvSpPr>
            <p:cNvPr id="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62234519-5551-478D-8115-4947BE1A2BB9}"/>
                </a:ext>
              </a:extLst>
            </p:cNvPr>
            <p:cNvSpPr/>
            <p:nvPr>
              <p:custDataLst>
                <p:tags r:id="rId7"/>
              </p:custDataLst>
            </p:nvPr>
          </p:nvSpPr>
          <p:spPr>
            <a:xfrm>
              <a:off x="1317357" y="571499"/>
              <a:ext cx="8702943" cy="469901"/>
            </a:xfrm>
            <a:prstGeom prst="rect">
              <a:avLst/>
            </a:prstGeom>
            <a:solidFill>
              <a:schemeClr val="bg1">
                <a:lumMod val="95000"/>
              </a:schemeClr>
            </a:solidFill>
            <a:ln>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chemeClr val="bg1"/>
                </a:solidFill>
                <a:effectLst/>
                <a:uLnTx/>
                <a:uFillTx/>
                <a:latin typeface="Segoe UI" panose="020B0502040204020203" pitchFamily="34" charset="0"/>
                <a:ea typeface="+mn-ea"/>
                <a:cs typeface="Segoe UI" panose="020B0502040204020203" pitchFamily="34" charset="0"/>
                <a:sym typeface="Arial"/>
              </a:endParaRPr>
            </a:p>
          </p:txBody>
        </p:sp>
      </p:grpSp>
      <p:sp>
        <p:nvSpPr>
          <p:cNvPr id="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F2BECF95-900D-42C0-9010-70A8B7E0BD5B}"/>
              </a:ext>
            </a:extLst>
          </p:cNvPr>
          <p:cNvSpPr/>
          <p:nvPr userDrawn="1">
            <p:custDataLst>
              <p:tags r:id="rId1"/>
            </p:custDataLst>
          </p:nvPr>
        </p:nvSpPr>
        <p:spPr>
          <a:xfrm>
            <a:off x="163352" y="571499"/>
            <a:ext cx="9856948" cy="6074400"/>
          </a:xfrm>
          <a:prstGeom prst="rect">
            <a:avLst/>
          </a:prstGeom>
          <a:noFill/>
          <a:ln w="6350">
            <a:solidFill>
              <a:srgbClr val="0078D7"/>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11A971C7-7BE3-4EB7-9A5F-03EC6AAADC34}"/>
              </a:ext>
            </a:extLst>
          </p:cNvPr>
          <p:cNvSpPr/>
          <p:nvPr userDrawn="1">
            <p:custDataLst>
              <p:tags r:id="rId2"/>
            </p:custDataLst>
          </p:nvPr>
        </p:nvSpPr>
        <p:spPr>
          <a:xfrm>
            <a:off x="1312130" y="1041400"/>
            <a:ext cx="8708170" cy="5604499"/>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chemeClr val="bg1"/>
              </a:solidFill>
              <a:effectLst/>
              <a:uLnTx/>
              <a:uFillTx/>
              <a:latin typeface="Segoe UI" panose="020B0502040204020203" pitchFamily="34" charset="0"/>
              <a:ea typeface="+mn-ea"/>
              <a:cs typeface="Segoe UI" panose="020B0502040204020203" pitchFamily="34" charset="0"/>
              <a:sym typeface="Arial"/>
            </a:endParaRPr>
          </a:p>
        </p:txBody>
      </p:sp>
      <p:sp>
        <p:nvSpPr>
          <p:cNvPr id="10" name="Google Shape;2188;p25">
            <a:extLst>
              <a:ext uri="{FF2B5EF4-FFF2-40B4-BE49-F238E27FC236}">
                <a16:creationId xmlns:a16="http://schemas.microsoft.com/office/drawing/2014/main" id="{D5E34FA9-8A77-4494-9955-A35397920D28}"/>
              </a:ext>
            </a:extLst>
          </p:cNvPr>
          <p:cNvSpPr txBox="1"/>
          <p:nvPr userDrawn="1"/>
        </p:nvSpPr>
        <p:spPr>
          <a:xfrm>
            <a:off x="1237808" y="343949"/>
            <a:ext cx="1653046" cy="151385"/>
          </a:xfrm>
          <a:prstGeom prst="rect">
            <a:avLst/>
          </a:prstGeom>
          <a:noFill/>
          <a:ln>
            <a:noFill/>
          </a:ln>
        </p:spPr>
        <p:txBody>
          <a:bodyPr spcFirstLastPara="1" wrap="square" lIns="88615" tIns="53169" rIns="88615" bIns="53169" anchor="ctr" anchorCtr="0">
            <a:noAutofit/>
          </a:bodyPr>
          <a:lstStyle/>
          <a:p>
            <a:pPr algn="ctr" defTabSz="1125444">
              <a:buSzPts val="800"/>
              <a:defRPr/>
            </a:pPr>
            <a:r>
              <a:rPr lang="en-US" altLang="ko-KR" sz="985" dirty="0">
                <a:latin typeface="Malgun Gothic"/>
                <a:ea typeface="Malgun Gothic"/>
                <a:cs typeface="Malgun Gothic"/>
                <a:sym typeface="Malgun Gothic"/>
              </a:rPr>
              <a:t>U+ CRM Pro Plus</a:t>
            </a:r>
            <a:endParaRPr lang="ko-KR" altLang="en-US" sz="985" dirty="0">
              <a:latin typeface="Malgun Gothic"/>
              <a:ea typeface="Malgun Gothic"/>
              <a:cs typeface="Malgun Gothic"/>
              <a:sym typeface="Malgun Gothic"/>
            </a:endParaRPr>
          </a:p>
        </p:txBody>
      </p:sp>
      <p:pic>
        <p:nvPicPr>
          <p:cNvPr id="11" name="Picture 2" descr="LG유플러스">
            <a:extLst>
              <a:ext uri="{FF2B5EF4-FFF2-40B4-BE49-F238E27FC236}">
                <a16:creationId xmlns:a16="http://schemas.microsoft.com/office/drawing/2014/main" id="{56DA5DAF-495E-47A6-B46B-465ACDAE018E}"/>
              </a:ext>
            </a:extLst>
          </p:cNvPr>
          <p:cNvPicPr>
            <a:picLocks noChangeAspect="1" noChangeArrowheads="1"/>
          </p:cNvPicPr>
          <p:nvPr userDrawn="1"/>
        </p:nvPicPr>
        <p:blipFill>
          <a:blip r:embed="rId9">
            <a:extLst>
              <a:ext uri="{28A0092B-C50C-407E-A947-70E740481C1C}">
                <a14:useLocalDpi xmlns:a14="http://schemas.microsoft.com/office/drawing/2010/main" val="0"/>
              </a:ext>
            </a:extLst>
          </a:blip>
          <a:srcRect/>
          <a:stretch>
            <a:fillRect/>
          </a:stretch>
        </p:blipFill>
        <p:spPr bwMode="auto">
          <a:xfrm>
            <a:off x="314223" y="689247"/>
            <a:ext cx="888679" cy="252108"/>
          </a:xfrm>
          <a:prstGeom prst="rect">
            <a:avLst/>
          </a:prstGeom>
          <a:noFill/>
          <a:extLst>
            <a:ext uri="{909E8E84-426E-40DD-AFC4-6F175D3DCCD1}">
              <a14:hiddenFill xmlns:a14="http://schemas.microsoft.com/office/drawing/2010/main">
                <a:solidFill>
                  <a:srgbClr val="FFFFFF"/>
                </a:solidFill>
              </a14:hiddenFill>
            </a:ext>
          </a:extLst>
        </p:spPr>
      </p:pic>
      <p:grpSp>
        <p:nvGrpSpPr>
          <p:cNvPr id="12" name="그룹 11">
            <a:extLst>
              <a:ext uri="{FF2B5EF4-FFF2-40B4-BE49-F238E27FC236}">
                <a16:creationId xmlns:a16="http://schemas.microsoft.com/office/drawing/2014/main" id="{21940B94-1191-4B16-A3F0-7F79743FA97C}"/>
              </a:ext>
            </a:extLst>
          </p:cNvPr>
          <p:cNvGrpSpPr/>
          <p:nvPr userDrawn="1"/>
        </p:nvGrpSpPr>
        <p:grpSpPr>
          <a:xfrm>
            <a:off x="1349248" y="1041399"/>
            <a:ext cx="8642349" cy="5534027"/>
            <a:chOff x="1346201" y="1057274"/>
            <a:chExt cx="8642349" cy="5572750"/>
          </a:xfrm>
        </p:grpSpPr>
        <p:sp>
          <p:nvSpPr>
            <p:cNvPr id="1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71C3C7B-08A8-430C-8AFE-FE6BCA7B46CD}"/>
                </a:ext>
              </a:extLst>
            </p:cNvPr>
            <p:cNvSpPr/>
            <p:nvPr>
              <p:custDataLst>
                <p:tags r:id="rId4"/>
              </p:custDataLst>
            </p:nvPr>
          </p:nvSpPr>
          <p:spPr>
            <a:xfrm>
              <a:off x="1346201" y="1613545"/>
              <a:ext cx="3129206" cy="5016479"/>
            </a:xfrm>
            <a:prstGeom prst="roundRect">
              <a:avLst>
                <a:gd name="adj" fmla="val 0"/>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CC95F023-F6B8-42D7-890F-B0218445A349}"/>
                </a:ext>
              </a:extLst>
            </p:cNvPr>
            <p:cNvSpPr/>
            <p:nvPr>
              <p:custDataLst>
                <p:tags r:id="rId5"/>
              </p:custDataLst>
            </p:nvPr>
          </p:nvSpPr>
          <p:spPr>
            <a:xfrm>
              <a:off x="4508500" y="1057274"/>
              <a:ext cx="5480050" cy="5572750"/>
            </a:xfrm>
            <a:prstGeom prst="roundRect">
              <a:avLst>
                <a:gd name="adj" fmla="val 0"/>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sp>
        <p:nvSpPr>
          <p:cNvPr id="1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74CC407E-863E-4620-97BE-4FA43BF754D8}"/>
              </a:ext>
            </a:extLst>
          </p:cNvPr>
          <p:cNvSpPr/>
          <p:nvPr userDrawn="1">
            <p:custDataLst>
              <p:tags r:id="rId3"/>
            </p:custDataLst>
          </p:nvPr>
        </p:nvSpPr>
        <p:spPr>
          <a:xfrm>
            <a:off x="1345223" y="1057272"/>
            <a:ext cx="3129206" cy="2117728"/>
          </a:xfrm>
          <a:prstGeom prst="roundRect">
            <a:avLst>
              <a:gd name="adj" fmla="val 11050"/>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6" name="직사각형 15">
            <a:extLst>
              <a:ext uri="{FF2B5EF4-FFF2-40B4-BE49-F238E27FC236}">
                <a16:creationId xmlns:a16="http://schemas.microsoft.com/office/drawing/2014/main" id="{848AF12E-21D7-4BAD-8D1D-E50226EEF5B0}"/>
              </a:ext>
            </a:extLst>
          </p:cNvPr>
          <p:cNvSpPr/>
          <p:nvPr userDrawn="1"/>
        </p:nvSpPr>
        <p:spPr>
          <a:xfrm>
            <a:off x="1387118" y="1122760"/>
            <a:ext cx="723275" cy="253916"/>
          </a:xfrm>
          <a:prstGeom prst="rect">
            <a:avLst/>
          </a:prstGeom>
        </p:spPr>
        <p:txBody>
          <a:bodyPr wrap="none">
            <a:spAutoFit/>
          </a:bodyPr>
          <a:lstStyle/>
          <a:p>
            <a:pPr lvl="0" algn="ctr">
              <a:defRPr/>
            </a:pPr>
            <a:r>
              <a:rPr kumimoji="1" lang="ko-KR" altLang="en-US" sz="1050" kern="1200" dirty="0">
                <a:solidFill>
                  <a:schemeClr val="tx1"/>
                </a:solidFill>
                <a:latin typeface="맑은 고딕"/>
                <a:ea typeface="맑은 고딕" panose="020B0503020000020004" pitchFamily="50" charset="-127"/>
              </a:rPr>
              <a:t>통화대기</a:t>
            </a:r>
            <a:endParaRPr kumimoji="1" lang="en-US" altLang="ko-KR" sz="1000" kern="1200" dirty="0">
              <a:solidFill>
                <a:schemeClr val="tx1"/>
              </a:solidFill>
              <a:latin typeface="맑은 고딕"/>
              <a:ea typeface="맑은 고딕" panose="020B0503020000020004" pitchFamily="50" charset="-127"/>
            </a:endParaRPr>
          </a:p>
        </p:txBody>
      </p:sp>
      <p:sp>
        <p:nvSpPr>
          <p:cNvPr id="17" name="WiFi">
            <a:extLst>
              <a:ext uri="{FF2B5EF4-FFF2-40B4-BE49-F238E27FC236}">
                <a16:creationId xmlns:a16="http://schemas.microsoft.com/office/drawing/2014/main" id="{B3541FE3-E814-42E2-BE27-5B5DE59CBA3C}"/>
              </a:ext>
            </a:extLst>
          </p:cNvPr>
          <p:cNvSpPr>
            <a:spLocks noChangeAspect="1" noEditPoints="1"/>
          </p:cNvSpPr>
          <p:nvPr userDrawn="1"/>
        </p:nvSpPr>
        <p:spPr bwMode="auto">
          <a:xfrm>
            <a:off x="4097963" y="1146522"/>
            <a:ext cx="304798" cy="230154"/>
          </a:xfrm>
          <a:custGeom>
            <a:avLst/>
            <a:gdLst>
              <a:gd name="T0" fmla="*/ 676 w 1345"/>
              <a:gd name="T1" fmla="*/ 0 h 1021"/>
              <a:gd name="T2" fmla="*/ 40 w 1345"/>
              <a:gd name="T3" fmla="*/ 256 h 1021"/>
              <a:gd name="T4" fmla="*/ 31 w 1345"/>
              <a:gd name="T5" fmla="*/ 377 h 1021"/>
              <a:gd name="T6" fmla="*/ 152 w 1345"/>
              <a:gd name="T7" fmla="*/ 373 h 1021"/>
              <a:gd name="T8" fmla="*/ 676 w 1345"/>
              <a:gd name="T9" fmla="*/ 163 h 1021"/>
              <a:gd name="T10" fmla="*/ 1200 w 1345"/>
              <a:gd name="T11" fmla="*/ 373 h 1021"/>
              <a:gd name="T12" fmla="*/ 1316 w 1345"/>
              <a:gd name="T13" fmla="*/ 371 h 1021"/>
              <a:gd name="T14" fmla="*/ 1314 w 1345"/>
              <a:gd name="T15" fmla="*/ 256 h 1021"/>
              <a:gd name="T16" fmla="*/ 676 w 1345"/>
              <a:gd name="T17" fmla="*/ 0 h 1021"/>
              <a:gd name="T18" fmla="*/ 676 w 1345"/>
              <a:gd name="T19" fmla="*/ 271 h 1021"/>
              <a:gd name="T20" fmla="*/ 218 w 1345"/>
              <a:gd name="T21" fmla="*/ 463 h 1021"/>
              <a:gd name="T22" fmla="*/ 211 w 1345"/>
              <a:gd name="T23" fmla="*/ 584 h 1021"/>
              <a:gd name="T24" fmla="*/ 332 w 1345"/>
              <a:gd name="T25" fmla="*/ 578 h 1021"/>
              <a:gd name="T26" fmla="*/ 676 w 1345"/>
              <a:gd name="T27" fmla="*/ 434 h 1021"/>
              <a:gd name="T28" fmla="*/ 1020 w 1345"/>
              <a:gd name="T29" fmla="*/ 578 h 1021"/>
              <a:gd name="T30" fmla="*/ 1136 w 1345"/>
              <a:gd name="T31" fmla="*/ 578 h 1021"/>
              <a:gd name="T32" fmla="*/ 1136 w 1345"/>
              <a:gd name="T33" fmla="*/ 463 h 1021"/>
              <a:gd name="T34" fmla="*/ 676 w 1345"/>
              <a:gd name="T35" fmla="*/ 271 h 1021"/>
              <a:gd name="T36" fmla="*/ 676 w 1345"/>
              <a:gd name="T37" fmla="*/ 543 h 1021"/>
              <a:gd name="T38" fmla="*/ 395 w 1345"/>
              <a:gd name="T39" fmla="*/ 666 h 1021"/>
              <a:gd name="T40" fmla="*/ 400 w 1345"/>
              <a:gd name="T41" fmla="*/ 781 h 1021"/>
              <a:gd name="T42" fmla="*/ 515 w 1345"/>
              <a:gd name="T43" fmla="*/ 777 h 1021"/>
              <a:gd name="T44" fmla="*/ 676 w 1345"/>
              <a:gd name="T45" fmla="*/ 705 h 1021"/>
              <a:gd name="T46" fmla="*/ 839 w 1345"/>
              <a:gd name="T47" fmla="*/ 777 h 1021"/>
              <a:gd name="T48" fmla="*/ 954 w 1345"/>
              <a:gd name="T49" fmla="*/ 781 h 1021"/>
              <a:gd name="T50" fmla="*/ 959 w 1345"/>
              <a:gd name="T51" fmla="*/ 666 h 1021"/>
              <a:gd name="T52" fmla="*/ 676 w 1345"/>
              <a:gd name="T53" fmla="*/ 543 h 1021"/>
              <a:gd name="T54" fmla="*/ 676 w 1345"/>
              <a:gd name="T55" fmla="*/ 826 h 1021"/>
              <a:gd name="T56" fmla="*/ 578 w 1345"/>
              <a:gd name="T57" fmla="*/ 922 h 1021"/>
              <a:gd name="T58" fmla="*/ 676 w 1345"/>
              <a:gd name="T59" fmla="*/ 1021 h 1021"/>
              <a:gd name="T60" fmla="*/ 775 w 1345"/>
              <a:gd name="T61" fmla="*/ 922 h 1021"/>
              <a:gd name="T62" fmla="*/ 676 w 1345"/>
              <a:gd name="T63" fmla="*/ 826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5" h="1021">
                <a:moveTo>
                  <a:pt x="676" y="0"/>
                </a:moveTo>
                <a:cubicBezTo>
                  <a:pt x="428" y="0"/>
                  <a:pt x="206" y="96"/>
                  <a:pt x="40" y="256"/>
                </a:cubicBezTo>
                <a:cubicBezTo>
                  <a:pt x="4" y="284"/>
                  <a:pt x="0" y="344"/>
                  <a:pt x="31" y="377"/>
                </a:cubicBezTo>
                <a:cubicBezTo>
                  <a:pt x="63" y="409"/>
                  <a:pt x="123" y="408"/>
                  <a:pt x="152" y="373"/>
                </a:cubicBezTo>
                <a:cubicBezTo>
                  <a:pt x="290" y="240"/>
                  <a:pt x="469" y="163"/>
                  <a:pt x="676" y="163"/>
                </a:cubicBezTo>
                <a:cubicBezTo>
                  <a:pt x="883" y="163"/>
                  <a:pt x="1062" y="240"/>
                  <a:pt x="1200" y="373"/>
                </a:cubicBezTo>
                <a:cubicBezTo>
                  <a:pt x="1231" y="403"/>
                  <a:pt x="1286" y="402"/>
                  <a:pt x="1316" y="371"/>
                </a:cubicBezTo>
                <a:cubicBezTo>
                  <a:pt x="1345" y="341"/>
                  <a:pt x="1344" y="286"/>
                  <a:pt x="1314" y="256"/>
                </a:cubicBezTo>
                <a:cubicBezTo>
                  <a:pt x="1148" y="96"/>
                  <a:pt x="925" y="0"/>
                  <a:pt x="676" y="0"/>
                </a:cubicBezTo>
                <a:close/>
                <a:moveTo>
                  <a:pt x="676" y="271"/>
                </a:moveTo>
                <a:cubicBezTo>
                  <a:pt x="496" y="271"/>
                  <a:pt x="335" y="346"/>
                  <a:pt x="218" y="463"/>
                </a:cubicBezTo>
                <a:cubicBezTo>
                  <a:pt x="183" y="491"/>
                  <a:pt x="179" y="551"/>
                  <a:pt x="211" y="584"/>
                </a:cubicBezTo>
                <a:cubicBezTo>
                  <a:pt x="243" y="616"/>
                  <a:pt x="303" y="613"/>
                  <a:pt x="332" y="578"/>
                </a:cubicBezTo>
                <a:cubicBezTo>
                  <a:pt x="421" y="489"/>
                  <a:pt x="541" y="434"/>
                  <a:pt x="676" y="434"/>
                </a:cubicBezTo>
                <a:cubicBezTo>
                  <a:pt x="811" y="434"/>
                  <a:pt x="931" y="489"/>
                  <a:pt x="1020" y="578"/>
                </a:cubicBezTo>
                <a:cubicBezTo>
                  <a:pt x="1051" y="608"/>
                  <a:pt x="1106" y="608"/>
                  <a:pt x="1136" y="578"/>
                </a:cubicBezTo>
                <a:cubicBezTo>
                  <a:pt x="1166" y="548"/>
                  <a:pt x="1166" y="493"/>
                  <a:pt x="1136" y="463"/>
                </a:cubicBezTo>
                <a:cubicBezTo>
                  <a:pt x="1019" y="346"/>
                  <a:pt x="856" y="271"/>
                  <a:pt x="676" y="271"/>
                </a:cubicBezTo>
                <a:close/>
                <a:moveTo>
                  <a:pt x="676" y="543"/>
                </a:moveTo>
                <a:cubicBezTo>
                  <a:pt x="566" y="543"/>
                  <a:pt x="465" y="589"/>
                  <a:pt x="395" y="666"/>
                </a:cubicBezTo>
                <a:cubicBezTo>
                  <a:pt x="366" y="698"/>
                  <a:pt x="368" y="753"/>
                  <a:pt x="400" y="781"/>
                </a:cubicBezTo>
                <a:cubicBezTo>
                  <a:pt x="431" y="810"/>
                  <a:pt x="486" y="808"/>
                  <a:pt x="515" y="777"/>
                </a:cubicBezTo>
                <a:cubicBezTo>
                  <a:pt x="554" y="734"/>
                  <a:pt x="613" y="705"/>
                  <a:pt x="676" y="705"/>
                </a:cubicBezTo>
                <a:cubicBezTo>
                  <a:pt x="739" y="705"/>
                  <a:pt x="800" y="734"/>
                  <a:pt x="839" y="777"/>
                </a:cubicBezTo>
                <a:cubicBezTo>
                  <a:pt x="868" y="808"/>
                  <a:pt x="923" y="810"/>
                  <a:pt x="954" y="781"/>
                </a:cubicBezTo>
                <a:cubicBezTo>
                  <a:pt x="985" y="753"/>
                  <a:pt x="988" y="698"/>
                  <a:pt x="959" y="666"/>
                </a:cubicBezTo>
                <a:cubicBezTo>
                  <a:pt x="889" y="589"/>
                  <a:pt x="787" y="543"/>
                  <a:pt x="676" y="543"/>
                </a:cubicBezTo>
                <a:close/>
                <a:moveTo>
                  <a:pt x="676" y="826"/>
                </a:moveTo>
                <a:cubicBezTo>
                  <a:pt x="622" y="826"/>
                  <a:pt x="578" y="868"/>
                  <a:pt x="578" y="922"/>
                </a:cubicBezTo>
                <a:cubicBezTo>
                  <a:pt x="578" y="976"/>
                  <a:pt x="622" y="1021"/>
                  <a:pt x="676" y="1021"/>
                </a:cubicBezTo>
                <a:cubicBezTo>
                  <a:pt x="730" y="1021"/>
                  <a:pt x="775" y="976"/>
                  <a:pt x="775" y="922"/>
                </a:cubicBezTo>
                <a:cubicBezTo>
                  <a:pt x="775" y="868"/>
                  <a:pt x="730" y="826"/>
                  <a:pt x="676" y="826"/>
                </a:cubicBezTo>
                <a:close/>
              </a:path>
            </a:pathLst>
          </a:custGeom>
          <a:solidFill>
            <a:srgbClr val="5F5F5F"/>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nvGrpSpPr>
          <p:cNvPr id="18" name="그룹 17">
            <a:extLst>
              <a:ext uri="{FF2B5EF4-FFF2-40B4-BE49-F238E27FC236}">
                <a16:creationId xmlns:a16="http://schemas.microsoft.com/office/drawing/2014/main" id="{1B0B41A0-4EF5-478B-90CE-ADD96FA6E88A}"/>
              </a:ext>
            </a:extLst>
          </p:cNvPr>
          <p:cNvGrpSpPr/>
          <p:nvPr userDrawn="1"/>
        </p:nvGrpSpPr>
        <p:grpSpPr>
          <a:xfrm>
            <a:off x="9118176" y="730726"/>
            <a:ext cx="755947" cy="180000"/>
            <a:chOff x="9118176" y="730726"/>
            <a:chExt cx="755947" cy="180000"/>
          </a:xfrm>
        </p:grpSpPr>
        <p:sp>
          <p:nvSpPr>
            <p:cNvPr id="19" name="Delete">
              <a:extLst>
                <a:ext uri="{FF2B5EF4-FFF2-40B4-BE49-F238E27FC236}">
                  <a16:creationId xmlns:a16="http://schemas.microsoft.com/office/drawing/2014/main" id="{1CEA5BA3-9E7E-4CAA-8744-DF5E302FF625}"/>
                </a:ext>
              </a:extLst>
            </p:cNvPr>
            <p:cNvSpPr>
              <a:spLocks noChangeAspect="1"/>
            </p:cNvSpPr>
            <p:nvPr/>
          </p:nvSpPr>
          <p:spPr bwMode="auto">
            <a:xfrm>
              <a:off x="9713271" y="740301"/>
              <a:ext cx="160852" cy="160850"/>
            </a:xfrm>
            <a:custGeom>
              <a:avLst/>
              <a:gdLst>
                <a:gd name="T0" fmla="*/ 3 w 77"/>
                <a:gd name="T1" fmla="*/ 0 h 77"/>
                <a:gd name="T2" fmla="*/ 0 w 77"/>
                <a:gd name="T3" fmla="*/ 3 h 77"/>
                <a:gd name="T4" fmla="*/ 36 w 77"/>
                <a:gd name="T5" fmla="*/ 38 h 77"/>
                <a:gd name="T6" fmla="*/ 0 w 77"/>
                <a:gd name="T7" fmla="*/ 74 h 77"/>
                <a:gd name="T8" fmla="*/ 3 w 77"/>
                <a:gd name="T9" fmla="*/ 77 h 77"/>
                <a:gd name="T10" fmla="*/ 39 w 77"/>
                <a:gd name="T11" fmla="*/ 41 h 77"/>
                <a:gd name="T12" fmla="*/ 74 w 77"/>
                <a:gd name="T13" fmla="*/ 77 h 77"/>
                <a:gd name="T14" fmla="*/ 77 w 77"/>
                <a:gd name="T15" fmla="*/ 74 h 77"/>
                <a:gd name="T16" fmla="*/ 42 w 77"/>
                <a:gd name="T17" fmla="*/ 38 h 77"/>
                <a:gd name="T18" fmla="*/ 77 w 77"/>
                <a:gd name="T19" fmla="*/ 3 h 77"/>
                <a:gd name="T20" fmla="*/ 74 w 77"/>
                <a:gd name="T21" fmla="*/ 0 h 77"/>
                <a:gd name="T22" fmla="*/ 39 w 77"/>
                <a:gd name="T23" fmla="*/ 35 h 77"/>
                <a:gd name="T24" fmla="*/ 3 w 77"/>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7">
                  <a:moveTo>
                    <a:pt x="3" y="0"/>
                  </a:moveTo>
                  <a:lnTo>
                    <a:pt x="0" y="3"/>
                  </a:lnTo>
                  <a:lnTo>
                    <a:pt x="36" y="38"/>
                  </a:lnTo>
                  <a:lnTo>
                    <a:pt x="0" y="74"/>
                  </a:lnTo>
                  <a:lnTo>
                    <a:pt x="3" y="77"/>
                  </a:lnTo>
                  <a:lnTo>
                    <a:pt x="39" y="41"/>
                  </a:lnTo>
                  <a:lnTo>
                    <a:pt x="74" y="77"/>
                  </a:lnTo>
                  <a:lnTo>
                    <a:pt x="77" y="74"/>
                  </a:lnTo>
                  <a:lnTo>
                    <a:pt x="42" y="38"/>
                  </a:lnTo>
                  <a:lnTo>
                    <a:pt x="77" y="3"/>
                  </a:lnTo>
                  <a:lnTo>
                    <a:pt x="74" y="0"/>
                  </a:lnTo>
                  <a:lnTo>
                    <a:pt x="39" y="35"/>
                  </a:lnTo>
                  <a:lnTo>
                    <a:pt x="3" y="0"/>
                  </a:lnTo>
                  <a:close/>
                </a:path>
              </a:pathLst>
            </a:custGeom>
            <a:solidFill>
              <a:srgbClr val="AAAAAA"/>
            </a:solidFill>
            <a:ln>
              <a:solidFill>
                <a:schemeClr val="bg1">
                  <a:lumMod val="50000"/>
                </a:schemeClr>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pPr>
              <a:endParaRPr lang="en-US" sz="900">
                <a:solidFill>
                  <a:prstClr val="black"/>
                </a:solidFill>
                <a:latin typeface="Segoe UI" panose="020B0502040204020203" pitchFamily="34" charset="0"/>
                <a:cs typeface="Segoe UI" panose="020B0502040204020203" pitchFamily="34" charset="0"/>
              </a:endParaRPr>
            </a:p>
          </p:txBody>
        </p:sp>
        <p:sp>
          <p:nvSpPr>
            <p:cNvPr id="20" name="Freeform 110">
              <a:extLst>
                <a:ext uri="{FF2B5EF4-FFF2-40B4-BE49-F238E27FC236}">
                  <a16:creationId xmlns:a16="http://schemas.microsoft.com/office/drawing/2014/main" id="{52AA2A50-C759-4680-A963-7E5C372957FB}"/>
                </a:ext>
              </a:extLst>
            </p:cNvPr>
            <p:cNvSpPr>
              <a:spLocks noEditPoints="1"/>
            </p:cNvSpPr>
            <p:nvPr/>
          </p:nvSpPr>
          <p:spPr bwMode="auto">
            <a:xfrm>
              <a:off x="9430124" y="730726"/>
              <a:ext cx="180000" cy="180000"/>
            </a:xfrm>
            <a:custGeom>
              <a:avLst/>
              <a:gdLst>
                <a:gd name="T0" fmla="*/ 431 w 693"/>
                <a:gd name="T1" fmla="*/ 92 h 693"/>
                <a:gd name="T2" fmla="*/ 353 w 693"/>
                <a:gd name="T3" fmla="*/ 24 h 693"/>
                <a:gd name="T4" fmla="*/ 346 w 693"/>
                <a:gd name="T5" fmla="*/ 246 h 693"/>
                <a:gd name="T6" fmla="*/ 339 w 693"/>
                <a:gd name="T7" fmla="*/ 24 h 693"/>
                <a:gd name="T8" fmla="*/ 267 w 693"/>
                <a:gd name="T9" fmla="*/ 94 h 693"/>
                <a:gd name="T10" fmla="*/ 262 w 693"/>
                <a:gd name="T11" fmla="*/ 82 h 693"/>
                <a:gd name="T12" fmla="*/ 343 w 693"/>
                <a:gd name="T13" fmla="*/ 2 h 693"/>
                <a:gd name="T14" fmla="*/ 344 w 693"/>
                <a:gd name="T15" fmla="*/ 1 h 693"/>
                <a:gd name="T16" fmla="*/ 345 w 693"/>
                <a:gd name="T17" fmla="*/ 1 h 693"/>
                <a:gd name="T18" fmla="*/ 348 w 693"/>
                <a:gd name="T19" fmla="*/ 1 h 693"/>
                <a:gd name="T20" fmla="*/ 349 w 693"/>
                <a:gd name="T21" fmla="*/ 1 h 693"/>
                <a:gd name="T22" fmla="*/ 350 w 693"/>
                <a:gd name="T23" fmla="*/ 2 h 693"/>
                <a:gd name="T24" fmla="*/ 431 w 693"/>
                <a:gd name="T25" fmla="*/ 82 h 693"/>
                <a:gd name="T26" fmla="*/ 353 w 693"/>
                <a:gd name="T27" fmla="*/ 669 h 693"/>
                <a:gd name="T28" fmla="*/ 346 w 693"/>
                <a:gd name="T29" fmla="*/ 447 h 693"/>
                <a:gd name="T30" fmla="*/ 339 w 693"/>
                <a:gd name="T31" fmla="*/ 669 h 693"/>
                <a:gd name="T32" fmla="*/ 262 w 693"/>
                <a:gd name="T33" fmla="*/ 602 h 693"/>
                <a:gd name="T34" fmla="*/ 342 w 693"/>
                <a:gd name="T35" fmla="*/ 691 h 693"/>
                <a:gd name="T36" fmla="*/ 343 w 693"/>
                <a:gd name="T37" fmla="*/ 692 h 693"/>
                <a:gd name="T38" fmla="*/ 344 w 693"/>
                <a:gd name="T39" fmla="*/ 693 h 693"/>
                <a:gd name="T40" fmla="*/ 346 w 693"/>
                <a:gd name="T41" fmla="*/ 693 h 693"/>
                <a:gd name="T42" fmla="*/ 349 w 693"/>
                <a:gd name="T43" fmla="*/ 693 h 693"/>
                <a:gd name="T44" fmla="*/ 350 w 693"/>
                <a:gd name="T45" fmla="*/ 692 h 693"/>
                <a:gd name="T46" fmla="*/ 351 w 693"/>
                <a:gd name="T47" fmla="*/ 691 h 693"/>
                <a:gd name="T48" fmla="*/ 431 w 693"/>
                <a:gd name="T49" fmla="*/ 602 h 693"/>
                <a:gd name="T50" fmla="*/ 692 w 693"/>
                <a:gd name="T51" fmla="*/ 351 h 693"/>
                <a:gd name="T52" fmla="*/ 692 w 693"/>
                <a:gd name="T53" fmla="*/ 349 h 693"/>
                <a:gd name="T54" fmla="*/ 693 w 693"/>
                <a:gd name="T55" fmla="*/ 348 h 693"/>
                <a:gd name="T56" fmla="*/ 693 w 693"/>
                <a:gd name="T57" fmla="*/ 345 h 693"/>
                <a:gd name="T58" fmla="*/ 692 w 693"/>
                <a:gd name="T59" fmla="*/ 344 h 693"/>
                <a:gd name="T60" fmla="*/ 692 w 693"/>
                <a:gd name="T61" fmla="*/ 343 h 693"/>
                <a:gd name="T62" fmla="*/ 611 w 693"/>
                <a:gd name="T63" fmla="*/ 262 h 693"/>
                <a:gd name="T64" fmla="*/ 601 w 693"/>
                <a:gd name="T65" fmla="*/ 272 h 693"/>
                <a:gd name="T66" fmla="*/ 454 w 693"/>
                <a:gd name="T67" fmla="*/ 340 h 693"/>
                <a:gd name="T68" fmla="*/ 454 w 693"/>
                <a:gd name="T69" fmla="*/ 354 h 693"/>
                <a:gd name="T70" fmla="*/ 601 w 693"/>
                <a:gd name="T71" fmla="*/ 421 h 693"/>
                <a:gd name="T72" fmla="*/ 606 w 693"/>
                <a:gd name="T73" fmla="*/ 433 h 693"/>
                <a:gd name="T74" fmla="*/ 691 w 693"/>
                <a:gd name="T75" fmla="*/ 352 h 693"/>
                <a:gd name="T76" fmla="*/ 239 w 693"/>
                <a:gd name="T77" fmla="*/ 340 h 693"/>
                <a:gd name="T78" fmla="*/ 92 w 693"/>
                <a:gd name="T79" fmla="*/ 272 h 693"/>
                <a:gd name="T80" fmla="*/ 82 w 693"/>
                <a:gd name="T81" fmla="*/ 262 h 693"/>
                <a:gd name="T82" fmla="*/ 1 w 693"/>
                <a:gd name="T83" fmla="*/ 343 h 693"/>
                <a:gd name="T84" fmla="*/ 1 w 693"/>
                <a:gd name="T85" fmla="*/ 344 h 693"/>
                <a:gd name="T86" fmla="*/ 0 w 693"/>
                <a:gd name="T87" fmla="*/ 345 h 693"/>
                <a:gd name="T88" fmla="*/ 0 w 693"/>
                <a:gd name="T89" fmla="*/ 349 h 693"/>
                <a:gd name="T90" fmla="*/ 1 w 693"/>
                <a:gd name="T91" fmla="*/ 350 h 693"/>
                <a:gd name="T92" fmla="*/ 2 w 693"/>
                <a:gd name="T93" fmla="*/ 352 h 693"/>
                <a:gd name="T94" fmla="*/ 87 w 693"/>
                <a:gd name="T95" fmla="*/ 433 h 693"/>
                <a:gd name="T96" fmla="*/ 92 w 693"/>
                <a:gd name="T97" fmla="*/ 421 h 693"/>
                <a:gd name="T98" fmla="*/ 239 w 693"/>
                <a:gd name="T99" fmla="*/ 354 h 693"/>
                <a:gd name="T100" fmla="*/ 239 w 693"/>
                <a:gd name="T101" fmla="*/ 340 h 693"/>
                <a:gd name="T102" fmla="*/ 322 w 693"/>
                <a:gd name="T103" fmla="*/ 347 h 693"/>
                <a:gd name="T104" fmla="*/ 371 w 693"/>
                <a:gd name="T105" fmla="*/ 347 h 693"/>
                <a:gd name="T106" fmla="*/ 346 w 693"/>
                <a:gd name="T107" fmla="*/ 357 h 693"/>
                <a:gd name="T108" fmla="*/ 346 w 693"/>
                <a:gd name="T109" fmla="*/ 337 h 693"/>
                <a:gd name="T110" fmla="*/ 346 w 693"/>
                <a:gd name="T111" fmla="*/ 357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3" h="693">
                  <a:moveTo>
                    <a:pt x="431" y="82"/>
                  </a:moveTo>
                  <a:cubicBezTo>
                    <a:pt x="434" y="85"/>
                    <a:pt x="434" y="89"/>
                    <a:pt x="431" y="92"/>
                  </a:cubicBezTo>
                  <a:cubicBezTo>
                    <a:pt x="428" y="95"/>
                    <a:pt x="424" y="95"/>
                    <a:pt x="421" y="92"/>
                  </a:cubicBezTo>
                  <a:cubicBezTo>
                    <a:pt x="353" y="24"/>
                    <a:pt x="353" y="24"/>
                    <a:pt x="353" y="24"/>
                  </a:cubicBezTo>
                  <a:cubicBezTo>
                    <a:pt x="353" y="239"/>
                    <a:pt x="353" y="239"/>
                    <a:pt x="353" y="239"/>
                  </a:cubicBezTo>
                  <a:cubicBezTo>
                    <a:pt x="353" y="243"/>
                    <a:pt x="350" y="246"/>
                    <a:pt x="346" y="246"/>
                  </a:cubicBezTo>
                  <a:cubicBezTo>
                    <a:pt x="343" y="246"/>
                    <a:pt x="339" y="243"/>
                    <a:pt x="339" y="239"/>
                  </a:cubicBezTo>
                  <a:cubicBezTo>
                    <a:pt x="339" y="24"/>
                    <a:pt x="339" y="24"/>
                    <a:pt x="339" y="24"/>
                  </a:cubicBezTo>
                  <a:cubicBezTo>
                    <a:pt x="272" y="92"/>
                    <a:pt x="272" y="92"/>
                    <a:pt x="272" y="92"/>
                  </a:cubicBezTo>
                  <a:cubicBezTo>
                    <a:pt x="271" y="93"/>
                    <a:pt x="269" y="94"/>
                    <a:pt x="267" y="94"/>
                  </a:cubicBezTo>
                  <a:cubicBezTo>
                    <a:pt x="265" y="94"/>
                    <a:pt x="263" y="93"/>
                    <a:pt x="262" y="92"/>
                  </a:cubicBezTo>
                  <a:cubicBezTo>
                    <a:pt x="259" y="89"/>
                    <a:pt x="259" y="85"/>
                    <a:pt x="262" y="82"/>
                  </a:cubicBezTo>
                  <a:cubicBezTo>
                    <a:pt x="342" y="3"/>
                    <a:pt x="342" y="3"/>
                    <a:pt x="342" y="3"/>
                  </a:cubicBezTo>
                  <a:cubicBezTo>
                    <a:pt x="342" y="2"/>
                    <a:pt x="342" y="2"/>
                    <a:pt x="343" y="2"/>
                  </a:cubicBezTo>
                  <a:cubicBezTo>
                    <a:pt x="343" y="2"/>
                    <a:pt x="343" y="2"/>
                    <a:pt x="343" y="2"/>
                  </a:cubicBezTo>
                  <a:cubicBezTo>
                    <a:pt x="343" y="1"/>
                    <a:pt x="343" y="1"/>
                    <a:pt x="344" y="1"/>
                  </a:cubicBezTo>
                  <a:cubicBezTo>
                    <a:pt x="344" y="1"/>
                    <a:pt x="344" y="1"/>
                    <a:pt x="344" y="1"/>
                  </a:cubicBezTo>
                  <a:cubicBezTo>
                    <a:pt x="344" y="1"/>
                    <a:pt x="345" y="1"/>
                    <a:pt x="345" y="1"/>
                  </a:cubicBezTo>
                  <a:cubicBezTo>
                    <a:pt x="346" y="1"/>
                    <a:pt x="346" y="0"/>
                    <a:pt x="346" y="0"/>
                  </a:cubicBezTo>
                  <a:cubicBezTo>
                    <a:pt x="347" y="0"/>
                    <a:pt x="347" y="1"/>
                    <a:pt x="348" y="1"/>
                  </a:cubicBezTo>
                  <a:cubicBezTo>
                    <a:pt x="348" y="1"/>
                    <a:pt x="348" y="1"/>
                    <a:pt x="349" y="1"/>
                  </a:cubicBezTo>
                  <a:cubicBezTo>
                    <a:pt x="349" y="1"/>
                    <a:pt x="349" y="1"/>
                    <a:pt x="349" y="1"/>
                  </a:cubicBezTo>
                  <a:cubicBezTo>
                    <a:pt x="350" y="1"/>
                    <a:pt x="350" y="1"/>
                    <a:pt x="350" y="2"/>
                  </a:cubicBezTo>
                  <a:cubicBezTo>
                    <a:pt x="350" y="2"/>
                    <a:pt x="350" y="2"/>
                    <a:pt x="350" y="2"/>
                  </a:cubicBezTo>
                  <a:cubicBezTo>
                    <a:pt x="351" y="2"/>
                    <a:pt x="351" y="2"/>
                    <a:pt x="351" y="3"/>
                  </a:cubicBezTo>
                  <a:lnTo>
                    <a:pt x="431" y="82"/>
                  </a:lnTo>
                  <a:close/>
                  <a:moveTo>
                    <a:pt x="421" y="602"/>
                  </a:moveTo>
                  <a:cubicBezTo>
                    <a:pt x="353" y="669"/>
                    <a:pt x="353" y="669"/>
                    <a:pt x="353" y="669"/>
                  </a:cubicBezTo>
                  <a:cubicBezTo>
                    <a:pt x="353" y="454"/>
                    <a:pt x="353" y="454"/>
                    <a:pt x="353" y="454"/>
                  </a:cubicBezTo>
                  <a:cubicBezTo>
                    <a:pt x="353" y="450"/>
                    <a:pt x="350" y="447"/>
                    <a:pt x="346" y="447"/>
                  </a:cubicBezTo>
                  <a:cubicBezTo>
                    <a:pt x="343" y="447"/>
                    <a:pt x="339" y="450"/>
                    <a:pt x="339" y="454"/>
                  </a:cubicBezTo>
                  <a:cubicBezTo>
                    <a:pt x="339" y="669"/>
                    <a:pt x="339" y="669"/>
                    <a:pt x="339" y="669"/>
                  </a:cubicBezTo>
                  <a:cubicBezTo>
                    <a:pt x="272" y="602"/>
                    <a:pt x="272" y="602"/>
                    <a:pt x="272" y="602"/>
                  </a:cubicBezTo>
                  <a:cubicBezTo>
                    <a:pt x="269" y="599"/>
                    <a:pt x="265" y="599"/>
                    <a:pt x="262" y="602"/>
                  </a:cubicBezTo>
                  <a:cubicBezTo>
                    <a:pt x="259" y="604"/>
                    <a:pt x="259" y="609"/>
                    <a:pt x="262" y="612"/>
                  </a:cubicBezTo>
                  <a:cubicBezTo>
                    <a:pt x="342" y="691"/>
                    <a:pt x="342" y="691"/>
                    <a:pt x="342" y="691"/>
                  </a:cubicBezTo>
                  <a:cubicBezTo>
                    <a:pt x="342" y="691"/>
                    <a:pt x="342" y="692"/>
                    <a:pt x="343" y="692"/>
                  </a:cubicBezTo>
                  <a:cubicBezTo>
                    <a:pt x="343" y="692"/>
                    <a:pt x="343" y="692"/>
                    <a:pt x="343" y="692"/>
                  </a:cubicBezTo>
                  <a:cubicBezTo>
                    <a:pt x="343" y="692"/>
                    <a:pt x="343" y="692"/>
                    <a:pt x="344" y="693"/>
                  </a:cubicBezTo>
                  <a:cubicBezTo>
                    <a:pt x="344" y="693"/>
                    <a:pt x="344" y="693"/>
                    <a:pt x="344" y="693"/>
                  </a:cubicBezTo>
                  <a:cubicBezTo>
                    <a:pt x="344" y="693"/>
                    <a:pt x="345" y="693"/>
                    <a:pt x="345" y="693"/>
                  </a:cubicBezTo>
                  <a:cubicBezTo>
                    <a:pt x="346" y="693"/>
                    <a:pt x="346" y="693"/>
                    <a:pt x="346" y="693"/>
                  </a:cubicBezTo>
                  <a:cubicBezTo>
                    <a:pt x="347" y="693"/>
                    <a:pt x="347" y="693"/>
                    <a:pt x="348" y="693"/>
                  </a:cubicBezTo>
                  <a:cubicBezTo>
                    <a:pt x="348" y="693"/>
                    <a:pt x="348" y="693"/>
                    <a:pt x="349" y="693"/>
                  </a:cubicBezTo>
                  <a:cubicBezTo>
                    <a:pt x="349" y="693"/>
                    <a:pt x="349" y="693"/>
                    <a:pt x="349" y="693"/>
                  </a:cubicBezTo>
                  <a:cubicBezTo>
                    <a:pt x="350" y="692"/>
                    <a:pt x="350" y="692"/>
                    <a:pt x="350" y="692"/>
                  </a:cubicBezTo>
                  <a:cubicBezTo>
                    <a:pt x="350" y="692"/>
                    <a:pt x="350" y="692"/>
                    <a:pt x="350" y="692"/>
                  </a:cubicBezTo>
                  <a:cubicBezTo>
                    <a:pt x="351" y="692"/>
                    <a:pt x="351" y="691"/>
                    <a:pt x="351" y="691"/>
                  </a:cubicBezTo>
                  <a:cubicBezTo>
                    <a:pt x="431" y="612"/>
                    <a:pt x="431" y="612"/>
                    <a:pt x="431" y="612"/>
                  </a:cubicBezTo>
                  <a:cubicBezTo>
                    <a:pt x="434" y="609"/>
                    <a:pt x="434" y="604"/>
                    <a:pt x="431" y="602"/>
                  </a:cubicBezTo>
                  <a:cubicBezTo>
                    <a:pt x="428" y="599"/>
                    <a:pt x="424" y="599"/>
                    <a:pt x="421" y="602"/>
                  </a:cubicBezTo>
                  <a:close/>
                  <a:moveTo>
                    <a:pt x="692" y="351"/>
                  </a:moveTo>
                  <a:cubicBezTo>
                    <a:pt x="692" y="351"/>
                    <a:pt x="692" y="351"/>
                    <a:pt x="692" y="351"/>
                  </a:cubicBezTo>
                  <a:cubicBezTo>
                    <a:pt x="692" y="350"/>
                    <a:pt x="692" y="350"/>
                    <a:pt x="692" y="349"/>
                  </a:cubicBezTo>
                  <a:cubicBezTo>
                    <a:pt x="692" y="349"/>
                    <a:pt x="692" y="349"/>
                    <a:pt x="692" y="349"/>
                  </a:cubicBezTo>
                  <a:cubicBezTo>
                    <a:pt x="692" y="349"/>
                    <a:pt x="693" y="349"/>
                    <a:pt x="693" y="348"/>
                  </a:cubicBezTo>
                  <a:cubicBezTo>
                    <a:pt x="693" y="348"/>
                    <a:pt x="693" y="347"/>
                    <a:pt x="693" y="347"/>
                  </a:cubicBezTo>
                  <a:cubicBezTo>
                    <a:pt x="693" y="346"/>
                    <a:pt x="693" y="346"/>
                    <a:pt x="693" y="345"/>
                  </a:cubicBezTo>
                  <a:cubicBezTo>
                    <a:pt x="693" y="345"/>
                    <a:pt x="692" y="345"/>
                    <a:pt x="692" y="344"/>
                  </a:cubicBezTo>
                  <a:cubicBezTo>
                    <a:pt x="692" y="344"/>
                    <a:pt x="692" y="344"/>
                    <a:pt x="692" y="344"/>
                  </a:cubicBezTo>
                  <a:cubicBezTo>
                    <a:pt x="692" y="344"/>
                    <a:pt x="692" y="343"/>
                    <a:pt x="692" y="343"/>
                  </a:cubicBezTo>
                  <a:cubicBezTo>
                    <a:pt x="692" y="343"/>
                    <a:pt x="692" y="343"/>
                    <a:pt x="692" y="343"/>
                  </a:cubicBezTo>
                  <a:cubicBezTo>
                    <a:pt x="691" y="343"/>
                    <a:pt x="691" y="342"/>
                    <a:pt x="691" y="342"/>
                  </a:cubicBezTo>
                  <a:cubicBezTo>
                    <a:pt x="611" y="262"/>
                    <a:pt x="611" y="262"/>
                    <a:pt x="611" y="262"/>
                  </a:cubicBezTo>
                  <a:cubicBezTo>
                    <a:pt x="608" y="260"/>
                    <a:pt x="604" y="260"/>
                    <a:pt x="601" y="262"/>
                  </a:cubicBezTo>
                  <a:cubicBezTo>
                    <a:pt x="599" y="265"/>
                    <a:pt x="599" y="269"/>
                    <a:pt x="601" y="272"/>
                  </a:cubicBezTo>
                  <a:cubicBezTo>
                    <a:pt x="669" y="340"/>
                    <a:pt x="669" y="340"/>
                    <a:pt x="669" y="340"/>
                  </a:cubicBezTo>
                  <a:cubicBezTo>
                    <a:pt x="454" y="340"/>
                    <a:pt x="454" y="340"/>
                    <a:pt x="454" y="340"/>
                  </a:cubicBezTo>
                  <a:cubicBezTo>
                    <a:pt x="450" y="340"/>
                    <a:pt x="447" y="343"/>
                    <a:pt x="447" y="347"/>
                  </a:cubicBezTo>
                  <a:cubicBezTo>
                    <a:pt x="447" y="351"/>
                    <a:pt x="450" y="354"/>
                    <a:pt x="454" y="354"/>
                  </a:cubicBezTo>
                  <a:cubicBezTo>
                    <a:pt x="669" y="354"/>
                    <a:pt x="669" y="354"/>
                    <a:pt x="669" y="354"/>
                  </a:cubicBezTo>
                  <a:cubicBezTo>
                    <a:pt x="601" y="421"/>
                    <a:pt x="601" y="421"/>
                    <a:pt x="601" y="421"/>
                  </a:cubicBezTo>
                  <a:cubicBezTo>
                    <a:pt x="599" y="424"/>
                    <a:pt x="599" y="429"/>
                    <a:pt x="601" y="431"/>
                  </a:cubicBezTo>
                  <a:cubicBezTo>
                    <a:pt x="603" y="433"/>
                    <a:pt x="604" y="433"/>
                    <a:pt x="606" y="433"/>
                  </a:cubicBezTo>
                  <a:cubicBezTo>
                    <a:pt x="608" y="433"/>
                    <a:pt x="610" y="433"/>
                    <a:pt x="611" y="431"/>
                  </a:cubicBezTo>
                  <a:cubicBezTo>
                    <a:pt x="691" y="352"/>
                    <a:pt x="691" y="352"/>
                    <a:pt x="691" y="352"/>
                  </a:cubicBezTo>
                  <a:cubicBezTo>
                    <a:pt x="691" y="351"/>
                    <a:pt x="691" y="351"/>
                    <a:pt x="692" y="351"/>
                  </a:cubicBezTo>
                  <a:close/>
                  <a:moveTo>
                    <a:pt x="239" y="340"/>
                  </a:moveTo>
                  <a:cubicBezTo>
                    <a:pt x="24" y="340"/>
                    <a:pt x="24" y="340"/>
                    <a:pt x="24" y="340"/>
                  </a:cubicBezTo>
                  <a:cubicBezTo>
                    <a:pt x="92" y="272"/>
                    <a:pt x="92" y="272"/>
                    <a:pt x="92" y="272"/>
                  </a:cubicBezTo>
                  <a:cubicBezTo>
                    <a:pt x="94" y="269"/>
                    <a:pt x="94" y="265"/>
                    <a:pt x="92" y="262"/>
                  </a:cubicBezTo>
                  <a:cubicBezTo>
                    <a:pt x="89" y="260"/>
                    <a:pt x="84" y="260"/>
                    <a:pt x="82" y="262"/>
                  </a:cubicBezTo>
                  <a:cubicBezTo>
                    <a:pt x="2" y="342"/>
                    <a:pt x="2" y="342"/>
                    <a:pt x="2" y="342"/>
                  </a:cubicBezTo>
                  <a:cubicBezTo>
                    <a:pt x="2" y="342"/>
                    <a:pt x="2" y="343"/>
                    <a:pt x="1" y="343"/>
                  </a:cubicBezTo>
                  <a:cubicBezTo>
                    <a:pt x="1" y="343"/>
                    <a:pt x="1" y="343"/>
                    <a:pt x="1" y="343"/>
                  </a:cubicBezTo>
                  <a:cubicBezTo>
                    <a:pt x="1" y="344"/>
                    <a:pt x="1" y="344"/>
                    <a:pt x="1" y="344"/>
                  </a:cubicBezTo>
                  <a:cubicBezTo>
                    <a:pt x="1" y="344"/>
                    <a:pt x="1" y="345"/>
                    <a:pt x="0" y="345"/>
                  </a:cubicBezTo>
                  <a:cubicBezTo>
                    <a:pt x="0" y="345"/>
                    <a:pt x="0" y="345"/>
                    <a:pt x="0" y="345"/>
                  </a:cubicBezTo>
                  <a:cubicBezTo>
                    <a:pt x="0" y="346"/>
                    <a:pt x="0" y="347"/>
                    <a:pt x="0" y="348"/>
                  </a:cubicBezTo>
                  <a:cubicBezTo>
                    <a:pt x="0" y="348"/>
                    <a:pt x="0" y="349"/>
                    <a:pt x="0" y="349"/>
                  </a:cubicBezTo>
                  <a:cubicBezTo>
                    <a:pt x="1" y="349"/>
                    <a:pt x="1" y="349"/>
                    <a:pt x="1" y="349"/>
                  </a:cubicBezTo>
                  <a:cubicBezTo>
                    <a:pt x="1" y="350"/>
                    <a:pt x="1" y="350"/>
                    <a:pt x="1" y="350"/>
                  </a:cubicBezTo>
                  <a:cubicBezTo>
                    <a:pt x="1" y="350"/>
                    <a:pt x="1" y="351"/>
                    <a:pt x="1" y="351"/>
                  </a:cubicBezTo>
                  <a:cubicBezTo>
                    <a:pt x="2" y="351"/>
                    <a:pt x="2" y="351"/>
                    <a:pt x="2" y="352"/>
                  </a:cubicBezTo>
                  <a:cubicBezTo>
                    <a:pt x="82" y="431"/>
                    <a:pt x="82" y="431"/>
                    <a:pt x="82" y="431"/>
                  </a:cubicBezTo>
                  <a:cubicBezTo>
                    <a:pt x="83" y="433"/>
                    <a:pt x="85" y="433"/>
                    <a:pt x="87" y="433"/>
                  </a:cubicBezTo>
                  <a:cubicBezTo>
                    <a:pt x="88" y="433"/>
                    <a:pt x="90" y="433"/>
                    <a:pt x="92" y="431"/>
                  </a:cubicBezTo>
                  <a:cubicBezTo>
                    <a:pt x="94" y="429"/>
                    <a:pt x="94" y="424"/>
                    <a:pt x="92" y="421"/>
                  </a:cubicBezTo>
                  <a:cubicBezTo>
                    <a:pt x="24" y="354"/>
                    <a:pt x="24" y="354"/>
                    <a:pt x="24" y="354"/>
                  </a:cubicBezTo>
                  <a:cubicBezTo>
                    <a:pt x="239" y="354"/>
                    <a:pt x="239" y="354"/>
                    <a:pt x="239" y="354"/>
                  </a:cubicBezTo>
                  <a:cubicBezTo>
                    <a:pt x="243" y="354"/>
                    <a:pt x="246" y="351"/>
                    <a:pt x="246" y="347"/>
                  </a:cubicBezTo>
                  <a:cubicBezTo>
                    <a:pt x="246" y="343"/>
                    <a:pt x="243" y="340"/>
                    <a:pt x="239" y="340"/>
                  </a:cubicBezTo>
                  <a:close/>
                  <a:moveTo>
                    <a:pt x="346" y="371"/>
                  </a:moveTo>
                  <a:cubicBezTo>
                    <a:pt x="333" y="371"/>
                    <a:pt x="322" y="360"/>
                    <a:pt x="322" y="347"/>
                  </a:cubicBezTo>
                  <a:cubicBezTo>
                    <a:pt x="322" y="333"/>
                    <a:pt x="333" y="323"/>
                    <a:pt x="346" y="323"/>
                  </a:cubicBezTo>
                  <a:cubicBezTo>
                    <a:pt x="360" y="323"/>
                    <a:pt x="371" y="333"/>
                    <a:pt x="371" y="347"/>
                  </a:cubicBezTo>
                  <a:cubicBezTo>
                    <a:pt x="371" y="360"/>
                    <a:pt x="360" y="371"/>
                    <a:pt x="346" y="371"/>
                  </a:cubicBezTo>
                  <a:close/>
                  <a:moveTo>
                    <a:pt x="346" y="357"/>
                  </a:moveTo>
                  <a:cubicBezTo>
                    <a:pt x="352" y="357"/>
                    <a:pt x="357" y="352"/>
                    <a:pt x="357" y="347"/>
                  </a:cubicBezTo>
                  <a:cubicBezTo>
                    <a:pt x="357" y="341"/>
                    <a:pt x="352" y="337"/>
                    <a:pt x="346" y="337"/>
                  </a:cubicBezTo>
                  <a:cubicBezTo>
                    <a:pt x="341" y="337"/>
                    <a:pt x="336" y="341"/>
                    <a:pt x="336" y="347"/>
                  </a:cubicBezTo>
                  <a:cubicBezTo>
                    <a:pt x="336" y="352"/>
                    <a:pt x="341" y="357"/>
                    <a:pt x="346" y="357"/>
                  </a:cubicBezTo>
                  <a:close/>
                </a:path>
              </a:pathLst>
            </a:custGeom>
            <a:solidFill>
              <a:srgbClr val="FFFFFF"/>
            </a:solidFill>
            <a:ln w="12700">
              <a:solidFill>
                <a:srgbClr val="5F5F5F"/>
              </a:solidFill>
            </a:ln>
          </p:spPr>
          <p:txBody>
            <a:bodyPr vert="horz" wrap="square" lIns="68580" tIns="34290" rIns="68580" bIns="34290" numCol="1" anchor="t" anchorCtr="0" compatLnSpc="1">
              <a:prstTxWarp prst="textNoShape">
                <a:avLst/>
              </a:prstTxWarp>
            </a:bodyPr>
            <a:lstStyle/>
            <a:p>
              <a:pPr defTabSz="1219170" latinLnBrk="0"/>
              <a:endParaRPr lang="en-US">
                <a:solidFill>
                  <a:srgbClr val="FFFFFF"/>
                </a:solidFill>
                <a:latin typeface="Open Sans Light"/>
              </a:endParaRPr>
            </a:p>
          </p:txBody>
        </p:sp>
        <p:sp>
          <p:nvSpPr>
            <p:cNvPr id="21" name="그래픽 223" descr="정지">
              <a:extLst>
                <a:ext uri="{FF2B5EF4-FFF2-40B4-BE49-F238E27FC236}">
                  <a16:creationId xmlns:a16="http://schemas.microsoft.com/office/drawing/2014/main" id="{FDE109D6-3E3D-4C5B-A64E-9FA7C67EDD8C}"/>
                </a:ext>
              </a:extLst>
            </p:cNvPr>
            <p:cNvSpPr/>
            <p:nvPr/>
          </p:nvSpPr>
          <p:spPr>
            <a:xfrm>
              <a:off x="9118176" y="811726"/>
              <a:ext cx="208800" cy="18000"/>
            </a:xfrm>
            <a:custGeom>
              <a:avLst/>
              <a:gdLst>
                <a:gd name="connsiteX0" fmla="*/ 0 w 704850"/>
                <a:gd name="connsiteY0" fmla="*/ 0 h 704850"/>
                <a:gd name="connsiteX1" fmla="*/ 704850 w 704850"/>
                <a:gd name="connsiteY1" fmla="*/ 0 h 704850"/>
                <a:gd name="connsiteX2" fmla="*/ 704850 w 704850"/>
                <a:gd name="connsiteY2" fmla="*/ 704850 h 704850"/>
                <a:gd name="connsiteX3" fmla="*/ 0 w 704850"/>
                <a:gd name="connsiteY3" fmla="*/ 704850 h 704850"/>
              </a:gdLst>
              <a:ahLst/>
              <a:cxnLst>
                <a:cxn ang="0">
                  <a:pos x="connsiteX0" y="connsiteY0"/>
                </a:cxn>
                <a:cxn ang="0">
                  <a:pos x="connsiteX1" y="connsiteY1"/>
                </a:cxn>
                <a:cxn ang="0">
                  <a:pos x="connsiteX2" y="connsiteY2"/>
                </a:cxn>
                <a:cxn ang="0">
                  <a:pos x="connsiteX3" y="connsiteY3"/>
                </a:cxn>
              </a:cxnLst>
              <a:rect l="l" t="t" r="r" b="b"/>
              <a:pathLst>
                <a:path w="704850" h="704850">
                  <a:moveTo>
                    <a:pt x="0" y="0"/>
                  </a:moveTo>
                  <a:lnTo>
                    <a:pt x="704850" y="0"/>
                  </a:lnTo>
                  <a:lnTo>
                    <a:pt x="704850" y="704850"/>
                  </a:lnTo>
                  <a:lnTo>
                    <a:pt x="0" y="704850"/>
                  </a:lnTo>
                  <a:close/>
                </a:path>
              </a:pathLst>
            </a:custGeom>
            <a:solidFill>
              <a:srgbClr val="000000"/>
            </a:solidFill>
            <a:ln w="9525" cap="flat">
              <a:noFill/>
              <a:prstDash val="solid"/>
              <a:miter/>
            </a:ln>
          </p:spPr>
          <p:txBody>
            <a:bodyPr rtlCol="0" anchor="ctr"/>
            <a:lstStyle/>
            <a:p>
              <a:endParaRPr lang="ko-KR" altLang="en-US"/>
            </a:p>
          </p:txBody>
        </p:sp>
      </p:grpSp>
      <p:grpSp>
        <p:nvGrpSpPr>
          <p:cNvPr id="22" name="그룹 21">
            <a:extLst>
              <a:ext uri="{FF2B5EF4-FFF2-40B4-BE49-F238E27FC236}">
                <a16:creationId xmlns:a16="http://schemas.microsoft.com/office/drawing/2014/main" id="{2F92043A-7ECB-434D-999F-83E245D1037F}"/>
              </a:ext>
            </a:extLst>
          </p:cNvPr>
          <p:cNvGrpSpPr/>
          <p:nvPr userDrawn="1"/>
        </p:nvGrpSpPr>
        <p:grpSpPr>
          <a:xfrm>
            <a:off x="293254" y="1187748"/>
            <a:ext cx="1016515" cy="3269068"/>
            <a:chOff x="293254" y="1187748"/>
            <a:chExt cx="1016515" cy="3269068"/>
          </a:xfrm>
        </p:grpSpPr>
        <p:grpSp>
          <p:nvGrpSpPr>
            <p:cNvPr id="23" name="그룹 22">
              <a:extLst>
                <a:ext uri="{FF2B5EF4-FFF2-40B4-BE49-F238E27FC236}">
                  <a16:creationId xmlns:a16="http://schemas.microsoft.com/office/drawing/2014/main" id="{6EF35CA4-832C-4513-81D3-D08A7EF09B4F}"/>
                </a:ext>
              </a:extLst>
            </p:cNvPr>
            <p:cNvGrpSpPr/>
            <p:nvPr/>
          </p:nvGrpSpPr>
          <p:grpSpPr>
            <a:xfrm>
              <a:off x="293254" y="1187748"/>
              <a:ext cx="868301" cy="426726"/>
              <a:chOff x="281894" y="1187748"/>
              <a:chExt cx="868301" cy="426726"/>
            </a:xfrm>
          </p:grpSpPr>
          <p:sp>
            <p:nvSpPr>
              <p:cNvPr id="45" name="Oval 77">
                <a:extLst>
                  <a:ext uri="{FF2B5EF4-FFF2-40B4-BE49-F238E27FC236}">
                    <a16:creationId xmlns:a16="http://schemas.microsoft.com/office/drawing/2014/main" id="{A165A423-7D12-4AC9-A1F5-058712332BC5}"/>
                  </a:ext>
                </a:extLst>
              </p:cNvPr>
              <p:cNvSpPr>
                <a:spLocks noChangeArrowheads="1"/>
              </p:cNvSpPr>
              <p:nvPr/>
            </p:nvSpPr>
            <p:spPr bwMode="auto">
              <a:xfrm>
                <a:off x="281894" y="1187748"/>
                <a:ext cx="426726" cy="426726"/>
              </a:xfrm>
              <a:prstGeom prst="ellipse">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46" name="직사각형 45">
                <a:extLst>
                  <a:ext uri="{FF2B5EF4-FFF2-40B4-BE49-F238E27FC236}">
                    <a16:creationId xmlns:a16="http://schemas.microsoft.com/office/drawing/2014/main" id="{826671B0-3689-41F9-B868-80715FCE2925}"/>
                  </a:ext>
                </a:extLst>
              </p:cNvPr>
              <p:cNvSpPr/>
              <p:nvPr/>
            </p:nvSpPr>
            <p:spPr>
              <a:xfrm>
                <a:off x="695490" y="1274153"/>
                <a:ext cx="454705" cy="253916"/>
              </a:xfrm>
              <a:prstGeom prst="rect">
                <a:avLst/>
              </a:prstGeom>
            </p:spPr>
            <p:txBody>
              <a:bodyPr wrap="squar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105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rPr>
                  <a:t>전화</a:t>
                </a:r>
                <a:endParaRPr kumimoji="1" lang="en-US" altLang="ko-KR" sz="100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endParaRPr>
              </a:p>
            </p:txBody>
          </p:sp>
          <p:grpSp>
            <p:nvGrpSpPr>
              <p:cNvPr id="47" name="그래픽 87" descr="스피커폰">
                <a:extLst>
                  <a:ext uri="{FF2B5EF4-FFF2-40B4-BE49-F238E27FC236}">
                    <a16:creationId xmlns:a16="http://schemas.microsoft.com/office/drawing/2014/main" id="{55CA515C-BEFA-48B6-A495-0170E25D5B95}"/>
                  </a:ext>
                </a:extLst>
              </p:cNvPr>
              <p:cNvGrpSpPr/>
              <p:nvPr/>
            </p:nvGrpSpPr>
            <p:grpSpPr>
              <a:xfrm>
                <a:off x="384311" y="1288311"/>
                <a:ext cx="221893" cy="216996"/>
                <a:chOff x="6293024" y="1697068"/>
                <a:chExt cx="427931" cy="418486"/>
              </a:xfrm>
              <a:solidFill>
                <a:srgbClr val="FFFFFF"/>
              </a:solidFill>
            </p:grpSpPr>
            <p:sp>
              <p:nvSpPr>
                <p:cNvPr id="48" name="자유형: 도형 47">
                  <a:extLst>
                    <a:ext uri="{FF2B5EF4-FFF2-40B4-BE49-F238E27FC236}">
                      <a16:creationId xmlns:a16="http://schemas.microsoft.com/office/drawing/2014/main" id="{15902445-8FE9-4D22-B722-4518B566AF0E}"/>
                    </a:ext>
                  </a:extLst>
                </p:cNvPr>
                <p:cNvSpPr/>
                <p:nvPr/>
              </p:nvSpPr>
              <p:spPr>
                <a:xfrm>
                  <a:off x="6293024" y="1758012"/>
                  <a:ext cx="356464" cy="357542"/>
                </a:xfrm>
                <a:custGeom>
                  <a:avLst/>
                  <a:gdLst>
                    <a:gd name="connsiteX0" fmla="*/ 289479 w 356464"/>
                    <a:gd name="connsiteY0" fmla="*/ 217999 h 357542"/>
                    <a:gd name="connsiteX1" fmla="*/ 262031 w 356464"/>
                    <a:gd name="connsiteY1" fmla="*/ 217756 h 357542"/>
                    <a:gd name="connsiteX2" fmla="*/ 261787 w 356464"/>
                    <a:gd name="connsiteY2" fmla="*/ 217999 h 357542"/>
                    <a:gd name="connsiteX3" fmla="*/ 228769 w 356464"/>
                    <a:gd name="connsiteY3" fmla="*/ 252395 h 357542"/>
                    <a:gd name="connsiteX4" fmla="*/ 215368 w 356464"/>
                    <a:gd name="connsiteY4" fmla="*/ 252395 h 357542"/>
                    <a:gd name="connsiteX5" fmla="*/ 104582 w 356464"/>
                    <a:gd name="connsiteY5" fmla="*/ 142057 h 357542"/>
                    <a:gd name="connsiteX6" fmla="*/ 104582 w 356464"/>
                    <a:gd name="connsiteY6" fmla="*/ 128656 h 357542"/>
                    <a:gd name="connsiteX7" fmla="*/ 138971 w 356464"/>
                    <a:gd name="connsiteY7" fmla="*/ 94702 h 357542"/>
                    <a:gd name="connsiteX8" fmla="*/ 139215 w 356464"/>
                    <a:gd name="connsiteY8" fmla="*/ 67254 h 357542"/>
                    <a:gd name="connsiteX9" fmla="*/ 138971 w 356464"/>
                    <a:gd name="connsiteY9" fmla="*/ 67011 h 357542"/>
                    <a:gd name="connsiteX10" fmla="*/ 77339 w 356464"/>
                    <a:gd name="connsiteY10" fmla="*/ 5807 h 357542"/>
                    <a:gd name="connsiteX11" fmla="*/ 63938 w 356464"/>
                    <a:gd name="connsiteY11" fmla="*/ 0 h 357542"/>
                    <a:gd name="connsiteX12" fmla="*/ 50095 w 356464"/>
                    <a:gd name="connsiteY12" fmla="*/ 5807 h 357542"/>
                    <a:gd name="connsiteX13" fmla="*/ 14810 w 356464"/>
                    <a:gd name="connsiteY13" fmla="*/ 41099 h 357542"/>
                    <a:gd name="connsiteX14" fmla="*/ 71 w 356464"/>
                    <a:gd name="connsiteY14" fmla="*/ 72818 h 357542"/>
                    <a:gd name="connsiteX15" fmla="*/ 10347 w 356464"/>
                    <a:gd name="connsiteY15" fmla="*/ 130891 h 357542"/>
                    <a:gd name="connsiteX16" fmla="*/ 37143 w 356464"/>
                    <a:gd name="connsiteY16" fmla="*/ 177797 h 357542"/>
                    <a:gd name="connsiteX17" fmla="*/ 173360 w 356464"/>
                    <a:gd name="connsiteY17" fmla="*/ 318509 h 357542"/>
                    <a:gd name="connsiteX18" fmla="*/ 201487 w 356464"/>
                    <a:gd name="connsiteY18" fmla="*/ 336379 h 357542"/>
                    <a:gd name="connsiteX19" fmla="*/ 272941 w 356464"/>
                    <a:gd name="connsiteY19" fmla="*/ 357374 h 357542"/>
                    <a:gd name="connsiteX20" fmla="*/ 277228 w 356464"/>
                    <a:gd name="connsiteY20" fmla="*/ 357543 h 357542"/>
                    <a:gd name="connsiteX21" fmla="*/ 318496 w 356464"/>
                    <a:gd name="connsiteY21" fmla="*/ 339504 h 357542"/>
                    <a:gd name="connsiteX22" fmla="*/ 350650 w 356464"/>
                    <a:gd name="connsiteY22" fmla="*/ 307343 h 357542"/>
                    <a:gd name="connsiteX23" fmla="*/ 356457 w 356464"/>
                    <a:gd name="connsiteY23" fmla="*/ 293494 h 357542"/>
                    <a:gd name="connsiteX24" fmla="*/ 351098 w 356464"/>
                    <a:gd name="connsiteY24" fmla="*/ 279645 h 357542"/>
                    <a:gd name="connsiteX25" fmla="*/ 59280 w 356464"/>
                    <a:gd name="connsiteY25" fmla="*/ 14992 h 357542"/>
                    <a:gd name="connsiteX26" fmla="*/ 63938 w 356464"/>
                    <a:gd name="connsiteY26" fmla="*/ 12992 h 357542"/>
                    <a:gd name="connsiteX27" fmla="*/ 68186 w 356464"/>
                    <a:gd name="connsiteY27" fmla="*/ 15025 h 357542"/>
                    <a:gd name="connsiteX28" fmla="*/ 129779 w 356464"/>
                    <a:gd name="connsiteY28" fmla="*/ 76189 h 357542"/>
                    <a:gd name="connsiteX29" fmla="*/ 130029 w 356464"/>
                    <a:gd name="connsiteY29" fmla="*/ 85271 h 357542"/>
                    <a:gd name="connsiteX30" fmla="*/ 129844 w 356464"/>
                    <a:gd name="connsiteY30" fmla="*/ 85459 h 357542"/>
                    <a:gd name="connsiteX31" fmla="*/ 118691 w 356464"/>
                    <a:gd name="connsiteY31" fmla="*/ 96502 h 357542"/>
                    <a:gd name="connsiteX32" fmla="*/ 48250 w 356464"/>
                    <a:gd name="connsiteY32" fmla="*/ 26035 h 357542"/>
                    <a:gd name="connsiteX33" fmla="*/ 309317 w 356464"/>
                    <a:gd name="connsiteY33" fmla="*/ 330319 h 357542"/>
                    <a:gd name="connsiteX34" fmla="*/ 309148 w 356464"/>
                    <a:gd name="connsiteY34" fmla="*/ 330487 h 357542"/>
                    <a:gd name="connsiteX35" fmla="*/ 308979 w 356464"/>
                    <a:gd name="connsiteY35" fmla="*/ 330663 h 357542"/>
                    <a:gd name="connsiteX36" fmla="*/ 277234 w 356464"/>
                    <a:gd name="connsiteY36" fmla="*/ 344551 h 357542"/>
                    <a:gd name="connsiteX37" fmla="*/ 273857 w 356464"/>
                    <a:gd name="connsiteY37" fmla="*/ 344415 h 357542"/>
                    <a:gd name="connsiteX38" fmla="*/ 207508 w 356464"/>
                    <a:gd name="connsiteY38" fmla="*/ 324862 h 357542"/>
                    <a:gd name="connsiteX39" fmla="*/ 181148 w 356464"/>
                    <a:gd name="connsiteY39" fmla="*/ 308116 h 357542"/>
                    <a:gd name="connsiteX40" fmla="*/ 181005 w 356464"/>
                    <a:gd name="connsiteY40" fmla="*/ 308012 h 357542"/>
                    <a:gd name="connsiteX41" fmla="*/ 180862 w 356464"/>
                    <a:gd name="connsiteY41" fmla="*/ 307908 h 357542"/>
                    <a:gd name="connsiteX42" fmla="*/ 47802 w 356464"/>
                    <a:gd name="connsiteY42" fmla="*/ 170366 h 357542"/>
                    <a:gd name="connsiteX43" fmla="*/ 22469 w 356464"/>
                    <a:gd name="connsiteY43" fmla="*/ 126116 h 357542"/>
                    <a:gd name="connsiteX44" fmla="*/ 13069 w 356464"/>
                    <a:gd name="connsiteY44" fmla="*/ 73682 h 357542"/>
                    <a:gd name="connsiteX45" fmla="*/ 13069 w 356464"/>
                    <a:gd name="connsiteY45" fmla="*/ 73487 h 357542"/>
                    <a:gd name="connsiteX46" fmla="*/ 13069 w 356464"/>
                    <a:gd name="connsiteY46" fmla="*/ 73299 h 357542"/>
                    <a:gd name="connsiteX47" fmla="*/ 23774 w 356464"/>
                    <a:gd name="connsiteY47" fmla="*/ 50518 h 357542"/>
                    <a:gd name="connsiteX48" fmla="*/ 23898 w 356464"/>
                    <a:gd name="connsiteY48" fmla="*/ 50401 h 357542"/>
                    <a:gd name="connsiteX49" fmla="*/ 24015 w 356464"/>
                    <a:gd name="connsiteY49" fmla="*/ 50284 h 357542"/>
                    <a:gd name="connsiteX50" fmla="*/ 39091 w 356464"/>
                    <a:gd name="connsiteY50" fmla="*/ 35214 h 357542"/>
                    <a:gd name="connsiteX51" fmla="*/ 109447 w 356464"/>
                    <a:gd name="connsiteY51" fmla="*/ 105596 h 357542"/>
                    <a:gd name="connsiteX52" fmla="*/ 95391 w 356464"/>
                    <a:gd name="connsiteY52" fmla="*/ 119471 h 357542"/>
                    <a:gd name="connsiteX53" fmla="*/ 95391 w 356464"/>
                    <a:gd name="connsiteY53" fmla="*/ 151262 h 357542"/>
                    <a:gd name="connsiteX54" fmla="*/ 206151 w 356464"/>
                    <a:gd name="connsiteY54" fmla="*/ 261580 h 357542"/>
                    <a:gd name="connsiteX55" fmla="*/ 238110 w 356464"/>
                    <a:gd name="connsiteY55" fmla="*/ 261398 h 357542"/>
                    <a:gd name="connsiteX56" fmla="*/ 251407 w 356464"/>
                    <a:gd name="connsiteY56" fmla="*/ 247555 h 357542"/>
                    <a:gd name="connsiteX57" fmla="*/ 321744 w 356464"/>
                    <a:gd name="connsiteY57" fmla="*/ 317899 h 357542"/>
                    <a:gd name="connsiteX58" fmla="*/ 341471 w 356464"/>
                    <a:gd name="connsiteY58" fmla="*/ 298158 h 357542"/>
                    <a:gd name="connsiteX59" fmla="*/ 330929 w 356464"/>
                    <a:gd name="connsiteY59" fmla="*/ 308688 h 357542"/>
                    <a:gd name="connsiteX60" fmla="*/ 260404 w 356464"/>
                    <a:gd name="connsiteY60" fmla="*/ 238188 h 357542"/>
                    <a:gd name="connsiteX61" fmla="*/ 270992 w 356464"/>
                    <a:gd name="connsiteY61" fmla="*/ 227185 h 357542"/>
                    <a:gd name="connsiteX62" fmla="*/ 280074 w 356464"/>
                    <a:gd name="connsiteY62" fmla="*/ 226952 h 357542"/>
                    <a:gd name="connsiteX63" fmla="*/ 280307 w 356464"/>
                    <a:gd name="connsiteY63" fmla="*/ 227185 h 357542"/>
                    <a:gd name="connsiteX64" fmla="*/ 341939 w 356464"/>
                    <a:gd name="connsiteY64" fmla="*/ 288836 h 357542"/>
                    <a:gd name="connsiteX65" fmla="*/ 341491 w 356464"/>
                    <a:gd name="connsiteY65" fmla="*/ 298158 h 35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56464" h="357542">
                      <a:moveTo>
                        <a:pt x="289479" y="217999"/>
                      </a:moveTo>
                      <a:cubicBezTo>
                        <a:pt x="281967" y="210353"/>
                        <a:pt x="269678" y="210243"/>
                        <a:pt x="262031" y="217756"/>
                      </a:cubicBezTo>
                      <a:cubicBezTo>
                        <a:pt x="261949" y="217836"/>
                        <a:pt x="261868" y="217918"/>
                        <a:pt x="261787" y="217999"/>
                      </a:cubicBezTo>
                      <a:lnTo>
                        <a:pt x="228769" y="252395"/>
                      </a:lnTo>
                      <a:cubicBezTo>
                        <a:pt x="225018" y="255971"/>
                        <a:pt x="219120" y="255971"/>
                        <a:pt x="215368" y="252395"/>
                      </a:cubicBezTo>
                      <a:lnTo>
                        <a:pt x="104582" y="142057"/>
                      </a:lnTo>
                      <a:cubicBezTo>
                        <a:pt x="101006" y="138306"/>
                        <a:pt x="101006" y="132407"/>
                        <a:pt x="104582" y="128656"/>
                      </a:cubicBezTo>
                      <a:lnTo>
                        <a:pt x="138971" y="94702"/>
                      </a:lnTo>
                      <a:cubicBezTo>
                        <a:pt x="146618" y="87190"/>
                        <a:pt x="146727" y="74901"/>
                        <a:pt x="139215" y="67254"/>
                      </a:cubicBezTo>
                      <a:cubicBezTo>
                        <a:pt x="139134" y="67173"/>
                        <a:pt x="139053" y="67091"/>
                        <a:pt x="138971" y="67011"/>
                      </a:cubicBezTo>
                      <a:lnTo>
                        <a:pt x="77339" y="5807"/>
                      </a:lnTo>
                      <a:cubicBezTo>
                        <a:pt x="73801" y="2197"/>
                        <a:pt x="68992" y="112"/>
                        <a:pt x="63938" y="0"/>
                      </a:cubicBezTo>
                      <a:cubicBezTo>
                        <a:pt x="58754" y="108"/>
                        <a:pt x="53804" y="2184"/>
                        <a:pt x="50095" y="5807"/>
                      </a:cubicBezTo>
                      <a:lnTo>
                        <a:pt x="14810" y="41099"/>
                      </a:lnTo>
                      <a:cubicBezTo>
                        <a:pt x="5917" y="49322"/>
                        <a:pt x="621" y="60718"/>
                        <a:pt x="71" y="72818"/>
                      </a:cubicBezTo>
                      <a:cubicBezTo>
                        <a:pt x="-553" y="92678"/>
                        <a:pt x="2945" y="112451"/>
                        <a:pt x="10347" y="130891"/>
                      </a:cubicBezTo>
                      <a:cubicBezTo>
                        <a:pt x="17695" y="147379"/>
                        <a:pt x="26672" y="163092"/>
                        <a:pt x="37143" y="177797"/>
                      </a:cubicBezTo>
                      <a:cubicBezTo>
                        <a:pt x="73544" y="232650"/>
                        <a:pt x="119717" y="280346"/>
                        <a:pt x="173360" y="318509"/>
                      </a:cubicBezTo>
                      <a:cubicBezTo>
                        <a:pt x="182290" y="325139"/>
                        <a:pt x="191690" y="331112"/>
                        <a:pt x="201487" y="336379"/>
                      </a:cubicBezTo>
                      <a:cubicBezTo>
                        <a:pt x="223676" y="348049"/>
                        <a:pt x="247965" y="355186"/>
                        <a:pt x="272941" y="357374"/>
                      </a:cubicBezTo>
                      <a:cubicBezTo>
                        <a:pt x="274370" y="357491"/>
                        <a:pt x="275805" y="357543"/>
                        <a:pt x="277228" y="357543"/>
                      </a:cubicBezTo>
                      <a:cubicBezTo>
                        <a:pt x="292886" y="357493"/>
                        <a:pt x="307825" y="350964"/>
                        <a:pt x="318496" y="339504"/>
                      </a:cubicBezTo>
                      <a:lnTo>
                        <a:pt x="350650" y="307343"/>
                      </a:lnTo>
                      <a:cubicBezTo>
                        <a:pt x="354347" y="303681"/>
                        <a:pt x="356436" y="298698"/>
                        <a:pt x="356457" y="293494"/>
                      </a:cubicBezTo>
                      <a:cubicBezTo>
                        <a:pt x="356598" y="288346"/>
                        <a:pt x="354668" y="283357"/>
                        <a:pt x="351098" y="279645"/>
                      </a:cubicBezTo>
                      <a:close/>
                      <a:moveTo>
                        <a:pt x="59280" y="14992"/>
                      </a:moveTo>
                      <a:cubicBezTo>
                        <a:pt x="60553" y="13806"/>
                        <a:pt x="62200" y="13098"/>
                        <a:pt x="63938" y="12992"/>
                      </a:cubicBezTo>
                      <a:cubicBezTo>
                        <a:pt x="65557" y="13118"/>
                        <a:pt x="67072" y="13843"/>
                        <a:pt x="68186" y="15025"/>
                      </a:cubicBezTo>
                      <a:lnTo>
                        <a:pt x="129779" y="76189"/>
                      </a:lnTo>
                      <a:cubicBezTo>
                        <a:pt x="132356" y="78629"/>
                        <a:pt x="132468" y="82694"/>
                        <a:pt x="130029" y="85271"/>
                      </a:cubicBezTo>
                      <a:cubicBezTo>
                        <a:pt x="129969" y="85335"/>
                        <a:pt x="129907" y="85398"/>
                        <a:pt x="129844" y="85459"/>
                      </a:cubicBezTo>
                      <a:lnTo>
                        <a:pt x="118691" y="96502"/>
                      </a:lnTo>
                      <a:lnTo>
                        <a:pt x="48250" y="26035"/>
                      </a:lnTo>
                      <a:close/>
                      <a:moveTo>
                        <a:pt x="309317" y="330319"/>
                      </a:moveTo>
                      <a:lnTo>
                        <a:pt x="309148" y="330487"/>
                      </a:lnTo>
                      <a:lnTo>
                        <a:pt x="308979" y="330663"/>
                      </a:lnTo>
                      <a:cubicBezTo>
                        <a:pt x="300781" y="339493"/>
                        <a:pt x="289284" y="344523"/>
                        <a:pt x="277234" y="344551"/>
                      </a:cubicBezTo>
                      <a:cubicBezTo>
                        <a:pt x="276150" y="344551"/>
                        <a:pt x="275058" y="344512"/>
                        <a:pt x="273857" y="344415"/>
                      </a:cubicBezTo>
                      <a:cubicBezTo>
                        <a:pt x="250661" y="342370"/>
                        <a:pt x="228106" y="335722"/>
                        <a:pt x="207508" y="324862"/>
                      </a:cubicBezTo>
                      <a:cubicBezTo>
                        <a:pt x="198330" y="319921"/>
                        <a:pt x="189521" y="314325"/>
                        <a:pt x="181148" y="308116"/>
                      </a:cubicBezTo>
                      <a:lnTo>
                        <a:pt x="181005" y="308012"/>
                      </a:lnTo>
                      <a:lnTo>
                        <a:pt x="180862" y="307908"/>
                      </a:lnTo>
                      <a:cubicBezTo>
                        <a:pt x="128426" y="270636"/>
                        <a:pt x="83317" y="224007"/>
                        <a:pt x="47802" y="170366"/>
                      </a:cubicBezTo>
                      <a:cubicBezTo>
                        <a:pt x="37910" y="156493"/>
                        <a:pt x="29424" y="141670"/>
                        <a:pt x="22469" y="126116"/>
                      </a:cubicBezTo>
                      <a:cubicBezTo>
                        <a:pt x="15835" y="109450"/>
                        <a:pt x="12638" y="91615"/>
                        <a:pt x="13069" y="73682"/>
                      </a:cubicBezTo>
                      <a:lnTo>
                        <a:pt x="13069" y="73487"/>
                      </a:lnTo>
                      <a:lnTo>
                        <a:pt x="13069" y="73299"/>
                      </a:lnTo>
                      <a:cubicBezTo>
                        <a:pt x="13509" y="64594"/>
                        <a:pt x="17354" y="56412"/>
                        <a:pt x="23774" y="50518"/>
                      </a:cubicBezTo>
                      <a:lnTo>
                        <a:pt x="23898" y="50401"/>
                      </a:lnTo>
                      <a:lnTo>
                        <a:pt x="24015" y="50284"/>
                      </a:lnTo>
                      <a:lnTo>
                        <a:pt x="39091" y="35214"/>
                      </a:lnTo>
                      <a:lnTo>
                        <a:pt x="109447" y="105596"/>
                      </a:lnTo>
                      <a:lnTo>
                        <a:pt x="95391" y="119471"/>
                      </a:lnTo>
                      <a:cubicBezTo>
                        <a:pt x="86750" y="128307"/>
                        <a:pt x="86750" y="142426"/>
                        <a:pt x="95391" y="151262"/>
                      </a:cubicBezTo>
                      <a:lnTo>
                        <a:pt x="206151" y="261580"/>
                      </a:lnTo>
                      <a:cubicBezTo>
                        <a:pt x="215048" y="270302"/>
                        <a:pt x="229313" y="270221"/>
                        <a:pt x="238110" y="261398"/>
                      </a:cubicBezTo>
                      <a:lnTo>
                        <a:pt x="251407" y="247555"/>
                      </a:lnTo>
                      <a:lnTo>
                        <a:pt x="321744" y="317899"/>
                      </a:lnTo>
                      <a:close/>
                      <a:moveTo>
                        <a:pt x="341471" y="298158"/>
                      </a:moveTo>
                      <a:lnTo>
                        <a:pt x="330929" y="308688"/>
                      </a:lnTo>
                      <a:lnTo>
                        <a:pt x="260404" y="238188"/>
                      </a:lnTo>
                      <a:lnTo>
                        <a:pt x="270992" y="227185"/>
                      </a:lnTo>
                      <a:cubicBezTo>
                        <a:pt x="273436" y="224612"/>
                        <a:pt x="277502" y="224508"/>
                        <a:pt x="280074" y="226952"/>
                      </a:cubicBezTo>
                      <a:cubicBezTo>
                        <a:pt x="280154" y="227027"/>
                        <a:pt x="280231" y="227105"/>
                        <a:pt x="280307" y="227185"/>
                      </a:cubicBezTo>
                      <a:lnTo>
                        <a:pt x="341939" y="288836"/>
                      </a:lnTo>
                      <a:cubicBezTo>
                        <a:pt x="344175" y="291607"/>
                        <a:pt x="343982" y="295613"/>
                        <a:pt x="341491" y="298158"/>
                      </a:cubicBezTo>
                      <a:close/>
                    </a:path>
                  </a:pathLst>
                </a:custGeom>
                <a:solidFill>
                  <a:schemeClr val="bg1"/>
                </a:solidFill>
                <a:ln w="6449" cap="flat">
                  <a:solidFill>
                    <a:schemeClr val="bg1"/>
                  </a:solidFill>
                  <a:prstDash val="solid"/>
                  <a:miter/>
                </a:ln>
              </p:spPr>
              <p:txBody>
                <a:bodyPr rtlCol="0" anchor="ctr"/>
                <a:lstStyle/>
                <a:p>
                  <a:endParaRPr lang="ko-KR" altLang="en-US"/>
                </a:p>
              </p:txBody>
            </p:sp>
            <p:sp>
              <p:nvSpPr>
                <p:cNvPr id="49" name="자유형: 도형 48">
                  <a:extLst>
                    <a:ext uri="{FF2B5EF4-FFF2-40B4-BE49-F238E27FC236}">
                      <a16:creationId xmlns:a16="http://schemas.microsoft.com/office/drawing/2014/main" id="{96B4EC87-8AB7-42A7-A774-D44EFDD13C88}"/>
                    </a:ext>
                  </a:extLst>
                </p:cNvPr>
                <p:cNvSpPr/>
                <p:nvPr/>
              </p:nvSpPr>
              <p:spPr>
                <a:xfrm>
                  <a:off x="6499902" y="1697068"/>
                  <a:ext cx="221053" cy="221059"/>
                </a:xfrm>
                <a:custGeom>
                  <a:avLst/>
                  <a:gdLst>
                    <a:gd name="connsiteX0" fmla="*/ 157653 w 221053"/>
                    <a:gd name="connsiteY0" fmla="*/ 63399 h 221059"/>
                    <a:gd name="connsiteX1" fmla="*/ 0 w 221053"/>
                    <a:gd name="connsiteY1" fmla="*/ 65 h 221059"/>
                    <a:gd name="connsiteX2" fmla="*/ 266 w 221053"/>
                    <a:gd name="connsiteY2" fmla="*/ 13057 h 221059"/>
                    <a:gd name="connsiteX3" fmla="*/ 207996 w 221053"/>
                    <a:gd name="connsiteY3" fmla="*/ 212053 h 221059"/>
                    <a:gd name="connsiteX4" fmla="*/ 207996 w 221053"/>
                    <a:gd name="connsiteY4" fmla="*/ 220793 h 221059"/>
                    <a:gd name="connsiteX5" fmla="*/ 220988 w 221053"/>
                    <a:gd name="connsiteY5" fmla="*/ 221059 h 221059"/>
                    <a:gd name="connsiteX6" fmla="*/ 157653 w 221053"/>
                    <a:gd name="connsiteY6" fmla="*/ 63399 h 2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53" h="221059">
                      <a:moveTo>
                        <a:pt x="157653" y="63399"/>
                      </a:moveTo>
                      <a:cubicBezTo>
                        <a:pt x="116041" y="21516"/>
                        <a:pt x="59022" y="-1389"/>
                        <a:pt x="0" y="65"/>
                      </a:cubicBezTo>
                      <a:lnTo>
                        <a:pt x="266" y="13057"/>
                      </a:lnTo>
                      <a:cubicBezTo>
                        <a:pt x="112581" y="10645"/>
                        <a:pt x="205585" y="99739"/>
                        <a:pt x="207996" y="212053"/>
                      </a:cubicBezTo>
                      <a:cubicBezTo>
                        <a:pt x="208058" y="214966"/>
                        <a:pt x="208058" y="217880"/>
                        <a:pt x="207996" y="220793"/>
                      </a:cubicBezTo>
                      <a:lnTo>
                        <a:pt x="220988" y="221059"/>
                      </a:lnTo>
                      <a:cubicBezTo>
                        <a:pt x="222450" y="162034"/>
                        <a:pt x="199543" y="105010"/>
                        <a:pt x="157653" y="63399"/>
                      </a:cubicBezTo>
                      <a:close/>
                    </a:path>
                  </a:pathLst>
                </a:custGeom>
                <a:solidFill>
                  <a:schemeClr val="bg1"/>
                </a:solidFill>
                <a:ln w="6449" cap="flat">
                  <a:noFill/>
                  <a:prstDash val="solid"/>
                  <a:miter/>
                </a:ln>
              </p:spPr>
              <p:txBody>
                <a:bodyPr rtlCol="0" anchor="ctr"/>
                <a:lstStyle/>
                <a:p>
                  <a:endParaRPr lang="ko-KR" altLang="en-US"/>
                </a:p>
              </p:txBody>
            </p:sp>
            <p:sp>
              <p:nvSpPr>
                <p:cNvPr id="50" name="자유형: 도형 49">
                  <a:extLst>
                    <a:ext uri="{FF2B5EF4-FFF2-40B4-BE49-F238E27FC236}">
                      <a16:creationId xmlns:a16="http://schemas.microsoft.com/office/drawing/2014/main" id="{088F2355-6382-405C-891F-171331FEC13F}"/>
                    </a:ext>
                  </a:extLst>
                </p:cNvPr>
                <p:cNvSpPr/>
                <p:nvPr/>
              </p:nvSpPr>
              <p:spPr>
                <a:xfrm>
                  <a:off x="6499850" y="1765033"/>
                  <a:ext cx="153160" cy="153152"/>
                </a:xfrm>
                <a:custGeom>
                  <a:avLst/>
                  <a:gdLst>
                    <a:gd name="connsiteX0" fmla="*/ 0 w 153160"/>
                    <a:gd name="connsiteY0" fmla="*/ 73 h 153152"/>
                    <a:gd name="connsiteX1" fmla="*/ 396 w 153160"/>
                    <a:gd name="connsiteY1" fmla="*/ 13064 h 153152"/>
                    <a:gd name="connsiteX2" fmla="*/ 140095 w 153160"/>
                    <a:gd name="connsiteY2" fmla="*/ 144263 h 153152"/>
                    <a:gd name="connsiteX3" fmla="*/ 140095 w 153160"/>
                    <a:gd name="connsiteY3" fmla="*/ 152757 h 153152"/>
                    <a:gd name="connsiteX4" fmla="*/ 153087 w 153160"/>
                    <a:gd name="connsiteY4" fmla="*/ 153153 h 153152"/>
                    <a:gd name="connsiteX5" fmla="*/ 9271 w 153160"/>
                    <a:gd name="connsiteY5" fmla="*/ 73 h 153152"/>
                    <a:gd name="connsiteX6" fmla="*/ 0 w 153160"/>
                    <a:gd name="connsiteY6" fmla="*/ 73 h 153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160" h="153152">
                      <a:moveTo>
                        <a:pt x="0" y="73"/>
                      </a:moveTo>
                      <a:lnTo>
                        <a:pt x="396" y="13064"/>
                      </a:lnTo>
                      <a:cubicBezTo>
                        <a:pt x="75203" y="10717"/>
                        <a:pt x="137748" y="69457"/>
                        <a:pt x="140095" y="144263"/>
                      </a:cubicBezTo>
                      <a:cubicBezTo>
                        <a:pt x="140184" y="147094"/>
                        <a:pt x="140184" y="149926"/>
                        <a:pt x="140095" y="152757"/>
                      </a:cubicBezTo>
                      <a:lnTo>
                        <a:pt x="153087" y="153153"/>
                      </a:lnTo>
                      <a:cubicBezTo>
                        <a:pt x="155645" y="71167"/>
                        <a:pt x="91257" y="2631"/>
                        <a:pt x="9271" y="73"/>
                      </a:cubicBezTo>
                      <a:cubicBezTo>
                        <a:pt x="6181" y="-24"/>
                        <a:pt x="3089" y="-24"/>
                        <a:pt x="0" y="73"/>
                      </a:cubicBezTo>
                      <a:close/>
                    </a:path>
                  </a:pathLst>
                </a:custGeom>
                <a:solidFill>
                  <a:schemeClr val="bg1"/>
                </a:solidFill>
                <a:ln w="6449" cap="flat">
                  <a:noFill/>
                  <a:prstDash val="solid"/>
                  <a:miter/>
                </a:ln>
              </p:spPr>
              <p:txBody>
                <a:bodyPr rtlCol="0" anchor="ctr"/>
                <a:lstStyle/>
                <a:p>
                  <a:endParaRPr lang="ko-KR" altLang="en-US"/>
                </a:p>
              </p:txBody>
            </p:sp>
            <p:sp>
              <p:nvSpPr>
                <p:cNvPr id="51" name="자유형: 도형 50">
                  <a:extLst>
                    <a:ext uri="{FF2B5EF4-FFF2-40B4-BE49-F238E27FC236}">
                      <a16:creationId xmlns:a16="http://schemas.microsoft.com/office/drawing/2014/main" id="{9693248E-F231-440D-BA65-EF0DE5FB49E7}"/>
                    </a:ext>
                  </a:extLst>
                </p:cNvPr>
                <p:cNvSpPr/>
                <p:nvPr/>
              </p:nvSpPr>
              <p:spPr>
                <a:xfrm>
                  <a:off x="6499668" y="1833038"/>
                  <a:ext cx="85326" cy="85329"/>
                </a:xfrm>
                <a:custGeom>
                  <a:avLst/>
                  <a:gdLst>
                    <a:gd name="connsiteX0" fmla="*/ 85173 w 85326"/>
                    <a:gd name="connsiteY0" fmla="*/ 85330 h 85329"/>
                    <a:gd name="connsiteX1" fmla="*/ 9830 w 85326"/>
                    <a:gd name="connsiteY1" fmla="*/ 151 h 85329"/>
                    <a:gd name="connsiteX2" fmla="*/ 0 w 85326"/>
                    <a:gd name="connsiteY2" fmla="*/ 150 h 85329"/>
                    <a:gd name="connsiteX3" fmla="*/ 760 w 85326"/>
                    <a:gd name="connsiteY3" fmla="*/ 13142 h 85329"/>
                    <a:gd name="connsiteX4" fmla="*/ 72214 w 85326"/>
                    <a:gd name="connsiteY4" fmla="*/ 76284 h 85329"/>
                    <a:gd name="connsiteX5" fmla="*/ 72214 w 85326"/>
                    <a:gd name="connsiteY5" fmla="*/ 84596 h 85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326" h="85329">
                      <a:moveTo>
                        <a:pt x="85173" y="85330"/>
                      </a:moveTo>
                      <a:cubicBezTo>
                        <a:pt x="87889" y="41003"/>
                        <a:pt x="54157" y="2867"/>
                        <a:pt x="9830" y="151"/>
                      </a:cubicBezTo>
                      <a:cubicBezTo>
                        <a:pt x="6556" y="-50"/>
                        <a:pt x="3274" y="-50"/>
                        <a:pt x="0" y="150"/>
                      </a:cubicBezTo>
                      <a:lnTo>
                        <a:pt x="760" y="13142"/>
                      </a:lnTo>
                      <a:cubicBezTo>
                        <a:pt x="37928" y="10847"/>
                        <a:pt x="69919" y="39116"/>
                        <a:pt x="72214" y="76284"/>
                      </a:cubicBezTo>
                      <a:cubicBezTo>
                        <a:pt x="72385" y="79052"/>
                        <a:pt x="72385" y="81828"/>
                        <a:pt x="72214" y="84596"/>
                      </a:cubicBezTo>
                      <a:close/>
                    </a:path>
                  </a:pathLst>
                </a:custGeom>
                <a:solidFill>
                  <a:schemeClr val="bg1"/>
                </a:solidFill>
                <a:ln w="6449" cap="flat">
                  <a:noFill/>
                  <a:prstDash val="solid"/>
                  <a:miter/>
                </a:ln>
              </p:spPr>
              <p:txBody>
                <a:bodyPr rtlCol="0" anchor="ctr"/>
                <a:lstStyle/>
                <a:p>
                  <a:endParaRPr lang="ko-KR" altLang="en-US"/>
                </a:p>
              </p:txBody>
            </p:sp>
          </p:grpSp>
        </p:grpSp>
        <p:grpSp>
          <p:nvGrpSpPr>
            <p:cNvPr id="24" name="그룹 23">
              <a:extLst>
                <a:ext uri="{FF2B5EF4-FFF2-40B4-BE49-F238E27FC236}">
                  <a16:creationId xmlns:a16="http://schemas.microsoft.com/office/drawing/2014/main" id="{29930566-09A1-49E7-B60A-303951D4BA06}"/>
                </a:ext>
              </a:extLst>
            </p:cNvPr>
            <p:cNvGrpSpPr/>
            <p:nvPr/>
          </p:nvGrpSpPr>
          <p:grpSpPr>
            <a:xfrm>
              <a:off x="293254" y="1898333"/>
              <a:ext cx="868301" cy="426726"/>
              <a:chOff x="281894" y="1898334"/>
              <a:chExt cx="868301" cy="426726"/>
            </a:xfrm>
          </p:grpSpPr>
          <p:sp>
            <p:nvSpPr>
              <p:cNvPr id="42" name="Oval 63">
                <a:extLst>
                  <a:ext uri="{FF2B5EF4-FFF2-40B4-BE49-F238E27FC236}">
                    <a16:creationId xmlns:a16="http://schemas.microsoft.com/office/drawing/2014/main" id="{CCB6E5DD-D2DE-4423-96A3-956A4436EEB7}"/>
                  </a:ext>
                </a:extLst>
              </p:cNvPr>
              <p:cNvSpPr>
                <a:spLocks noChangeArrowheads="1"/>
              </p:cNvSpPr>
              <p:nvPr/>
            </p:nvSpPr>
            <p:spPr bwMode="auto">
              <a:xfrm>
                <a:off x="281894" y="1898334"/>
                <a:ext cx="426726" cy="426726"/>
              </a:xfrm>
              <a:prstGeom prst="ellipse">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43" name="직사각형 42">
                <a:extLst>
                  <a:ext uri="{FF2B5EF4-FFF2-40B4-BE49-F238E27FC236}">
                    <a16:creationId xmlns:a16="http://schemas.microsoft.com/office/drawing/2014/main" id="{5A296C81-21BE-4884-A9BD-37D99147D2AC}"/>
                  </a:ext>
                </a:extLst>
              </p:cNvPr>
              <p:cNvSpPr/>
              <p:nvPr/>
            </p:nvSpPr>
            <p:spPr>
              <a:xfrm>
                <a:off x="695490" y="1984739"/>
                <a:ext cx="454705" cy="253916"/>
              </a:xfrm>
              <a:prstGeom prst="rect">
                <a:avLst/>
              </a:prstGeom>
            </p:spPr>
            <p:txBody>
              <a:bodyPr wrap="squar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105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rPr>
                  <a:t>문자</a:t>
                </a:r>
                <a:endParaRPr kumimoji="1" lang="en-US" altLang="ko-KR" sz="100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endParaRPr>
              </a:p>
            </p:txBody>
          </p:sp>
          <p:sp>
            <p:nvSpPr>
              <p:cNvPr id="44" name="Freeform 130">
                <a:extLst>
                  <a:ext uri="{FF2B5EF4-FFF2-40B4-BE49-F238E27FC236}">
                    <a16:creationId xmlns:a16="http://schemas.microsoft.com/office/drawing/2014/main" id="{B078F1A1-DC44-4BD7-93C5-D9F6CCA17133}"/>
                  </a:ext>
                </a:extLst>
              </p:cNvPr>
              <p:cNvSpPr>
                <a:spLocks noEditPoints="1"/>
              </p:cNvSpPr>
              <p:nvPr/>
            </p:nvSpPr>
            <p:spPr bwMode="auto">
              <a:xfrm>
                <a:off x="318073" y="2034849"/>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rgbClr val="FFFFFF"/>
              </a:solidFill>
              <a:ln>
                <a:solidFill>
                  <a:schemeClr val="bg1"/>
                </a:solidFill>
              </a:ln>
            </p:spPr>
            <p:txBody>
              <a:bodyPr vert="horz" wrap="square" lIns="68580" tIns="34290" rIns="68580" bIns="34290" numCol="1" anchor="t"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25" name="그룹 24">
              <a:extLst>
                <a:ext uri="{FF2B5EF4-FFF2-40B4-BE49-F238E27FC236}">
                  <a16:creationId xmlns:a16="http://schemas.microsoft.com/office/drawing/2014/main" id="{77702765-6908-4F91-AF44-8078F75A0FC5}"/>
                </a:ext>
              </a:extLst>
            </p:cNvPr>
            <p:cNvGrpSpPr/>
            <p:nvPr/>
          </p:nvGrpSpPr>
          <p:grpSpPr>
            <a:xfrm>
              <a:off x="293254" y="4030090"/>
              <a:ext cx="868301" cy="426726"/>
              <a:chOff x="281894" y="4030090"/>
              <a:chExt cx="868301" cy="426726"/>
            </a:xfrm>
          </p:grpSpPr>
          <p:sp>
            <p:nvSpPr>
              <p:cNvPr id="37" name="Oval 77">
                <a:extLst>
                  <a:ext uri="{FF2B5EF4-FFF2-40B4-BE49-F238E27FC236}">
                    <a16:creationId xmlns:a16="http://schemas.microsoft.com/office/drawing/2014/main" id="{C1F454AA-1D8E-49E5-ADDC-2C7140AD491D}"/>
                  </a:ext>
                </a:extLst>
              </p:cNvPr>
              <p:cNvSpPr>
                <a:spLocks noChangeArrowheads="1"/>
              </p:cNvSpPr>
              <p:nvPr/>
            </p:nvSpPr>
            <p:spPr bwMode="auto">
              <a:xfrm>
                <a:off x="281894" y="4030090"/>
                <a:ext cx="426726" cy="426726"/>
              </a:xfrm>
              <a:prstGeom prst="ellipse">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38" name="직사각형 37">
                <a:extLst>
                  <a:ext uri="{FF2B5EF4-FFF2-40B4-BE49-F238E27FC236}">
                    <a16:creationId xmlns:a16="http://schemas.microsoft.com/office/drawing/2014/main" id="{9191FA5E-E965-49BB-A445-99D5739FAE78}"/>
                  </a:ext>
                </a:extLst>
              </p:cNvPr>
              <p:cNvSpPr/>
              <p:nvPr/>
            </p:nvSpPr>
            <p:spPr>
              <a:xfrm>
                <a:off x="695490" y="4116495"/>
                <a:ext cx="454705" cy="253916"/>
              </a:xfrm>
              <a:prstGeom prst="rect">
                <a:avLst/>
              </a:prstGeom>
            </p:spPr>
            <p:txBody>
              <a:bodyPr wrap="squar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105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rPr>
                  <a:t>녹취</a:t>
                </a:r>
                <a:endParaRPr kumimoji="1" lang="en-US" altLang="ko-KR" sz="100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endParaRPr>
              </a:p>
            </p:txBody>
          </p:sp>
          <p:grpSp>
            <p:nvGrpSpPr>
              <p:cNvPr id="39" name="그래픽 109" descr="암">
                <a:extLst>
                  <a:ext uri="{FF2B5EF4-FFF2-40B4-BE49-F238E27FC236}">
                    <a16:creationId xmlns:a16="http://schemas.microsoft.com/office/drawing/2014/main" id="{0A13A44C-3666-40AC-8E05-D7546CD98273}"/>
                  </a:ext>
                </a:extLst>
              </p:cNvPr>
              <p:cNvGrpSpPr/>
              <p:nvPr/>
            </p:nvGrpSpPr>
            <p:grpSpPr>
              <a:xfrm>
                <a:off x="367299" y="4134330"/>
                <a:ext cx="255916" cy="225406"/>
                <a:chOff x="7025746" y="3790001"/>
                <a:chExt cx="493545" cy="434706"/>
              </a:xfrm>
              <a:solidFill>
                <a:srgbClr val="FFFFFF"/>
              </a:solidFill>
            </p:grpSpPr>
            <p:sp>
              <p:nvSpPr>
                <p:cNvPr id="40" name="자유형: 도형 39">
                  <a:extLst>
                    <a:ext uri="{FF2B5EF4-FFF2-40B4-BE49-F238E27FC236}">
                      <a16:creationId xmlns:a16="http://schemas.microsoft.com/office/drawing/2014/main" id="{0B9A38B4-355A-496F-BD14-F499F3F20E4A}"/>
                    </a:ext>
                  </a:extLst>
                </p:cNvPr>
                <p:cNvSpPr/>
                <p:nvPr/>
              </p:nvSpPr>
              <p:spPr>
                <a:xfrm>
                  <a:off x="7025746" y="3790001"/>
                  <a:ext cx="461848" cy="261654"/>
                </a:xfrm>
                <a:custGeom>
                  <a:avLst/>
                  <a:gdLst>
                    <a:gd name="connsiteX0" fmla="*/ 20020 w 461848"/>
                    <a:gd name="connsiteY0" fmla="*/ 110551 h 261654"/>
                    <a:gd name="connsiteX1" fmla="*/ 35587 w 461848"/>
                    <a:gd name="connsiteY1" fmla="*/ 241634 h 261654"/>
                    <a:gd name="connsiteX2" fmla="*/ 166670 w 461848"/>
                    <a:gd name="connsiteY2" fmla="*/ 226067 h 261654"/>
                    <a:gd name="connsiteX3" fmla="*/ 151102 w 461848"/>
                    <a:gd name="connsiteY3" fmla="*/ 94984 h 261654"/>
                    <a:gd name="connsiteX4" fmla="*/ 74275 w 461848"/>
                    <a:gd name="connsiteY4" fmla="*/ 76937 h 261654"/>
                    <a:gd name="connsiteX5" fmla="*/ 74184 w 461848"/>
                    <a:gd name="connsiteY5" fmla="*/ 76882 h 261654"/>
                    <a:gd name="connsiteX6" fmla="*/ 74215 w 461848"/>
                    <a:gd name="connsiteY6" fmla="*/ 76802 h 261654"/>
                    <a:gd name="connsiteX7" fmla="*/ 247031 w 461848"/>
                    <a:gd name="connsiteY7" fmla="*/ 14992 h 261654"/>
                    <a:gd name="connsiteX8" fmla="*/ 450974 w 461848"/>
                    <a:gd name="connsiteY8" fmla="*/ 102592 h 261654"/>
                    <a:gd name="connsiteX9" fmla="*/ 461849 w 461848"/>
                    <a:gd name="connsiteY9" fmla="*/ 92272 h 261654"/>
                    <a:gd name="connsiteX10" fmla="*/ 247046 w 461848"/>
                    <a:gd name="connsiteY10" fmla="*/ 2 h 261654"/>
                    <a:gd name="connsiteX11" fmla="*/ 21189 w 461848"/>
                    <a:gd name="connsiteY11" fmla="*/ 109023 h 261654"/>
                    <a:gd name="connsiteX12" fmla="*/ 21114 w 461848"/>
                    <a:gd name="connsiteY12" fmla="*/ 109105 h 261654"/>
                    <a:gd name="connsiteX13" fmla="*/ 15395 w 461848"/>
                    <a:gd name="connsiteY13" fmla="*/ 179234 h 261654"/>
                    <a:gd name="connsiteX14" fmla="*/ 32566 w 461848"/>
                    <a:gd name="connsiteY14" fmla="*/ 118766 h 261654"/>
                    <a:gd name="connsiteX15" fmla="*/ 32933 w 461848"/>
                    <a:gd name="connsiteY15" fmla="*/ 118331 h 261654"/>
                    <a:gd name="connsiteX16" fmla="*/ 143709 w 461848"/>
                    <a:gd name="connsiteY16" fmla="*/ 108298 h 261654"/>
                    <a:gd name="connsiteX17" fmla="*/ 153743 w 461848"/>
                    <a:gd name="connsiteY17" fmla="*/ 219073 h 261654"/>
                    <a:gd name="connsiteX18" fmla="*/ 42967 w 461848"/>
                    <a:gd name="connsiteY18" fmla="*/ 229107 h 261654"/>
                    <a:gd name="connsiteX19" fmla="*/ 15395 w 461848"/>
                    <a:gd name="connsiteY19" fmla="*/ 179234 h 26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1848" h="261654">
                      <a:moveTo>
                        <a:pt x="20020" y="110551"/>
                      </a:moveTo>
                      <a:cubicBezTo>
                        <a:pt x="-11879" y="151048"/>
                        <a:pt x="-4909" y="209735"/>
                        <a:pt x="35587" y="241634"/>
                      </a:cubicBezTo>
                      <a:cubicBezTo>
                        <a:pt x="76083" y="273533"/>
                        <a:pt x="134771" y="266564"/>
                        <a:pt x="166670" y="226067"/>
                      </a:cubicBezTo>
                      <a:cubicBezTo>
                        <a:pt x="198569" y="185570"/>
                        <a:pt x="191599" y="126883"/>
                        <a:pt x="151102" y="94984"/>
                      </a:cubicBezTo>
                      <a:cubicBezTo>
                        <a:pt x="129421" y="77905"/>
                        <a:pt x="101293" y="71298"/>
                        <a:pt x="74275" y="76937"/>
                      </a:cubicBezTo>
                      <a:cubicBezTo>
                        <a:pt x="74234" y="76947"/>
                        <a:pt x="74194" y="76923"/>
                        <a:pt x="74184" y="76882"/>
                      </a:cubicBezTo>
                      <a:cubicBezTo>
                        <a:pt x="74177" y="76852"/>
                        <a:pt x="74189" y="76819"/>
                        <a:pt x="74215" y="76802"/>
                      </a:cubicBezTo>
                      <a:cubicBezTo>
                        <a:pt x="122800" y="36589"/>
                        <a:pt x="183964" y="14713"/>
                        <a:pt x="247031" y="14992"/>
                      </a:cubicBezTo>
                      <a:cubicBezTo>
                        <a:pt x="324212" y="14680"/>
                        <a:pt x="398062" y="46401"/>
                        <a:pt x="450974" y="102592"/>
                      </a:cubicBezTo>
                      <a:lnTo>
                        <a:pt x="461849" y="92272"/>
                      </a:lnTo>
                      <a:cubicBezTo>
                        <a:pt x="406120" y="33089"/>
                        <a:pt x="328337" y="-323"/>
                        <a:pt x="247046" y="2"/>
                      </a:cubicBezTo>
                      <a:cubicBezTo>
                        <a:pt x="159033" y="-181"/>
                        <a:pt x="75795" y="39998"/>
                        <a:pt x="21189" y="109023"/>
                      </a:cubicBezTo>
                      <a:lnTo>
                        <a:pt x="21114" y="109105"/>
                      </a:lnTo>
                      <a:close/>
                      <a:moveTo>
                        <a:pt x="15395" y="179234"/>
                      </a:moveTo>
                      <a:cubicBezTo>
                        <a:pt x="12444" y="157566"/>
                        <a:pt x="18668" y="135649"/>
                        <a:pt x="32566" y="118766"/>
                      </a:cubicBezTo>
                      <a:cubicBezTo>
                        <a:pt x="32686" y="118616"/>
                        <a:pt x="32813" y="118481"/>
                        <a:pt x="32933" y="118331"/>
                      </a:cubicBezTo>
                      <a:cubicBezTo>
                        <a:pt x="60753" y="84971"/>
                        <a:pt x="110348" y="80478"/>
                        <a:pt x="143709" y="108298"/>
                      </a:cubicBezTo>
                      <a:cubicBezTo>
                        <a:pt x="177070" y="136117"/>
                        <a:pt x="181562" y="185713"/>
                        <a:pt x="153743" y="219073"/>
                      </a:cubicBezTo>
                      <a:cubicBezTo>
                        <a:pt x="125923" y="252434"/>
                        <a:pt x="76328" y="256926"/>
                        <a:pt x="42967" y="229107"/>
                      </a:cubicBezTo>
                      <a:cubicBezTo>
                        <a:pt x="27865" y="216514"/>
                        <a:pt x="18028" y="198721"/>
                        <a:pt x="15395" y="179234"/>
                      </a:cubicBezTo>
                      <a:close/>
                    </a:path>
                  </a:pathLst>
                </a:custGeom>
                <a:solidFill>
                  <a:schemeClr val="bg1"/>
                </a:solidFill>
                <a:ln w="7441" cap="flat">
                  <a:solidFill>
                    <a:schemeClr val="bg1"/>
                  </a:solidFill>
                  <a:prstDash val="solid"/>
                  <a:miter/>
                </a:ln>
              </p:spPr>
              <p:txBody>
                <a:bodyPr rtlCol="0" anchor="ctr"/>
                <a:lstStyle/>
                <a:p>
                  <a:endParaRPr lang="ko-KR" altLang="en-US"/>
                </a:p>
              </p:txBody>
            </p:sp>
            <p:sp>
              <p:nvSpPr>
                <p:cNvPr id="41" name="자유형: 도형 40">
                  <a:extLst>
                    <a:ext uri="{FF2B5EF4-FFF2-40B4-BE49-F238E27FC236}">
                      <a16:creationId xmlns:a16="http://schemas.microsoft.com/office/drawing/2014/main" id="{84119A01-11C3-4DB3-A123-1E1DDAC4039D}"/>
                    </a:ext>
                  </a:extLst>
                </p:cNvPr>
                <p:cNvSpPr/>
                <p:nvPr/>
              </p:nvSpPr>
              <p:spPr>
                <a:xfrm>
                  <a:off x="7057525" y="3963053"/>
                  <a:ext cx="461766" cy="261653"/>
                </a:xfrm>
                <a:custGeom>
                  <a:avLst/>
                  <a:gdLst>
                    <a:gd name="connsiteX0" fmla="*/ 441747 w 461766"/>
                    <a:gd name="connsiteY0" fmla="*/ 151103 h 261653"/>
                    <a:gd name="connsiteX1" fmla="*/ 426179 w 461766"/>
                    <a:gd name="connsiteY1" fmla="*/ 20020 h 261653"/>
                    <a:gd name="connsiteX2" fmla="*/ 295096 w 461766"/>
                    <a:gd name="connsiteY2" fmla="*/ 35587 h 261653"/>
                    <a:gd name="connsiteX3" fmla="*/ 310664 w 461766"/>
                    <a:gd name="connsiteY3" fmla="*/ 166670 h 261653"/>
                    <a:gd name="connsiteX4" fmla="*/ 387491 w 461766"/>
                    <a:gd name="connsiteY4" fmla="*/ 184717 h 261653"/>
                    <a:gd name="connsiteX5" fmla="*/ 387573 w 461766"/>
                    <a:gd name="connsiteY5" fmla="*/ 184785 h 261653"/>
                    <a:gd name="connsiteX6" fmla="*/ 387551 w 461766"/>
                    <a:gd name="connsiteY6" fmla="*/ 184844 h 261653"/>
                    <a:gd name="connsiteX7" fmla="*/ 214735 w 461766"/>
                    <a:gd name="connsiteY7" fmla="*/ 246662 h 261653"/>
                    <a:gd name="connsiteX8" fmla="*/ 10875 w 461766"/>
                    <a:gd name="connsiteY8" fmla="*/ 159062 h 261653"/>
                    <a:gd name="connsiteX9" fmla="*/ 0 w 461766"/>
                    <a:gd name="connsiteY9" fmla="*/ 169383 h 261653"/>
                    <a:gd name="connsiteX10" fmla="*/ 214735 w 461766"/>
                    <a:gd name="connsiteY10" fmla="*/ 261652 h 261653"/>
                    <a:gd name="connsiteX11" fmla="*/ 440488 w 461766"/>
                    <a:gd name="connsiteY11" fmla="*/ 152752 h 261653"/>
                    <a:gd name="connsiteX12" fmla="*/ 440727 w 461766"/>
                    <a:gd name="connsiteY12" fmla="*/ 152467 h 261653"/>
                    <a:gd name="connsiteX13" fmla="*/ 290838 w 461766"/>
                    <a:gd name="connsiteY13" fmla="*/ 106651 h 261653"/>
                    <a:gd name="connsiteX14" fmla="*/ 354699 w 461766"/>
                    <a:gd name="connsiteY14" fmla="*/ 15503 h 261653"/>
                    <a:gd name="connsiteX15" fmla="*/ 445846 w 461766"/>
                    <a:gd name="connsiteY15" fmla="*/ 79365 h 261653"/>
                    <a:gd name="connsiteX16" fmla="*/ 429155 w 461766"/>
                    <a:gd name="connsiteY16" fmla="*/ 142956 h 261653"/>
                    <a:gd name="connsiteX17" fmla="*/ 428946 w 461766"/>
                    <a:gd name="connsiteY17" fmla="*/ 143203 h 261653"/>
                    <a:gd name="connsiteX18" fmla="*/ 318140 w 461766"/>
                    <a:gd name="connsiteY18" fmla="*/ 153606 h 261653"/>
                    <a:gd name="connsiteX19" fmla="*/ 290838 w 461766"/>
                    <a:gd name="connsiteY19" fmla="*/ 106651 h 261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1766" h="261653">
                      <a:moveTo>
                        <a:pt x="441747" y="151103"/>
                      </a:moveTo>
                      <a:cubicBezTo>
                        <a:pt x="473646" y="110606"/>
                        <a:pt x="466675" y="51919"/>
                        <a:pt x="426179" y="20020"/>
                      </a:cubicBezTo>
                      <a:cubicBezTo>
                        <a:pt x="385683" y="-11879"/>
                        <a:pt x="326995" y="-4909"/>
                        <a:pt x="295096" y="35587"/>
                      </a:cubicBezTo>
                      <a:cubicBezTo>
                        <a:pt x="263198" y="76084"/>
                        <a:pt x="270168" y="134771"/>
                        <a:pt x="310664" y="166670"/>
                      </a:cubicBezTo>
                      <a:cubicBezTo>
                        <a:pt x="332345" y="183749"/>
                        <a:pt x="360473" y="190356"/>
                        <a:pt x="387491" y="184717"/>
                      </a:cubicBezTo>
                      <a:cubicBezTo>
                        <a:pt x="387533" y="184713"/>
                        <a:pt x="387569" y="184744"/>
                        <a:pt x="387573" y="184785"/>
                      </a:cubicBezTo>
                      <a:cubicBezTo>
                        <a:pt x="387575" y="184807"/>
                        <a:pt x="387567" y="184829"/>
                        <a:pt x="387551" y="184844"/>
                      </a:cubicBezTo>
                      <a:cubicBezTo>
                        <a:pt x="338968" y="225062"/>
                        <a:pt x="277804" y="246941"/>
                        <a:pt x="214735" y="246662"/>
                      </a:cubicBezTo>
                      <a:cubicBezTo>
                        <a:pt x="137582" y="246954"/>
                        <a:pt x="63765" y="215235"/>
                        <a:pt x="10875" y="159062"/>
                      </a:cubicBezTo>
                      <a:lnTo>
                        <a:pt x="0" y="169383"/>
                      </a:lnTo>
                      <a:cubicBezTo>
                        <a:pt x="55712" y="228549"/>
                        <a:pt x="133468" y="261960"/>
                        <a:pt x="214735" y="261652"/>
                      </a:cubicBezTo>
                      <a:cubicBezTo>
                        <a:pt x="302691" y="261832"/>
                        <a:pt x="385880" y="221703"/>
                        <a:pt x="440488" y="152752"/>
                      </a:cubicBezTo>
                      <a:lnTo>
                        <a:pt x="440727" y="152467"/>
                      </a:lnTo>
                      <a:close/>
                      <a:moveTo>
                        <a:pt x="290838" y="106651"/>
                      </a:moveTo>
                      <a:cubicBezTo>
                        <a:pt x="283303" y="63846"/>
                        <a:pt x="311895" y="23038"/>
                        <a:pt x="354699" y="15503"/>
                      </a:cubicBezTo>
                      <a:cubicBezTo>
                        <a:pt x="397504" y="7968"/>
                        <a:pt x="438312" y="36560"/>
                        <a:pt x="445846" y="79365"/>
                      </a:cubicBezTo>
                      <a:cubicBezTo>
                        <a:pt x="449828" y="101981"/>
                        <a:pt x="443731" y="125209"/>
                        <a:pt x="429155" y="142956"/>
                      </a:cubicBezTo>
                      <a:lnTo>
                        <a:pt x="428946" y="143203"/>
                      </a:lnTo>
                      <a:cubicBezTo>
                        <a:pt x="401220" y="176674"/>
                        <a:pt x="351611" y="181332"/>
                        <a:pt x="318140" y="153606"/>
                      </a:cubicBezTo>
                      <a:cubicBezTo>
                        <a:pt x="303755" y="141691"/>
                        <a:pt x="294078" y="125047"/>
                        <a:pt x="290838" y="106651"/>
                      </a:cubicBezTo>
                      <a:close/>
                    </a:path>
                  </a:pathLst>
                </a:custGeom>
                <a:solidFill>
                  <a:schemeClr val="bg1"/>
                </a:solidFill>
                <a:ln w="7441" cap="flat">
                  <a:solidFill>
                    <a:schemeClr val="bg1"/>
                  </a:solidFill>
                  <a:prstDash val="solid"/>
                  <a:miter/>
                </a:ln>
              </p:spPr>
              <p:txBody>
                <a:bodyPr rtlCol="0" anchor="ctr"/>
                <a:lstStyle/>
                <a:p>
                  <a:endParaRPr lang="ko-KR" altLang="en-US"/>
                </a:p>
              </p:txBody>
            </p:sp>
          </p:grpSp>
        </p:grpSp>
        <p:grpSp>
          <p:nvGrpSpPr>
            <p:cNvPr id="26" name="그룹 25">
              <a:extLst>
                <a:ext uri="{FF2B5EF4-FFF2-40B4-BE49-F238E27FC236}">
                  <a16:creationId xmlns:a16="http://schemas.microsoft.com/office/drawing/2014/main" id="{EEB1BF3C-CBB0-41A1-AF88-956173B287CD}"/>
                </a:ext>
              </a:extLst>
            </p:cNvPr>
            <p:cNvGrpSpPr/>
            <p:nvPr/>
          </p:nvGrpSpPr>
          <p:grpSpPr>
            <a:xfrm>
              <a:off x="293254" y="2608918"/>
              <a:ext cx="1016515" cy="426726"/>
              <a:chOff x="281894" y="2608920"/>
              <a:chExt cx="1016515" cy="426726"/>
            </a:xfrm>
          </p:grpSpPr>
          <p:sp>
            <p:nvSpPr>
              <p:cNvPr id="31" name="Oval 76">
                <a:extLst>
                  <a:ext uri="{FF2B5EF4-FFF2-40B4-BE49-F238E27FC236}">
                    <a16:creationId xmlns:a16="http://schemas.microsoft.com/office/drawing/2014/main" id="{850E2FBF-0F25-4D46-B9D8-A4256811880B}"/>
                  </a:ext>
                </a:extLst>
              </p:cNvPr>
              <p:cNvSpPr>
                <a:spLocks noChangeArrowheads="1"/>
              </p:cNvSpPr>
              <p:nvPr/>
            </p:nvSpPr>
            <p:spPr bwMode="auto">
              <a:xfrm>
                <a:off x="281894" y="2608920"/>
                <a:ext cx="426726" cy="426726"/>
              </a:xfrm>
              <a:prstGeom prst="ellipse">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32" name="직사각형 31">
                <a:extLst>
                  <a:ext uri="{FF2B5EF4-FFF2-40B4-BE49-F238E27FC236}">
                    <a16:creationId xmlns:a16="http://schemas.microsoft.com/office/drawing/2014/main" id="{A8F7E3B3-6144-4895-8A82-331AF760AFEA}"/>
                  </a:ext>
                </a:extLst>
              </p:cNvPr>
              <p:cNvSpPr/>
              <p:nvPr/>
            </p:nvSpPr>
            <p:spPr>
              <a:xfrm>
                <a:off x="695490" y="2695325"/>
                <a:ext cx="602919" cy="253916"/>
              </a:xfrm>
              <a:prstGeom prst="rect">
                <a:avLst/>
              </a:prstGeom>
            </p:spPr>
            <p:txBody>
              <a:bodyPr wrap="squar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105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endParaRPr>
              </a:p>
            </p:txBody>
          </p:sp>
          <p:grpSp>
            <p:nvGrpSpPr>
              <p:cNvPr id="33" name="그래픽 98" descr="주소록">
                <a:extLst>
                  <a:ext uri="{FF2B5EF4-FFF2-40B4-BE49-F238E27FC236}">
                    <a16:creationId xmlns:a16="http://schemas.microsoft.com/office/drawing/2014/main" id="{068781D4-CC91-4F0A-9542-46223E3F4E00}"/>
                  </a:ext>
                </a:extLst>
              </p:cNvPr>
              <p:cNvGrpSpPr/>
              <p:nvPr/>
            </p:nvGrpSpPr>
            <p:grpSpPr>
              <a:xfrm>
                <a:off x="388486" y="2691466"/>
                <a:ext cx="213549" cy="261634"/>
                <a:chOff x="7125379" y="4754331"/>
                <a:chExt cx="312602" cy="382991"/>
              </a:xfrm>
              <a:solidFill>
                <a:srgbClr val="FFFFFF"/>
              </a:solidFill>
            </p:grpSpPr>
            <p:sp>
              <p:nvSpPr>
                <p:cNvPr id="34" name="자유형: 도형 33">
                  <a:extLst>
                    <a:ext uri="{FF2B5EF4-FFF2-40B4-BE49-F238E27FC236}">
                      <a16:creationId xmlns:a16="http://schemas.microsoft.com/office/drawing/2014/main" id="{5CFC531C-EE34-4333-98DA-C1A04B6B8385}"/>
                    </a:ext>
                  </a:extLst>
                </p:cNvPr>
                <p:cNvSpPr/>
                <p:nvPr/>
              </p:nvSpPr>
              <p:spPr>
                <a:xfrm>
                  <a:off x="7125379" y="4754331"/>
                  <a:ext cx="312602" cy="382991"/>
                </a:xfrm>
                <a:custGeom>
                  <a:avLst/>
                  <a:gdLst>
                    <a:gd name="connsiteX0" fmla="*/ 285740 w 310908"/>
                    <a:gd name="connsiteY0" fmla="*/ 0 h 380917"/>
                    <a:gd name="connsiteX1" fmla="*/ 0 w 310908"/>
                    <a:gd name="connsiteY1" fmla="*/ 0 h 380917"/>
                    <a:gd name="connsiteX2" fmla="*/ 0 w 310908"/>
                    <a:gd name="connsiteY2" fmla="*/ 380918 h 380917"/>
                    <a:gd name="connsiteX3" fmla="*/ 285740 w 310908"/>
                    <a:gd name="connsiteY3" fmla="*/ 380918 h 380917"/>
                    <a:gd name="connsiteX4" fmla="*/ 310908 w 310908"/>
                    <a:gd name="connsiteY4" fmla="*/ 355844 h 380917"/>
                    <a:gd name="connsiteX5" fmla="*/ 310908 w 310908"/>
                    <a:gd name="connsiteY5" fmla="*/ 25073 h 380917"/>
                    <a:gd name="connsiteX6" fmla="*/ 285740 w 310908"/>
                    <a:gd name="connsiteY6" fmla="*/ 0 h 380917"/>
                    <a:gd name="connsiteX7" fmla="*/ 10029 w 310908"/>
                    <a:gd name="connsiteY7" fmla="*/ 10029 h 380917"/>
                    <a:gd name="connsiteX8" fmla="*/ 46441 w 310908"/>
                    <a:gd name="connsiteY8" fmla="*/ 10029 h 380917"/>
                    <a:gd name="connsiteX9" fmla="*/ 46441 w 310908"/>
                    <a:gd name="connsiteY9" fmla="*/ 370888 h 380917"/>
                    <a:gd name="connsiteX10" fmla="*/ 10029 w 310908"/>
                    <a:gd name="connsiteY10" fmla="*/ 370888 h 380917"/>
                    <a:gd name="connsiteX11" fmla="*/ 300879 w 310908"/>
                    <a:gd name="connsiteY11" fmla="*/ 355854 h 380917"/>
                    <a:gd name="connsiteX12" fmla="*/ 285740 w 310908"/>
                    <a:gd name="connsiteY12" fmla="*/ 370898 h 380917"/>
                    <a:gd name="connsiteX13" fmla="*/ 56470 w 310908"/>
                    <a:gd name="connsiteY13" fmla="*/ 370898 h 380917"/>
                    <a:gd name="connsiteX14" fmla="*/ 56470 w 310908"/>
                    <a:gd name="connsiteY14" fmla="*/ 10029 h 380917"/>
                    <a:gd name="connsiteX15" fmla="*/ 285740 w 310908"/>
                    <a:gd name="connsiteY15" fmla="*/ 10029 h 380917"/>
                    <a:gd name="connsiteX16" fmla="*/ 300879 w 310908"/>
                    <a:gd name="connsiteY16" fmla="*/ 25073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0908" h="380917">
                      <a:moveTo>
                        <a:pt x="285740" y="0"/>
                      </a:moveTo>
                      <a:lnTo>
                        <a:pt x="0" y="0"/>
                      </a:lnTo>
                      <a:lnTo>
                        <a:pt x="0" y="380918"/>
                      </a:lnTo>
                      <a:lnTo>
                        <a:pt x="285740" y="380918"/>
                      </a:lnTo>
                      <a:cubicBezTo>
                        <a:pt x="299609" y="380932"/>
                        <a:pt x="310869" y="369713"/>
                        <a:pt x="310908" y="355844"/>
                      </a:cubicBezTo>
                      <a:lnTo>
                        <a:pt x="310908" y="25073"/>
                      </a:lnTo>
                      <a:cubicBezTo>
                        <a:pt x="310869" y="11205"/>
                        <a:pt x="299609" y="-14"/>
                        <a:pt x="285740" y="0"/>
                      </a:cubicBezTo>
                      <a:close/>
                      <a:moveTo>
                        <a:pt x="10029" y="10029"/>
                      </a:moveTo>
                      <a:lnTo>
                        <a:pt x="46441" y="10029"/>
                      </a:lnTo>
                      <a:lnTo>
                        <a:pt x="46441" y="370888"/>
                      </a:lnTo>
                      <a:lnTo>
                        <a:pt x="10029" y="370888"/>
                      </a:lnTo>
                      <a:close/>
                      <a:moveTo>
                        <a:pt x="300879" y="355854"/>
                      </a:moveTo>
                      <a:cubicBezTo>
                        <a:pt x="300846" y="364186"/>
                        <a:pt x="294071" y="370918"/>
                        <a:pt x="285740" y="370898"/>
                      </a:cubicBezTo>
                      <a:lnTo>
                        <a:pt x="56470" y="370898"/>
                      </a:lnTo>
                      <a:lnTo>
                        <a:pt x="56470" y="10029"/>
                      </a:lnTo>
                      <a:lnTo>
                        <a:pt x="285740" y="10029"/>
                      </a:lnTo>
                      <a:cubicBezTo>
                        <a:pt x="294071" y="10010"/>
                        <a:pt x="300846" y="16741"/>
                        <a:pt x="300879" y="25073"/>
                      </a:cubicBezTo>
                      <a:close/>
                    </a:path>
                  </a:pathLst>
                </a:custGeom>
                <a:solidFill>
                  <a:schemeClr val="bg1"/>
                </a:solidFill>
                <a:ln w="4961" cap="flat">
                  <a:solidFill>
                    <a:schemeClr val="bg1"/>
                  </a:solidFill>
                  <a:prstDash val="solid"/>
                  <a:miter/>
                </a:ln>
              </p:spPr>
              <p:txBody>
                <a:bodyPr rtlCol="0" anchor="ctr"/>
                <a:lstStyle/>
                <a:p>
                  <a:endParaRPr lang="ko-KR" altLang="en-US"/>
                </a:p>
              </p:txBody>
            </p:sp>
            <p:sp>
              <p:nvSpPr>
                <p:cNvPr id="35" name="자유형: 도형 34">
                  <a:extLst>
                    <a:ext uri="{FF2B5EF4-FFF2-40B4-BE49-F238E27FC236}">
                      <a16:creationId xmlns:a16="http://schemas.microsoft.com/office/drawing/2014/main" id="{B00072B3-2F87-422A-80D7-1D0951669167}"/>
                    </a:ext>
                  </a:extLst>
                </p:cNvPr>
                <p:cNvSpPr/>
                <p:nvPr/>
              </p:nvSpPr>
              <p:spPr>
                <a:xfrm>
                  <a:off x="7261350" y="4863127"/>
                  <a:ext cx="76683" cy="76683"/>
                </a:xfrm>
                <a:custGeom>
                  <a:avLst/>
                  <a:gdLst>
                    <a:gd name="connsiteX0" fmla="*/ 38533 w 76683"/>
                    <a:gd name="connsiteY0" fmla="*/ 76683 h 76683"/>
                    <a:gd name="connsiteX1" fmla="*/ 76683 w 76683"/>
                    <a:gd name="connsiteY1" fmla="*/ 38151 h 76683"/>
                    <a:gd name="connsiteX2" fmla="*/ 38151 w 76683"/>
                    <a:gd name="connsiteY2" fmla="*/ 0 h 76683"/>
                    <a:gd name="connsiteX3" fmla="*/ 0 w 76683"/>
                    <a:gd name="connsiteY3" fmla="*/ 38341 h 76683"/>
                    <a:gd name="connsiteX4" fmla="*/ 38533 w 76683"/>
                    <a:gd name="connsiteY4" fmla="*/ 76683 h 76683"/>
                    <a:gd name="connsiteX5" fmla="*/ 38533 w 76683"/>
                    <a:gd name="connsiteY5" fmla="*/ 10029 h 76683"/>
                    <a:gd name="connsiteX6" fmla="*/ 66654 w 76683"/>
                    <a:gd name="connsiteY6" fmla="*/ 38532 h 76683"/>
                    <a:gd name="connsiteX7" fmla="*/ 38151 w 76683"/>
                    <a:gd name="connsiteY7" fmla="*/ 66653 h 76683"/>
                    <a:gd name="connsiteX8" fmla="*/ 10029 w 76683"/>
                    <a:gd name="connsiteY8" fmla="*/ 38341 h 76683"/>
                    <a:gd name="connsiteX9" fmla="*/ 38533 w 76683"/>
                    <a:gd name="connsiteY9" fmla="*/ 10029 h 76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683" h="76683">
                      <a:moveTo>
                        <a:pt x="38533" y="76683"/>
                      </a:moveTo>
                      <a:cubicBezTo>
                        <a:pt x="59708" y="76578"/>
                        <a:pt x="76789" y="59327"/>
                        <a:pt x="76683" y="38151"/>
                      </a:cubicBezTo>
                      <a:cubicBezTo>
                        <a:pt x="76578" y="16976"/>
                        <a:pt x="59327" y="-105"/>
                        <a:pt x="38151" y="0"/>
                      </a:cubicBezTo>
                      <a:cubicBezTo>
                        <a:pt x="17051" y="105"/>
                        <a:pt x="0" y="17240"/>
                        <a:pt x="0" y="38341"/>
                      </a:cubicBezTo>
                      <a:cubicBezTo>
                        <a:pt x="53" y="59569"/>
                        <a:pt x="17304" y="76736"/>
                        <a:pt x="38533" y="76683"/>
                      </a:cubicBezTo>
                      <a:close/>
                      <a:moveTo>
                        <a:pt x="38533" y="10029"/>
                      </a:moveTo>
                      <a:cubicBezTo>
                        <a:pt x="54169" y="10134"/>
                        <a:pt x="66759" y="22895"/>
                        <a:pt x="66654" y="38532"/>
                      </a:cubicBezTo>
                      <a:cubicBezTo>
                        <a:pt x="66549" y="54168"/>
                        <a:pt x="53788" y="66758"/>
                        <a:pt x="38151" y="66653"/>
                      </a:cubicBezTo>
                      <a:cubicBezTo>
                        <a:pt x="22590" y="66548"/>
                        <a:pt x="10030" y="53903"/>
                        <a:pt x="10029" y="38341"/>
                      </a:cubicBezTo>
                      <a:cubicBezTo>
                        <a:pt x="10101" y="22660"/>
                        <a:pt x="22851" y="9995"/>
                        <a:pt x="38533" y="10029"/>
                      </a:cubicBezTo>
                      <a:close/>
                    </a:path>
                  </a:pathLst>
                </a:custGeom>
                <a:solidFill>
                  <a:schemeClr val="bg1"/>
                </a:solidFill>
                <a:ln w="4961" cap="flat">
                  <a:noFill/>
                  <a:prstDash val="solid"/>
                  <a:miter/>
                </a:ln>
              </p:spPr>
              <p:txBody>
                <a:bodyPr rtlCol="0" anchor="ctr"/>
                <a:lstStyle/>
                <a:p>
                  <a:endParaRPr lang="ko-KR" altLang="en-US"/>
                </a:p>
              </p:txBody>
            </p:sp>
            <p:sp>
              <p:nvSpPr>
                <p:cNvPr id="36" name="자유형: 도형 35">
                  <a:extLst>
                    <a:ext uri="{FF2B5EF4-FFF2-40B4-BE49-F238E27FC236}">
                      <a16:creationId xmlns:a16="http://schemas.microsoft.com/office/drawing/2014/main" id="{B6CCBF0A-2782-4B6B-9002-F286D5879588}"/>
                    </a:ext>
                  </a:extLst>
                </p:cNvPr>
                <p:cNvSpPr/>
                <p:nvPr/>
              </p:nvSpPr>
              <p:spPr>
                <a:xfrm>
                  <a:off x="7222823" y="4949333"/>
                  <a:ext cx="154135" cy="76683"/>
                </a:xfrm>
                <a:custGeom>
                  <a:avLst/>
                  <a:gdLst>
                    <a:gd name="connsiteX0" fmla="*/ 146428 w 154135"/>
                    <a:gd name="connsiteY0" fmla="*/ 23007 h 76683"/>
                    <a:gd name="connsiteX1" fmla="*/ 108848 w 154135"/>
                    <a:gd name="connsiteY1" fmla="*/ 4814 h 76683"/>
                    <a:gd name="connsiteX2" fmla="*/ 77060 w 154135"/>
                    <a:gd name="connsiteY2" fmla="*/ 0 h 76683"/>
                    <a:gd name="connsiteX3" fmla="*/ 7708 w 154135"/>
                    <a:gd name="connsiteY3" fmla="*/ 23007 h 76683"/>
                    <a:gd name="connsiteX4" fmla="*/ 0 w 154135"/>
                    <a:gd name="connsiteY4" fmla="*/ 38342 h 76683"/>
                    <a:gd name="connsiteX5" fmla="*/ 0 w 154135"/>
                    <a:gd name="connsiteY5" fmla="*/ 76684 h 76683"/>
                    <a:gd name="connsiteX6" fmla="*/ 154135 w 154135"/>
                    <a:gd name="connsiteY6" fmla="*/ 76684 h 76683"/>
                    <a:gd name="connsiteX7" fmla="*/ 154135 w 154135"/>
                    <a:gd name="connsiteY7" fmla="*/ 38342 h 76683"/>
                    <a:gd name="connsiteX8" fmla="*/ 146428 w 154135"/>
                    <a:gd name="connsiteY8" fmla="*/ 23007 h 76683"/>
                    <a:gd name="connsiteX9" fmla="*/ 144106 w 154135"/>
                    <a:gd name="connsiteY9" fmla="*/ 66655 h 76683"/>
                    <a:gd name="connsiteX10" fmla="*/ 10019 w 154135"/>
                    <a:gd name="connsiteY10" fmla="*/ 66655 h 76683"/>
                    <a:gd name="connsiteX11" fmla="*/ 10019 w 154135"/>
                    <a:gd name="connsiteY11" fmla="*/ 38342 h 76683"/>
                    <a:gd name="connsiteX12" fmla="*/ 13795 w 154135"/>
                    <a:gd name="connsiteY12" fmla="*/ 30970 h 76683"/>
                    <a:gd name="connsiteX13" fmla="*/ 47895 w 154135"/>
                    <a:gd name="connsiteY13" fmla="*/ 14492 h 76683"/>
                    <a:gd name="connsiteX14" fmla="*/ 77065 w 154135"/>
                    <a:gd name="connsiteY14" fmla="*/ 10029 h 76683"/>
                    <a:gd name="connsiteX15" fmla="*/ 106150 w 154135"/>
                    <a:gd name="connsiteY15" fmla="*/ 14462 h 76683"/>
                    <a:gd name="connsiteX16" fmla="*/ 140250 w 154135"/>
                    <a:gd name="connsiteY16" fmla="*/ 30885 h 76683"/>
                    <a:gd name="connsiteX17" fmla="*/ 144106 w 154135"/>
                    <a:gd name="connsiteY17" fmla="*/ 38342 h 76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4135" h="76683">
                      <a:moveTo>
                        <a:pt x="146428" y="23007"/>
                      </a:moveTo>
                      <a:cubicBezTo>
                        <a:pt x="135244" y="14490"/>
                        <a:pt x="122465" y="8304"/>
                        <a:pt x="108848" y="4814"/>
                      </a:cubicBezTo>
                      <a:cubicBezTo>
                        <a:pt x="98547" y="1653"/>
                        <a:pt x="87835" y="31"/>
                        <a:pt x="77060" y="0"/>
                      </a:cubicBezTo>
                      <a:cubicBezTo>
                        <a:pt x="52150" y="494"/>
                        <a:pt x="27973" y="8514"/>
                        <a:pt x="7708" y="23007"/>
                      </a:cubicBezTo>
                      <a:cubicBezTo>
                        <a:pt x="2956" y="26693"/>
                        <a:pt x="123" y="32329"/>
                        <a:pt x="0" y="38342"/>
                      </a:cubicBezTo>
                      <a:lnTo>
                        <a:pt x="0" y="76684"/>
                      </a:lnTo>
                      <a:lnTo>
                        <a:pt x="154135" y="76684"/>
                      </a:lnTo>
                      <a:lnTo>
                        <a:pt x="154135" y="38342"/>
                      </a:lnTo>
                      <a:cubicBezTo>
                        <a:pt x="154022" y="32327"/>
                        <a:pt x="151187" y="26687"/>
                        <a:pt x="146428" y="23007"/>
                      </a:cubicBezTo>
                      <a:close/>
                      <a:moveTo>
                        <a:pt x="144106" y="66655"/>
                      </a:moveTo>
                      <a:lnTo>
                        <a:pt x="10019" y="66655"/>
                      </a:lnTo>
                      <a:lnTo>
                        <a:pt x="10019" y="38342"/>
                      </a:lnTo>
                      <a:cubicBezTo>
                        <a:pt x="10153" y="35455"/>
                        <a:pt x="11530" y="32766"/>
                        <a:pt x="13795" y="30970"/>
                      </a:cubicBezTo>
                      <a:cubicBezTo>
                        <a:pt x="24160" y="23608"/>
                        <a:pt x="35686" y="18038"/>
                        <a:pt x="47895" y="14492"/>
                      </a:cubicBezTo>
                      <a:cubicBezTo>
                        <a:pt x="57377" y="11715"/>
                        <a:pt x="67187" y="10214"/>
                        <a:pt x="77065" y="10029"/>
                      </a:cubicBezTo>
                      <a:cubicBezTo>
                        <a:pt x="86925" y="10070"/>
                        <a:pt x="96726" y="11564"/>
                        <a:pt x="106150" y="14462"/>
                      </a:cubicBezTo>
                      <a:cubicBezTo>
                        <a:pt x="118507" y="17582"/>
                        <a:pt x="130106" y="23169"/>
                        <a:pt x="140250" y="30885"/>
                      </a:cubicBezTo>
                      <a:cubicBezTo>
                        <a:pt x="142581" y="32673"/>
                        <a:pt x="143995" y="35406"/>
                        <a:pt x="144106" y="38342"/>
                      </a:cubicBezTo>
                      <a:close/>
                    </a:path>
                  </a:pathLst>
                </a:custGeom>
                <a:solidFill>
                  <a:schemeClr val="bg1"/>
                </a:solidFill>
                <a:ln w="4961" cap="flat">
                  <a:noFill/>
                  <a:prstDash val="solid"/>
                  <a:miter/>
                </a:ln>
              </p:spPr>
              <p:txBody>
                <a:bodyPr rtlCol="0" anchor="ctr"/>
                <a:lstStyle/>
                <a:p>
                  <a:endParaRPr lang="ko-KR" altLang="en-US"/>
                </a:p>
              </p:txBody>
            </p:sp>
          </p:grpSp>
        </p:grpSp>
        <p:grpSp>
          <p:nvGrpSpPr>
            <p:cNvPr id="27" name="그룹 26">
              <a:extLst>
                <a:ext uri="{FF2B5EF4-FFF2-40B4-BE49-F238E27FC236}">
                  <a16:creationId xmlns:a16="http://schemas.microsoft.com/office/drawing/2014/main" id="{EA634EE6-9FAE-46A2-8A37-88D9F1A5C7EE}"/>
                </a:ext>
              </a:extLst>
            </p:cNvPr>
            <p:cNvGrpSpPr/>
            <p:nvPr/>
          </p:nvGrpSpPr>
          <p:grpSpPr>
            <a:xfrm>
              <a:off x="293254" y="3319503"/>
              <a:ext cx="868301" cy="426726"/>
              <a:chOff x="281894" y="3319506"/>
              <a:chExt cx="868301" cy="426726"/>
            </a:xfrm>
          </p:grpSpPr>
          <p:sp>
            <p:nvSpPr>
              <p:cNvPr id="28" name="Oval 77">
                <a:extLst>
                  <a:ext uri="{FF2B5EF4-FFF2-40B4-BE49-F238E27FC236}">
                    <a16:creationId xmlns:a16="http://schemas.microsoft.com/office/drawing/2014/main" id="{6E1FA01C-B13C-4E5A-AD04-8A81FC69C0F3}"/>
                  </a:ext>
                </a:extLst>
              </p:cNvPr>
              <p:cNvSpPr>
                <a:spLocks noChangeArrowheads="1"/>
              </p:cNvSpPr>
              <p:nvPr/>
            </p:nvSpPr>
            <p:spPr bwMode="auto">
              <a:xfrm>
                <a:off x="281894" y="3319506"/>
                <a:ext cx="426726" cy="426726"/>
              </a:xfrm>
              <a:prstGeom prst="ellipse">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Open Sans Light"/>
                  <a:ea typeface="+mn-ea"/>
                  <a:cs typeface="+mn-cs"/>
                </a:endParaRPr>
              </a:p>
            </p:txBody>
          </p:sp>
          <p:sp>
            <p:nvSpPr>
              <p:cNvPr id="29" name="Freeform 150">
                <a:extLst>
                  <a:ext uri="{FF2B5EF4-FFF2-40B4-BE49-F238E27FC236}">
                    <a16:creationId xmlns:a16="http://schemas.microsoft.com/office/drawing/2014/main" id="{BCEACC9E-63C1-4FA7-851F-0A90E4DF0918}"/>
                  </a:ext>
                </a:extLst>
              </p:cNvPr>
              <p:cNvSpPr>
                <a:spLocks noEditPoints="1"/>
              </p:cNvSpPr>
              <p:nvPr/>
            </p:nvSpPr>
            <p:spPr bwMode="auto">
              <a:xfrm>
                <a:off x="364853" y="3387355"/>
                <a:ext cx="261272" cy="263662"/>
              </a:xfrm>
              <a:custGeom>
                <a:avLst/>
                <a:gdLst>
                  <a:gd name="T0" fmla="*/ 104 w 505"/>
                  <a:gd name="T1" fmla="*/ 461 h 510"/>
                  <a:gd name="T2" fmla="*/ 207 w 505"/>
                  <a:gd name="T3" fmla="*/ 151 h 510"/>
                  <a:gd name="T4" fmla="*/ 120 w 505"/>
                  <a:gd name="T5" fmla="*/ 167 h 510"/>
                  <a:gd name="T6" fmla="*/ 450 w 505"/>
                  <a:gd name="T7" fmla="*/ 167 h 510"/>
                  <a:gd name="T8" fmla="*/ 423 w 505"/>
                  <a:gd name="T9" fmla="*/ 151 h 510"/>
                  <a:gd name="T10" fmla="*/ 466 w 505"/>
                  <a:gd name="T11" fmla="*/ 461 h 510"/>
                  <a:gd name="T12" fmla="*/ 505 w 505"/>
                  <a:gd name="T13" fmla="*/ 156 h 510"/>
                  <a:gd name="T14" fmla="*/ 459 w 505"/>
                  <a:gd name="T15" fmla="*/ 126 h 510"/>
                  <a:gd name="T16" fmla="*/ 459 w 505"/>
                  <a:gd name="T17" fmla="*/ 494 h 510"/>
                  <a:gd name="T18" fmla="*/ 17 w 505"/>
                  <a:gd name="T19" fmla="*/ 156 h 510"/>
                  <a:gd name="T20" fmla="*/ 256 w 505"/>
                  <a:gd name="T21" fmla="*/ 118 h 510"/>
                  <a:gd name="T22" fmla="*/ 1 w 505"/>
                  <a:gd name="T23" fmla="*/ 156 h 510"/>
                  <a:gd name="T24" fmla="*/ 459 w 505"/>
                  <a:gd name="T25" fmla="*/ 510 h 510"/>
                  <a:gd name="T26" fmla="*/ 80 w 505"/>
                  <a:gd name="T27" fmla="*/ 181 h 510"/>
                  <a:gd name="T28" fmla="*/ 0 w 505"/>
                  <a:gd name="T29" fmla="*/ 181 h 510"/>
                  <a:gd name="T30" fmla="*/ 72 w 505"/>
                  <a:gd name="T31" fmla="*/ 447 h 510"/>
                  <a:gd name="T32" fmla="*/ 64 w 505"/>
                  <a:gd name="T33" fmla="*/ 189 h 510"/>
                  <a:gd name="T34" fmla="*/ 16 w 505"/>
                  <a:gd name="T35" fmla="*/ 189 h 510"/>
                  <a:gd name="T36" fmla="*/ 8 w 505"/>
                  <a:gd name="T37" fmla="*/ 257 h 510"/>
                  <a:gd name="T38" fmla="*/ 72 w 505"/>
                  <a:gd name="T39" fmla="*/ 273 h 510"/>
                  <a:gd name="T40" fmla="*/ 72 w 505"/>
                  <a:gd name="T41" fmla="*/ 340 h 510"/>
                  <a:gd name="T42" fmla="*/ 8 w 505"/>
                  <a:gd name="T43" fmla="*/ 356 h 510"/>
                  <a:gd name="T44" fmla="*/ 80 w 505"/>
                  <a:gd name="T45" fmla="*/ 353 h 510"/>
                  <a:gd name="T46" fmla="*/ 0 w 505"/>
                  <a:gd name="T47" fmla="*/ 353 h 510"/>
                  <a:gd name="T48" fmla="*/ 80 w 505"/>
                  <a:gd name="T49" fmla="*/ 353 h 510"/>
                  <a:gd name="T50" fmla="*/ 473 w 505"/>
                  <a:gd name="T51" fmla="*/ 42 h 510"/>
                  <a:gd name="T52" fmla="*/ 401 w 505"/>
                  <a:gd name="T53" fmla="*/ 12 h 510"/>
                  <a:gd name="T54" fmla="*/ 206 w 505"/>
                  <a:gd name="T55" fmla="*/ 218 h 510"/>
                  <a:gd name="T56" fmla="*/ 266 w 505"/>
                  <a:gd name="T57" fmla="*/ 267 h 510"/>
                  <a:gd name="T58" fmla="*/ 449 w 505"/>
                  <a:gd name="T59" fmla="*/ 24 h 510"/>
                  <a:gd name="T60" fmla="*/ 260 w 505"/>
                  <a:gd name="T61" fmla="*/ 250 h 510"/>
                  <a:gd name="T62" fmla="*/ 399 w 505"/>
                  <a:gd name="T63" fmla="*/ 134 h 510"/>
                  <a:gd name="T64" fmla="*/ 339 w 505"/>
                  <a:gd name="T65" fmla="*/ 74 h 510"/>
                  <a:gd name="T66" fmla="*/ 393 w 505"/>
                  <a:gd name="T67" fmla="*/ 136 h 510"/>
                  <a:gd name="T68" fmla="*/ 452 w 505"/>
                  <a:gd name="T69" fmla="*/ 69 h 510"/>
                  <a:gd name="T70" fmla="*/ 392 w 505"/>
                  <a:gd name="T71" fmla="*/ 32 h 510"/>
                  <a:gd name="T72" fmla="*/ 452 w 505"/>
                  <a:gd name="T73" fmla="*/ 81 h 510"/>
                  <a:gd name="T74" fmla="*/ 268 w 505"/>
                  <a:gd name="T75" fmla="*/ 259 h 510"/>
                  <a:gd name="T76" fmla="*/ 219 w 505"/>
                  <a:gd name="T77" fmla="*/ 215 h 510"/>
                  <a:gd name="T78" fmla="*/ 188 w 505"/>
                  <a:gd name="T79" fmla="*/ 275 h 510"/>
                  <a:gd name="T80" fmla="*/ 198 w 505"/>
                  <a:gd name="T81" fmla="*/ 285 h 510"/>
                  <a:gd name="T82" fmla="*/ 201 w 505"/>
                  <a:gd name="T83" fmla="*/ 271 h 510"/>
                  <a:gd name="T84" fmla="*/ 174 w 505"/>
                  <a:gd name="T85" fmla="*/ 29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510">
                    <a:moveTo>
                      <a:pt x="458" y="469"/>
                    </a:moveTo>
                    <a:cubicBezTo>
                      <a:pt x="112" y="469"/>
                      <a:pt x="112" y="469"/>
                      <a:pt x="112" y="469"/>
                    </a:cubicBezTo>
                    <a:cubicBezTo>
                      <a:pt x="108" y="469"/>
                      <a:pt x="104" y="465"/>
                      <a:pt x="104" y="461"/>
                    </a:cubicBezTo>
                    <a:cubicBezTo>
                      <a:pt x="104" y="159"/>
                      <a:pt x="104" y="159"/>
                      <a:pt x="104" y="159"/>
                    </a:cubicBezTo>
                    <a:cubicBezTo>
                      <a:pt x="104" y="155"/>
                      <a:pt x="108" y="151"/>
                      <a:pt x="112" y="151"/>
                    </a:cubicBezTo>
                    <a:cubicBezTo>
                      <a:pt x="207" y="151"/>
                      <a:pt x="207" y="151"/>
                      <a:pt x="207" y="151"/>
                    </a:cubicBezTo>
                    <a:cubicBezTo>
                      <a:pt x="212" y="151"/>
                      <a:pt x="215" y="155"/>
                      <a:pt x="215" y="159"/>
                    </a:cubicBezTo>
                    <a:cubicBezTo>
                      <a:pt x="215" y="164"/>
                      <a:pt x="212" y="167"/>
                      <a:pt x="207" y="167"/>
                    </a:cubicBezTo>
                    <a:cubicBezTo>
                      <a:pt x="120" y="167"/>
                      <a:pt x="120" y="167"/>
                      <a:pt x="120" y="167"/>
                    </a:cubicBezTo>
                    <a:cubicBezTo>
                      <a:pt x="120" y="453"/>
                      <a:pt x="120" y="453"/>
                      <a:pt x="120" y="453"/>
                    </a:cubicBezTo>
                    <a:cubicBezTo>
                      <a:pt x="450" y="453"/>
                      <a:pt x="450" y="453"/>
                      <a:pt x="450" y="453"/>
                    </a:cubicBezTo>
                    <a:cubicBezTo>
                      <a:pt x="450" y="167"/>
                      <a:pt x="450" y="167"/>
                      <a:pt x="450" y="167"/>
                    </a:cubicBezTo>
                    <a:cubicBezTo>
                      <a:pt x="423" y="167"/>
                      <a:pt x="423" y="167"/>
                      <a:pt x="423" y="167"/>
                    </a:cubicBezTo>
                    <a:cubicBezTo>
                      <a:pt x="418" y="167"/>
                      <a:pt x="415" y="164"/>
                      <a:pt x="415" y="159"/>
                    </a:cubicBezTo>
                    <a:cubicBezTo>
                      <a:pt x="415" y="155"/>
                      <a:pt x="418" y="151"/>
                      <a:pt x="423" y="151"/>
                    </a:cubicBezTo>
                    <a:cubicBezTo>
                      <a:pt x="458" y="151"/>
                      <a:pt x="458" y="151"/>
                      <a:pt x="458" y="151"/>
                    </a:cubicBezTo>
                    <a:cubicBezTo>
                      <a:pt x="462" y="151"/>
                      <a:pt x="466" y="155"/>
                      <a:pt x="466" y="159"/>
                    </a:cubicBezTo>
                    <a:cubicBezTo>
                      <a:pt x="466" y="461"/>
                      <a:pt x="466" y="461"/>
                      <a:pt x="466" y="461"/>
                    </a:cubicBezTo>
                    <a:cubicBezTo>
                      <a:pt x="466" y="465"/>
                      <a:pt x="462" y="469"/>
                      <a:pt x="458" y="469"/>
                    </a:cubicBezTo>
                    <a:close/>
                    <a:moveTo>
                      <a:pt x="505" y="464"/>
                    </a:moveTo>
                    <a:cubicBezTo>
                      <a:pt x="505" y="156"/>
                      <a:pt x="505" y="156"/>
                      <a:pt x="505" y="156"/>
                    </a:cubicBezTo>
                    <a:cubicBezTo>
                      <a:pt x="505" y="130"/>
                      <a:pt x="484" y="110"/>
                      <a:pt x="459" y="110"/>
                    </a:cubicBezTo>
                    <a:cubicBezTo>
                      <a:pt x="454" y="110"/>
                      <a:pt x="451" y="113"/>
                      <a:pt x="451" y="118"/>
                    </a:cubicBezTo>
                    <a:cubicBezTo>
                      <a:pt x="451" y="122"/>
                      <a:pt x="454" y="126"/>
                      <a:pt x="459" y="126"/>
                    </a:cubicBezTo>
                    <a:cubicBezTo>
                      <a:pt x="475" y="126"/>
                      <a:pt x="489" y="139"/>
                      <a:pt x="489" y="156"/>
                    </a:cubicBezTo>
                    <a:cubicBezTo>
                      <a:pt x="489" y="464"/>
                      <a:pt x="489" y="464"/>
                      <a:pt x="489" y="464"/>
                    </a:cubicBezTo>
                    <a:cubicBezTo>
                      <a:pt x="489" y="481"/>
                      <a:pt x="475" y="494"/>
                      <a:pt x="459" y="494"/>
                    </a:cubicBezTo>
                    <a:cubicBezTo>
                      <a:pt x="47" y="494"/>
                      <a:pt x="47" y="494"/>
                      <a:pt x="47" y="494"/>
                    </a:cubicBezTo>
                    <a:cubicBezTo>
                      <a:pt x="31" y="494"/>
                      <a:pt x="17" y="481"/>
                      <a:pt x="17" y="464"/>
                    </a:cubicBezTo>
                    <a:cubicBezTo>
                      <a:pt x="17" y="156"/>
                      <a:pt x="17" y="156"/>
                      <a:pt x="17" y="156"/>
                    </a:cubicBezTo>
                    <a:cubicBezTo>
                      <a:pt x="17" y="139"/>
                      <a:pt x="31" y="126"/>
                      <a:pt x="47" y="126"/>
                    </a:cubicBezTo>
                    <a:cubicBezTo>
                      <a:pt x="248" y="126"/>
                      <a:pt x="248" y="126"/>
                      <a:pt x="248" y="126"/>
                    </a:cubicBezTo>
                    <a:cubicBezTo>
                      <a:pt x="253" y="126"/>
                      <a:pt x="256" y="122"/>
                      <a:pt x="256" y="118"/>
                    </a:cubicBezTo>
                    <a:cubicBezTo>
                      <a:pt x="256" y="113"/>
                      <a:pt x="253" y="110"/>
                      <a:pt x="248" y="110"/>
                    </a:cubicBezTo>
                    <a:cubicBezTo>
                      <a:pt x="47" y="110"/>
                      <a:pt x="47" y="110"/>
                      <a:pt x="47" y="110"/>
                    </a:cubicBezTo>
                    <a:cubicBezTo>
                      <a:pt x="22" y="110"/>
                      <a:pt x="1" y="130"/>
                      <a:pt x="1" y="156"/>
                    </a:cubicBezTo>
                    <a:cubicBezTo>
                      <a:pt x="1" y="464"/>
                      <a:pt x="1" y="464"/>
                      <a:pt x="1" y="464"/>
                    </a:cubicBezTo>
                    <a:cubicBezTo>
                      <a:pt x="1" y="490"/>
                      <a:pt x="22" y="510"/>
                      <a:pt x="47" y="510"/>
                    </a:cubicBezTo>
                    <a:cubicBezTo>
                      <a:pt x="459" y="510"/>
                      <a:pt x="459" y="510"/>
                      <a:pt x="459" y="510"/>
                    </a:cubicBezTo>
                    <a:cubicBezTo>
                      <a:pt x="484" y="510"/>
                      <a:pt x="505" y="490"/>
                      <a:pt x="505" y="464"/>
                    </a:cubicBezTo>
                    <a:close/>
                    <a:moveTo>
                      <a:pt x="80" y="439"/>
                    </a:moveTo>
                    <a:cubicBezTo>
                      <a:pt x="80" y="181"/>
                      <a:pt x="80" y="181"/>
                      <a:pt x="80" y="181"/>
                    </a:cubicBezTo>
                    <a:cubicBezTo>
                      <a:pt x="80" y="177"/>
                      <a:pt x="76" y="173"/>
                      <a:pt x="72" y="173"/>
                    </a:cubicBezTo>
                    <a:cubicBezTo>
                      <a:pt x="8" y="173"/>
                      <a:pt x="8" y="173"/>
                      <a:pt x="8" y="173"/>
                    </a:cubicBezTo>
                    <a:cubicBezTo>
                      <a:pt x="4" y="173"/>
                      <a:pt x="0" y="177"/>
                      <a:pt x="0" y="181"/>
                    </a:cubicBezTo>
                    <a:cubicBezTo>
                      <a:pt x="0" y="439"/>
                      <a:pt x="0" y="439"/>
                      <a:pt x="0" y="439"/>
                    </a:cubicBezTo>
                    <a:cubicBezTo>
                      <a:pt x="0" y="443"/>
                      <a:pt x="4" y="447"/>
                      <a:pt x="8" y="447"/>
                    </a:cubicBezTo>
                    <a:cubicBezTo>
                      <a:pt x="72" y="447"/>
                      <a:pt x="72" y="447"/>
                      <a:pt x="72" y="447"/>
                    </a:cubicBezTo>
                    <a:cubicBezTo>
                      <a:pt x="76" y="447"/>
                      <a:pt x="80" y="443"/>
                      <a:pt x="80" y="439"/>
                    </a:cubicBezTo>
                    <a:close/>
                    <a:moveTo>
                      <a:pt x="16" y="189"/>
                    </a:moveTo>
                    <a:cubicBezTo>
                      <a:pt x="64" y="189"/>
                      <a:pt x="64" y="189"/>
                      <a:pt x="64" y="189"/>
                    </a:cubicBezTo>
                    <a:cubicBezTo>
                      <a:pt x="64" y="431"/>
                      <a:pt x="64" y="431"/>
                      <a:pt x="64" y="431"/>
                    </a:cubicBezTo>
                    <a:cubicBezTo>
                      <a:pt x="16" y="431"/>
                      <a:pt x="16" y="431"/>
                      <a:pt x="16" y="431"/>
                    </a:cubicBezTo>
                    <a:lnTo>
                      <a:pt x="16" y="189"/>
                    </a:lnTo>
                    <a:close/>
                    <a:moveTo>
                      <a:pt x="80" y="265"/>
                    </a:moveTo>
                    <a:cubicBezTo>
                      <a:pt x="80" y="261"/>
                      <a:pt x="76" y="257"/>
                      <a:pt x="72" y="257"/>
                    </a:cubicBezTo>
                    <a:cubicBezTo>
                      <a:pt x="8" y="257"/>
                      <a:pt x="8" y="257"/>
                      <a:pt x="8" y="257"/>
                    </a:cubicBezTo>
                    <a:cubicBezTo>
                      <a:pt x="4" y="257"/>
                      <a:pt x="0" y="261"/>
                      <a:pt x="0" y="265"/>
                    </a:cubicBezTo>
                    <a:cubicBezTo>
                      <a:pt x="0" y="270"/>
                      <a:pt x="4" y="273"/>
                      <a:pt x="8" y="273"/>
                    </a:cubicBezTo>
                    <a:cubicBezTo>
                      <a:pt x="72" y="273"/>
                      <a:pt x="72" y="273"/>
                      <a:pt x="72" y="273"/>
                    </a:cubicBezTo>
                    <a:cubicBezTo>
                      <a:pt x="76" y="273"/>
                      <a:pt x="80" y="270"/>
                      <a:pt x="80" y="265"/>
                    </a:cubicBezTo>
                    <a:close/>
                    <a:moveTo>
                      <a:pt x="80" y="348"/>
                    </a:moveTo>
                    <a:cubicBezTo>
                      <a:pt x="80" y="344"/>
                      <a:pt x="76" y="340"/>
                      <a:pt x="72" y="340"/>
                    </a:cubicBezTo>
                    <a:cubicBezTo>
                      <a:pt x="8" y="340"/>
                      <a:pt x="8" y="340"/>
                      <a:pt x="8" y="340"/>
                    </a:cubicBezTo>
                    <a:cubicBezTo>
                      <a:pt x="4" y="340"/>
                      <a:pt x="0" y="344"/>
                      <a:pt x="0" y="348"/>
                    </a:cubicBezTo>
                    <a:cubicBezTo>
                      <a:pt x="0" y="353"/>
                      <a:pt x="4" y="356"/>
                      <a:pt x="8" y="356"/>
                    </a:cubicBezTo>
                    <a:cubicBezTo>
                      <a:pt x="72" y="356"/>
                      <a:pt x="72" y="356"/>
                      <a:pt x="72" y="356"/>
                    </a:cubicBezTo>
                    <a:cubicBezTo>
                      <a:pt x="76" y="356"/>
                      <a:pt x="80" y="353"/>
                      <a:pt x="80" y="348"/>
                    </a:cubicBezTo>
                    <a:close/>
                    <a:moveTo>
                      <a:pt x="80" y="353"/>
                    </a:moveTo>
                    <a:cubicBezTo>
                      <a:pt x="80" y="348"/>
                      <a:pt x="76" y="345"/>
                      <a:pt x="72" y="345"/>
                    </a:cubicBezTo>
                    <a:cubicBezTo>
                      <a:pt x="8" y="345"/>
                      <a:pt x="8" y="345"/>
                      <a:pt x="8" y="345"/>
                    </a:cubicBezTo>
                    <a:cubicBezTo>
                      <a:pt x="4" y="345"/>
                      <a:pt x="0" y="348"/>
                      <a:pt x="0" y="353"/>
                    </a:cubicBezTo>
                    <a:cubicBezTo>
                      <a:pt x="0" y="357"/>
                      <a:pt x="4" y="361"/>
                      <a:pt x="8" y="361"/>
                    </a:cubicBezTo>
                    <a:cubicBezTo>
                      <a:pt x="72" y="361"/>
                      <a:pt x="72" y="361"/>
                      <a:pt x="72" y="361"/>
                    </a:cubicBezTo>
                    <a:cubicBezTo>
                      <a:pt x="76" y="361"/>
                      <a:pt x="80" y="357"/>
                      <a:pt x="80" y="353"/>
                    </a:cubicBezTo>
                    <a:close/>
                    <a:moveTo>
                      <a:pt x="266" y="267"/>
                    </a:moveTo>
                    <a:cubicBezTo>
                      <a:pt x="460" y="72"/>
                      <a:pt x="460" y="72"/>
                      <a:pt x="460" y="72"/>
                    </a:cubicBezTo>
                    <a:cubicBezTo>
                      <a:pt x="468" y="64"/>
                      <a:pt x="473" y="53"/>
                      <a:pt x="473" y="42"/>
                    </a:cubicBezTo>
                    <a:cubicBezTo>
                      <a:pt x="473" y="31"/>
                      <a:pt x="468" y="20"/>
                      <a:pt x="460" y="12"/>
                    </a:cubicBezTo>
                    <a:cubicBezTo>
                      <a:pt x="452" y="4"/>
                      <a:pt x="442" y="0"/>
                      <a:pt x="431" y="0"/>
                    </a:cubicBezTo>
                    <a:cubicBezTo>
                      <a:pt x="419" y="0"/>
                      <a:pt x="409" y="4"/>
                      <a:pt x="401" y="12"/>
                    </a:cubicBezTo>
                    <a:cubicBezTo>
                      <a:pt x="206" y="207"/>
                      <a:pt x="206" y="207"/>
                      <a:pt x="206" y="207"/>
                    </a:cubicBezTo>
                    <a:cubicBezTo>
                      <a:pt x="204" y="209"/>
                      <a:pt x="204" y="211"/>
                      <a:pt x="204" y="213"/>
                    </a:cubicBezTo>
                    <a:cubicBezTo>
                      <a:pt x="204" y="215"/>
                      <a:pt x="204" y="217"/>
                      <a:pt x="206" y="218"/>
                    </a:cubicBezTo>
                    <a:cubicBezTo>
                      <a:pt x="254" y="267"/>
                      <a:pt x="254" y="267"/>
                      <a:pt x="254" y="267"/>
                    </a:cubicBezTo>
                    <a:cubicBezTo>
                      <a:pt x="256" y="268"/>
                      <a:pt x="258" y="269"/>
                      <a:pt x="260" y="269"/>
                    </a:cubicBezTo>
                    <a:cubicBezTo>
                      <a:pt x="262" y="269"/>
                      <a:pt x="264" y="268"/>
                      <a:pt x="266" y="267"/>
                    </a:cubicBezTo>
                    <a:close/>
                    <a:moveTo>
                      <a:pt x="412" y="24"/>
                    </a:moveTo>
                    <a:cubicBezTo>
                      <a:pt x="417" y="19"/>
                      <a:pt x="424" y="16"/>
                      <a:pt x="431" y="16"/>
                    </a:cubicBezTo>
                    <a:cubicBezTo>
                      <a:pt x="438" y="16"/>
                      <a:pt x="444" y="19"/>
                      <a:pt x="449" y="24"/>
                    </a:cubicBezTo>
                    <a:cubicBezTo>
                      <a:pt x="454" y="29"/>
                      <a:pt x="457" y="35"/>
                      <a:pt x="457" y="42"/>
                    </a:cubicBezTo>
                    <a:cubicBezTo>
                      <a:pt x="457" y="49"/>
                      <a:pt x="454" y="56"/>
                      <a:pt x="449" y="61"/>
                    </a:cubicBezTo>
                    <a:cubicBezTo>
                      <a:pt x="260" y="250"/>
                      <a:pt x="260" y="250"/>
                      <a:pt x="260" y="250"/>
                    </a:cubicBezTo>
                    <a:cubicBezTo>
                      <a:pt x="223" y="213"/>
                      <a:pt x="223" y="213"/>
                      <a:pt x="223" y="213"/>
                    </a:cubicBezTo>
                    <a:lnTo>
                      <a:pt x="412" y="24"/>
                    </a:lnTo>
                    <a:close/>
                    <a:moveTo>
                      <a:pt x="399" y="134"/>
                    </a:moveTo>
                    <a:cubicBezTo>
                      <a:pt x="402" y="131"/>
                      <a:pt x="402" y="126"/>
                      <a:pt x="399" y="123"/>
                    </a:cubicBezTo>
                    <a:cubicBezTo>
                      <a:pt x="350" y="74"/>
                      <a:pt x="350" y="74"/>
                      <a:pt x="350" y="74"/>
                    </a:cubicBezTo>
                    <a:cubicBezTo>
                      <a:pt x="347" y="71"/>
                      <a:pt x="342" y="71"/>
                      <a:pt x="339" y="74"/>
                    </a:cubicBezTo>
                    <a:cubicBezTo>
                      <a:pt x="336" y="77"/>
                      <a:pt x="336" y="82"/>
                      <a:pt x="339" y="86"/>
                    </a:cubicBezTo>
                    <a:cubicBezTo>
                      <a:pt x="387" y="134"/>
                      <a:pt x="387" y="134"/>
                      <a:pt x="387" y="134"/>
                    </a:cubicBezTo>
                    <a:cubicBezTo>
                      <a:pt x="389" y="135"/>
                      <a:pt x="391" y="136"/>
                      <a:pt x="393" y="136"/>
                    </a:cubicBezTo>
                    <a:cubicBezTo>
                      <a:pt x="395" y="136"/>
                      <a:pt x="397" y="135"/>
                      <a:pt x="399" y="134"/>
                    </a:cubicBezTo>
                    <a:close/>
                    <a:moveTo>
                      <a:pt x="452" y="81"/>
                    </a:moveTo>
                    <a:cubicBezTo>
                      <a:pt x="455" y="78"/>
                      <a:pt x="455" y="73"/>
                      <a:pt x="452" y="69"/>
                    </a:cubicBezTo>
                    <a:cubicBezTo>
                      <a:pt x="403" y="21"/>
                      <a:pt x="403" y="21"/>
                      <a:pt x="403" y="21"/>
                    </a:cubicBezTo>
                    <a:cubicBezTo>
                      <a:pt x="400" y="18"/>
                      <a:pt x="395" y="18"/>
                      <a:pt x="392" y="21"/>
                    </a:cubicBezTo>
                    <a:cubicBezTo>
                      <a:pt x="389" y="24"/>
                      <a:pt x="389" y="29"/>
                      <a:pt x="392" y="32"/>
                    </a:cubicBezTo>
                    <a:cubicBezTo>
                      <a:pt x="440" y="81"/>
                      <a:pt x="440" y="81"/>
                      <a:pt x="440" y="81"/>
                    </a:cubicBezTo>
                    <a:cubicBezTo>
                      <a:pt x="442" y="82"/>
                      <a:pt x="444" y="83"/>
                      <a:pt x="446" y="83"/>
                    </a:cubicBezTo>
                    <a:cubicBezTo>
                      <a:pt x="448" y="83"/>
                      <a:pt x="450" y="82"/>
                      <a:pt x="452" y="81"/>
                    </a:cubicBezTo>
                    <a:close/>
                    <a:moveTo>
                      <a:pt x="198" y="285"/>
                    </a:moveTo>
                    <a:cubicBezTo>
                      <a:pt x="262" y="269"/>
                      <a:pt x="262" y="269"/>
                      <a:pt x="262" y="269"/>
                    </a:cubicBezTo>
                    <a:cubicBezTo>
                      <a:pt x="266" y="268"/>
                      <a:pt x="269" y="264"/>
                      <a:pt x="268" y="259"/>
                    </a:cubicBezTo>
                    <a:cubicBezTo>
                      <a:pt x="267" y="255"/>
                      <a:pt x="262" y="252"/>
                      <a:pt x="258" y="253"/>
                    </a:cubicBezTo>
                    <a:cubicBezTo>
                      <a:pt x="207" y="266"/>
                      <a:pt x="207" y="266"/>
                      <a:pt x="207" y="266"/>
                    </a:cubicBezTo>
                    <a:cubicBezTo>
                      <a:pt x="219" y="215"/>
                      <a:pt x="219" y="215"/>
                      <a:pt x="219" y="215"/>
                    </a:cubicBezTo>
                    <a:cubicBezTo>
                      <a:pt x="220" y="210"/>
                      <a:pt x="218" y="206"/>
                      <a:pt x="214" y="205"/>
                    </a:cubicBezTo>
                    <a:cubicBezTo>
                      <a:pt x="209" y="204"/>
                      <a:pt x="205" y="207"/>
                      <a:pt x="204" y="211"/>
                    </a:cubicBezTo>
                    <a:cubicBezTo>
                      <a:pt x="188" y="275"/>
                      <a:pt x="188" y="275"/>
                      <a:pt x="188" y="275"/>
                    </a:cubicBezTo>
                    <a:cubicBezTo>
                      <a:pt x="187" y="278"/>
                      <a:pt x="188" y="281"/>
                      <a:pt x="190" y="283"/>
                    </a:cubicBezTo>
                    <a:cubicBezTo>
                      <a:pt x="192" y="284"/>
                      <a:pt x="194" y="285"/>
                      <a:pt x="196" y="285"/>
                    </a:cubicBezTo>
                    <a:cubicBezTo>
                      <a:pt x="196" y="285"/>
                      <a:pt x="197" y="285"/>
                      <a:pt x="198" y="285"/>
                    </a:cubicBezTo>
                    <a:close/>
                    <a:moveTo>
                      <a:pt x="185" y="299"/>
                    </a:moveTo>
                    <a:cubicBezTo>
                      <a:pt x="201" y="283"/>
                      <a:pt x="201" y="283"/>
                      <a:pt x="201" y="283"/>
                    </a:cubicBezTo>
                    <a:cubicBezTo>
                      <a:pt x="205" y="279"/>
                      <a:pt x="205" y="274"/>
                      <a:pt x="201" y="271"/>
                    </a:cubicBezTo>
                    <a:cubicBezTo>
                      <a:pt x="198" y="268"/>
                      <a:pt x="193" y="268"/>
                      <a:pt x="190" y="271"/>
                    </a:cubicBezTo>
                    <a:cubicBezTo>
                      <a:pt x="174" y="288"/>
                      <a:pt x="174" y="288"/>
                      <a:pt x="174" y="288"/>
                    </a:cubicBezTo>
                    <a:cubicBezTo>
                      <a:pt x="171" y="291"/>
                      <a:pt x="171" y="296"/>
                      <a:pt x="174" y="299"/>
                    </a:cubicBezTo>
                    <a:cubicBezTo>
                      <a:pt x="175" y="301"/>
                      <a:pt x="177" y="301"/>
                      <a:pt x="179" y="301"/>
                    </a:cubicBezTo>
                    <a:cubicBezTo>
                      <a:pt x="181" y="301"/>
                      <a:pt x="183" y="301"/>
                      <a:pt x="185" y="299"/>
                    </a:cubicBezTo>
                    <a:close/>
                  </a:path>
                </a:pathLst>
              </a:custGeom>
              <a:solidFill>
                <a:srgbClr val="FFFFFF"/>
              </a:solidFill>
              <a:ln w="3175">
                <a:solidFill>
                  <a:schemeClr val="bg1"/>
                </a:solidFill>
              </a:ln>
            </p:spPr>
            <p:txBody>
              <a:bodyPr vert="horz" wrap="square" lIns="68580" tIns="34290" rIns="68580" bIns="34290" numCol="1" anchor="t" anchorCtr="0" compatLnSpc="1">
                <a:prstTxWarp prst="textNoShape">
                  <a:avLst/>
                </a:prstTxWarp>
              </a:bodyPr>
              <a:lstStyle/>
              <a:p>
                <a:pPr defTabSz="1219170">
                  <a:buClrTx/>
                  <a:buFontTx/>
                  <a:buNone/>
                </a:pPr>
                <a:endParaRPr lang="en-US" sz="1800" kern="1200">
                  <a:solidFill>
                    <a:srgbClr val="FFFFFF"/>
                  </a:solidFill>
                  <a:latin typeface="Open Sans Light"/>
                  <a:ea typeface="+mn-ea"/>
                  <a:cs typeface="+mn-cs"/>
                </a:endParaRPr>
              </a:p>
            </p:txBody>
          </p:sp>
          <p:sp>
            <p:nvSpPr>
              <p:cNvPr id="30" name="직사각형 29">
                <a:extLst>
                  <a:ext uri="{FF2B5EF4-FFF2-40B4-BE49-F238E27FC236}">
                    <a16:creationId xmlns:a16="http://schemas.microsoft.com/office/drawing/2014/main" id="{C8AC1029-0842-417D-B6C9-182A13F213E4}"/>
                  </a:ext>
                </a:extLst>
              </p:cNvPr>
              <p:cNvSpPr/>
              <p:nvPr/>
            </p:nvSpPr>
            <p:spPr>
              <a:xfrm>
                <a:off x="695490" y="3405911"/>
                <a:ext cx="454705" cy="253916"/>
              </a:xfrm>
              <a:prstGeom prst="rect">
                <a:avLst/>
              </a:prstGeom>
            </p:spPr>
            <p:txBody>
              <a:bodyPr wrap="squar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105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rPr>
                  <a:t>메모</a:t>
                </a:r>
                <a:endParaRPr kumimoji="1" lang="en-US" altLang="ko-KR" sz="1000" b="1" i="0" u="none" strike="noStrike" kern="1200" cap="none" spc="0" normalizeH="0" baseline="0" noProof="0" dirty="0">
                  <a:ln>
                    <a:noFill/>
                  </a:ln>
                  <a:solidFill>
                    <a:schemeClr val="tx1"/>
                  </a:solidFill>
                  <a:effectLst/>
                  <a:uLnTx/>
                  <a:uFillTx/>
                  <a:latin typeface="맑은 고딕"/>
                  <a:ea typeface="맑은 고딕" panose="020B0503020000020004" pitchFamily="50" charset="-127"/>
                  <a:cs typeface="Arial"/>
                  <a:sym typeface="Arial"/>
                </a:endParaRPr>
              </a:p>
            </p:txBody>
          </p:sp>
        </p:grpSp>
      </p:grpSp>
      <p:sp>
        <p:nvSpPr>
          <p:cNvPr id="52" name="직사각형 51">
            <a:extLst>
              <a:ext uri="{FF2B5EF4-FFF2-40B4-BE49-F238E27FC236}">
                <a16:creationId xmlns:a16="http://schemas.microsoft.com/office/drawing/2014/main" id="{4A7EFEF4-EF52-4B1F-883E-E25C5211EFDB}"/>
              </a:ext>
            </a:extLst>
          </p:cNvPr>
          <p:cNvSpPr/>
          <p:nvPr userDrawn="1"/>
        </p:nvSpPr>
        <p:spPr>
          <a:xfrm>
            <a:off x="2548189" y="1765951"/>
            <a:ext cx="723275" cy="253916"/>
          </a:xfrm>
          <a:prstGeom prst="rect">
            <a:avLst/>
          </a:prstGeom>
        </p:spPr>
        <p:txBody>
          <a:bodyPr wrap="none">
            <a:spAutoFit/>
          </a:bodyPr>
          <a:lstStyle/>
          <a:p>
            <a:pPr lvl="0" algn="ctr">
              <a:defRPr/>
            </a:pPr>
            <a:r>
              <a:rPr kumimoji="1" lang="ko-KR" altLang="en-US" sz="1050" kern="1200" dirty="0">
                <a:solidFill>
                  <a:schemeClr val="tx1"/>
                </a:solidFill>
                <a:latin typeface="맑은 고딕"/>
                <a:ea typeface="맑은 고딕" panose="020B0503020000020004" pitchFamily="50" charset="-127"/>
              </a:rPr>
              <a:t>통화대기</a:t>
            </a:r>
            <a:endParaRPr kumimoji="1" lang="en-US" altLang="ko-KR" sz="1000" kern="1200" dirty="0">
              <a:solidFill>
                <a:schemeClr val="tx1"/>
              </a:solidFill>
              <a:latin typeface="맑은 고딕"/>
              <a:ea typeface="맑은 고딕" panose="020B0503020000020004" pitchFamily="50" charset="-127"/>
            </a:endParaRPr>
          </a:p>
        </p:txBody>
      </p:sp>
      <p:grpSp>
        <p:nvGrpSpPr>
          <p:cNvPr id="53" name="그룹 52">
            <a:extLst>
              <a:ext uri="{FF2B5EF4-FFF2-40B4-BE49-F238E27FC236}">
                <a16:creationId xmlns:a16="http://schemas.microsoft.com/office/drawing/2014/main" id="{509D19F8-3585-4FF5-95B0-C5AE693870C7}"/>
              </a:ext>
            </a:extLst>
          </p:cNvPr>
          <p:cNvGrpSpPr/>
          <p:nvPr userDrawn="1"/>
        </p:nvGrpSpPr>
        <p:grpSpPr>
          <a:xfrm>
            <a:off x="7512286" y="3203395"/>
            <a:ext cx="3367584" cy="1349637"/>
            <a:chOff x="3885507" y="2008661"/>
            <a:chExt cx="3367584" cy="1349637"/>
          </a:xfrm>
        </p:grpSpPr>
        <p:sp>
          <p:nvSpPr>
            <p:cNvPr id="54" name="Backspace Icon">
              <a:extLst>
                <a:ext uri="{FF2B5EF4-FFF2-40B4-BE49-F238E27FC236}">
                  <a16:creationId xmlns:a16="http://schemas.microsoft.com/office/drawing/2014/main" id="{476920B4-99D0-499B-BD7C-B2AEBDA5BB3C}"/>
                </a:ext>
              </a:extLst>
            </p:cNvPr>
            <p:cNvSpPr>
              <a:spLocks noEditPoints="1"/>
            </p:cNvSpPr>
            <p:nvPr/>
          </p:nvSpPr>
          <p:spPr bwMode="auto">
            <a:xfrm>
              <a:off x="6595091" y="2026065"/>
              <a:ext cx="216000" cy="144000"/>
            </a:xfrm>
            <a:custGeom>
              <a:avLst/>
              <a:gdLst>
                <a:gd name="T0" fmla="*/ 167 w 208"/>
                <a:gd name="T1" fmla="*/ 103 h 150"/>
                <a:gd name="T2" fmla="*/ 157 w 208"/>
                <a:gd name="T3" fmla="*/ 113 h 150"/>
                <a:gd name="T4" fmla="*/ 129 w 208"/>
                <a:gd name="T5" fmla="*/ 85 h 150"/>
                <a:gd name="T6" fmla="*/ 100 w 208"/>
                <a:gd name="T7" fmla="*/ 113 h 150"/>
                <a:gd name="T8" fmla="*/ 90 w 208"/>
                <a:gd name="T9" fmla="*/ 103 h 150"/>
                <a:gd name="T10" fmla="*/ 119 w 208"/>
                <a:gd name="T11" fmla="*/ 75 h 150"/>
                <a:gd name="T12" fmla="*/ 90 w 208"/>
                <a:gd name="T13" fmla="*/ 47 h 150"/>
                <a:gd name="T14" fmla="*/ 100 w 208"/>
                <a:gd name="T15" fmla="*/ 37 h 150"/>
                <a:gd name="T16" fmla="*/ 129 w 208"/>
                <a:gd name="T17" fmla="*/ 65 h 150"/>
                <a:gd name="T18" fmla="*/ 157 w 208"/>
                <a:gd name="T19" fmla="*/ 37 h 150"/>
                <a:gd name="T20" fmla="*/ 167 w 208"/>
                <a:gd name="T21" fmla="*/ 47 h 150"/>
                <a:gd name="T22" fmla="*/ 139 w 208"/>
                <a:gd name="T23" fmla="*/ 75 h 150"/>
                <a:gd name="T24" fmla="*/ 167 w 208"/>
                <a:gd name="T25" fmla="*/ 103 h 150"/>
                <a:gd name="T26" fmla="*/ 175 w 208"/>
                <a:gd name="T27" fmla="*/ 0 h 150"/>
                <a:gd name="T28" fmla="*/ 86 w 208"/>
                <a:gd name="T29" fmla="*/ 0 h 150"/>
                <a:gd name="T30" fmla="*/ 63 w 208"/>
                <a:gd name="T31" fmla="*/ 10 h 150"/>
                <a:gd name="T32" fmla="*/ 4 w 208"/>
                <a:gd name="T33" fmla="*/ 68 h 150"/>
                <a:gd name="T34" fmla="*/ 4 w 208"/>
                <a:gd name="T35" fmla="*/ 82 h 150"/>
                <a:gd name="T36" fmla="*/ 63 w 208"/>
                <a:gd name="T37" fmla="*/ 141 h 150"/>
                <a:gd name="T38" fmla="*/ 86 w 208"/>
                <a:gd name="T39" fmla="*/ 150 h 150"/>
                <a:gd name="T40" fmla="*/ 175 w 208"/>
                <a:gd name="T41" fmla="*/ 150 h 150"/>
                <a:gd name="T42" fmla="*/ 208 w 208"/>
                <a:gd name="T43" fmla="*/ 117 h 150"/>
                <a:gd name="T44" fmla="*/ 208 w 208"/>
                <a:gd name="T45" fmla="*/ 33 h 150"/>
                <a:gd name="T46" fmla="*/ 175 w 208"/>
                <a:gd name="T4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150">
                  <a:moveTo>
                    <a:pt x="167" y="103"/>
                  </a:moveTo>
                  <a:lnTo>
                    <a:pt x="157" y="113"/>
                  </a:lnTo>
                  <a:lnTo>
                    <a:pt x="129" y="85"/>
                  </a:lnTo>
                  <a:lnTo>
                    <a:pt x="100" y="113"/>
                  </a:lnTo>
                  <a:lnTo>
                    <a:pt x="90" y="103"/>
                  </a:lnTo>
                  <a:lnTo>
                    <a:pt x="119" y="75"/>
                  </a:lnTo>
                  <a:lnTo>
                    <a:pt x="90" y="47"/>
                  </a:lnTo>
                  <a:lnTo>
                    <a:pt x="100" y="37"/>
                  </a:lnTo>
                  <a:lnTo>
                    <a:pt x="129" y="65"/>
                  </a:lnTo>
                  <a:lnTo>
                    <a:pt x="157" y="37"/>
                  </a:lnTo>
                  <a:lnTo>
                    <a:pt x="167" y="47"/>
                  </a:lnTo>
                  <a:lnTo>
                    <a:pt x="139" y="75"/>
                  </a:lnTo>
                  <a:lnTo>
                    <a:pt x="167" y="103"/>
                  </a:lnTo>
                  <a:close/>
                  <a:moveTo>
                    <a:pt x="175" y="0"/>
                  </a:moveTo>
                  <a:lnTo>
                    <a:pt x="86" y="0"/>
                  </a:lnTo>
                  <a:cubicBezTo>
                    <a:pt x="77" y="0"/>
                    <a:pt x="69" y="4"/>
                    <a:pt x="63" y="10"/>
                  </a:cubicBezTo>
                  <a:lnTo>
                    <a:pt x="4" y="68"/>
                  </a:lnTo>
                  <a:cubicBezTo>
                    <a:pt x="0" y="72"/>
                    <a:pt x="0" y="78"/>
                    <a:pt x="4" y="82"/>
                  </a:cubicBezTo>
                  <a:lnTo>
                    <a:pt x="63" y="141"/>
                  </a:lnTo>
                  <a:cubicBezTo>
                    <a:pt x="69" y="147"/>
                    <a:pt x="77" y="150"/>
                    <a:pt x="86" y="150"/>
                  </a:cubicBezTo>
                  <a:lnTo>
                    <a:pt x="175" y="150"/>
                  </a:lnTo>
                  <a:cubicBezTo>
                    <a:pt x="194" y="150"/>
                    <a:pt x="208" y="135"/>
                    <a:pt x="208" y="117"/>
                  </a:cubicBezTo>
                  <a:lnTo>
                    <a:pt x="208" y="33"/>
                  </a:lnTo>
                  <a:cubicBezTo>
                    <a:pt x="208" y="15"/>
                    <a:pt x="194" y="0"/>
                    <a:pt x="175" y="0"/>
                  </a:cubicBezTo>
                </a:path>
              </a:pathLst>
            </a:custGeom>
            <a:solidFill>
              <a:schemeClr val="bg1"/>
            </a:solidFill>
            <a:ln>
              <a:solidFill>
                <a:schemeClr val="bg1">
                  <a:lumMod val="50000"/>
                </a:schemeClr>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solidFill>
                  <a:srgbClr val="000000"/>
                </a:solidFill>
                <a:latin typeface="Segoe UI" panose="020B0502040204020203" pitchFamily="34" charset="0"/>
                <a:cs typeface="Segoe UI" panose="020B0502040204020203" pitchFamily="34" charset="0"/>
              </a:endParaRPr>
            </a:p>
          </p:txBody>
        </p:sp>
        <p:sp>
          <p:nvSpPr>
            <p:cNvPr id="55" name="직사각형 54">
              <a:extLst>
                <a:ext uri="{FF2B5EF4-FFF2-40B4-BE49-F238E27FC236}">
                  <a16:creationId xmlns:a16="http://schemas.microsoft.com/office/drawing/2014/main" id="{BF9837BA-58BA-4DB0-A666-889A82164948}"/>
                </a:ext>
              </a:extLst>
            </p:cNvPr>
            <p:cNvSpPr/>
            <p:nvPr/>
          </p:nvSpPr>
          <p:spPr>
            <a:xfrm>
              <a:off x="6827212" y="2008661"/>
              <a:ext cx="229550" cy="215444"/>
            </a:xfrm>
            <a:prstGeom prst="rect">
              <a:avLst/>
            </a:prstGeom>
          </p:spPr>
          <p:txBody>
            <a:bodyPr wrap="square" anchor="ctr">
              <a:spAutoFit/>
            </a:bodyPr>
            <a:lstStyle/>
            <a:p>
              <a:pPr>
                <a:spcAft>
                  <a:spcPts val="200"/>
                </a:spcAft>
              </a:pPr>
              <a:r>
                <a:rPr lang="en-US" altLang="ko-KR" sz="800" noProof="1">
                  <a:solidFill>
                    <a:prstClr val="black"/>
                  </a:solidFill>
                  <a:latin typeface="Segoe UI" panose="020B0502040204020203" pitchFamily="34" charset="0"/>
                  <a:ea typeface="맑은 고딕" panose="020B0503020000020004" pitchFamily="50" charset="-127"/>
                  <a:cs typeface="Segoe UI" panose="020B0502040204020203" pitchFamily="34" charset="0"/>
                </a:rPr>
                <a:t>X</a:t>
              </a:r>
            </a:p>
          </p:txBody>
        </p:sp>
        <p:sp>
          <p:nvSpPr>
            <p:cNvPr id="56" name="Password Box">
              <a:extLst>
                <a:ext uri="{FF2B5EF4-FFF2-40B4-BE49-F238E27FC236}">
                  <a16:creationId xmlns:a16="http://schemas.microsoft.com/office/drawing/2014/main" id="{537D97DC-D8B5-49F3-84D9-26FD2AF439B6}"/>
                </a:ext>
              </a:extLst>
            </p:cNvPr>
            <p:cNvSpPr/>
            <p:nvPr/>
          </p:nvSpPr>
          <p:spPr>
            <a:xfrm>
              <a:off x="3885507" y="2838091"/>
              <a:ext cx="3367584" cy="520207"/>
            </a:xfrm>
            <a:prstGeom prst="rect">
              <a:avLst/>
            </a:prstGeom>
            <a:solidFill>
              <a:schemeClr val="bg1"/>
            </a:solidFill>
            <a:ln w="3175">
              <a:solidFill>
                <a:srgbClr val="DDDDDD"/>
              </a:solidFill>
            </a:ln>
          </p:spPr>
          <p:style>
            <a:lnRef idx="2">
              <a:schemeClr val="accent1">
                <a:shade val="50000"/>
              </a:schemeClr>
            </a:lnRef>
            <a:fillRef idx="1">
              <a:schemeClr val="accent1"/>
            </a:fillRef>
            <a:effectRef idx="0">
              <a:schemeClr val="accent1"/>
            </a:effectRef>
            <a:fontRef idx="minor">
              <a:schemeClr val="lt1"/>
            </a:fontRef>
          </p:style>
          <p:txBody>
            <a:bodyPr rIns="2286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en-US" sz="800" b="1" noProof="1">
                <a:solidFill>
                  <a:schemeClr val="bg2"/>
                </a:solidFill>
                <a:latin typeface="Segoe UI" panose="020B0502040204020203" pitchFamily="34" charset="0"/>
                <a:cs typeface="Segoe UI" panose="020B0502040204020203" pitchFamily="34" charset="0"/>
              </a:endParaRPr>
            </a:p>
          </p:txBody>
        </p:sp>
        <p:sp>
          <p:nvSpPr>
            <p:cNvPr id="57" name="직사각형 56">
              <a:extLst>
                <a:ext uri="{FF2B5EF4-FFF2-40B4-BE49-F238E27FC236}">
                  <a16:creationId xmlns:a16="http://schemas.microsoft.com/office/drawing/2014/main" id="{9F42FB72-3AFE-41EF-9233-20BB57A7F4C1}"/>
                </a:ext>
              </a:extLst>
            </p:cNvPr>
            <p:cNvSpPr/>
            <p:nvPr/>
          </p:nvSpPr>
          <p:spPr>
            <a:xfrm>
              <a:off x="4380342" y="2941489"/>
              <a:ext cx="2195606" cy="369332"/>
            </a:xfrm>
            <a:prstGeom prst="rect">
              <a:avLst/>
            </a:prstGeom>
          </p:spPr>
          <p:txBody>
            <a:bodyPr wrap="square" anchor="ctr">
              <a:spAutoFit/>
            </a:bodyPr>
            <a:lstStyle/>
            <a:p>
              <a:r>
                <a:rPr lang="ko-KR" altLang="en-US" sz="1000" b="1" dirty="0">
                  <a:solidFill>
                    <a:srgbClr val="000000">
                      <a:lumMod val="65000"/>
                      <a:lumOff val="35000"/>
                    </a:srgbClr>
                  </a:solidFill>
                  <a:latin typeface="Segoe UI" panose="020B0502040204020203" pitchFamily="34" charset="0"/>
                  <a:ea typeface="맑은 고딕" panose="020B0503020000020004" pitchFamily="50" charset="-127"/>
                  <a:cs typeface="Segoe UI" panose="020B0502040204020203" pitchFamily="34" charset="0"/>
                </a:rPr>
                <a:t>신동인 책임</a:t>
              </a:r>
              <a:endParaRPr lang="en-US" altLang="ko-KR" sz="1000" b="1" dirty="0">
                <a:solidFill>
                  <a:srgbClr val="000000">
                    <a:lumMod val="65000"/>
                    <a:lumOff val="35000"/>
                  </a:srgbClr>
                </a:solidFill>
                <a:latin typeface="Segoe UI" panose="020B0502040204020203" pitchFamily="34" charset="0"/>
                <a:ea typeface="맑은 고딕" panose="020B0503020000020004" pitchFamily="50" charset="-127"/>
                <a:cs typeface="Segoe UI" panose="020B0502040204020203" pitchFamily="34" charset="0"/>
              </a:endParaRPr>
            </a:p>
            <a:p>
              <a:r>
                <a:rPr lang="ko-KR" altLang="en-US" sz="800" dirty="0">
                  <a:solidFill>
                    <a:srgbClr val="000000">
                      <a:lumMod val="65000"/>
                      <a:lumOff val="35000"/>
                    </a:srgbClr>
                  </a:solidFill>
                  <a:latin typeface="Segoe UI" panose="020B0502040204020203" pitchFamily="34" charset="0"/>
                  <a:ea typeface="맑은 고딕" panose="020B0503020000020004" pitchFamily="50" charset="-127"/>
                  <a:cs typeface="Segoe UI" panose="020B0502040204020203" pitchFamily="34" charset="0"/>
                </a:rPr>
                <a:t>최근통화</a:t>
              </a:r>
              <a:r>
                <a:rPr lang="en-US" altLang="ko-KR" sz="800" b="1" dirty="0">
                  <a:solidFill>
                    <a:srgbClr val="000000">
                      <a:lumMod val="65000"/>
                      <a:lumOff val="35000"/>
                    </a:srgbClr>
                  </a:solidFill>
                  <a:latin typeface="Segoe UI" panose="020B0502040204020203" pitchFamily="34" charset="0"/>
                  <a:ea typeface="맑은 고딕" panose="020B0503020000020004" pitchFamily="50" charset="-127"/>
                  <a:cs typeface="Segoe UI" panose="020B0502040204020203" pitchFamily="34" charset="0"/>
                </a:rPr>
                <a:t> 2020.03.07</a:t>
              </a:r>
              <a:r>
                <a:rPr lang="ko-KR" altLang="en-US" sz="800" b="1" dirty="0">
                  <a:solidFill>
                    <a:srgbClr val="000000">
                      <a:lumMod val="65000"/>
                      <a:lumOff val="35000"/>
                    </a:srgbClr>
                  </a:solidFill>
                  <a:latin typeface="Segoe UI" panose="020B0502040204020203" pitchFamily="34" charset="0"/>
                  <a:ea typeface="맑은 고딕" panose="020B0503020000020004" pitchFamily="50" charset="-127"/>
                  <a:cs typeface="Segoe UI" panose="020B0502040204020203" pitchFamily="34" charset="0"/>
                </a:rPr>
                <a:t> </a:t>
              </a:r>
              <a:r>
                <a:rPr lang="en-US" altLang="ko-KR" sz="800" b="1" dirty="0">
                  <a:solidFill>
                    <a:srgbClr val="000000">
                      <a:lumMod val="65000"/>
                      <a:lumOff val="35000"/>
                    </a:srgbClr>
                  </a:solidFill>
                  <a:latin typeface="Segoe UI" panose="020B0502040204020203" pitchFamily="34" charset="0"/>
                  <a:ea typeface="맑은 고딕" panose="020B0503020000020004" pitchFamily="50" charset="-127"/>
                  <a:cs typeface="Segoe UI" panose="020B0502040204020203" pitchFamily="34" charset="0"/>
                </a:rPr>
                <a:t>12:51</a:t>
              </a:r>
              <a:endParaRPr lang="ko-KR" altLang="en-US" sz="900" b="1" dirty="0"/>
            </a:p>
          </p:txBody>
        </p:sp>
        <p:grpSp>
          <p:nvGrpSpPr>
            <p:cNvPr id="58" name="그룹 57">
              <a:extLst>
                <a:ext uri="{FF2B5EF4-FFF2-40B4-BE49-F238E27FC236}">
                  <a16:creationId xmlns:a16="http://schemas.microsoft.com/office/drawing/2014/main" id="{097B57E0-365A-44FB-A34F-8A8F528BE3E8}"/>
                </a:ext>
              </a:extLst>
            </p:cNvPr>
            <p:cNvGrpSpPr/>
            <p:nvPr/>
          </p:nvGrpSpPr>
          <p:grpSpPr>
            <a:xfrm>
              <a:off x="3929476" y="2895503"/>
              <a:ext cx="437974" cy="437974"/>
              <a:chOff x="4124475" y="1074663"/>
              <a:chExt cx="629604" cy="629604"/>
            </a:xfrm>
          </p:grpSpPr>
          <p:sp>
            <p:nvSpPr>
              <p:cNvPr id="62" name="Background">
                <a:extLst>
                  <a:ext uri="{FF2B5EF4-FFF2-40B4-BE49-F238E27FC236}">
                    <a16:creationId xmlns:a16="http://schemas.microsoft.com/office/drawing/2014/main" id="{EB8617E4-3085-4554-A0E2-E1E09ADBECD5}"/>
                  </a:ext>
                </a:extLst>
              </p:cNvPr>
              <p:cNvSpPr>
                <a:spLocks noChangeAspect="1"/>
              </p:cNvSpPr>
              <p:nvPr/>
            </p:nvSpPr>
            <p:spPr>
              <a:xfrm>
                <a:off x="4124475" y="1074663"/>
                <a:ext cx="629604" cy="62960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5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63" name="Profile Icon">
                <a:extLst>
                  <a:ext uri="{FF2B5EF4-FFF2-40B4-BE49-F238E27FC236}">
                    <a16:creationId xmlns:a16="http://schemas.microsoft.com/office/drawing/2014/main" id="{D7F854AE-8264-4E07-930A-96218C55C75E}"/>
                  </a:ext>
                </a:extLst>
              </p:cNvPr>
              <p:cNvSpPr>
                <a:spLocks noChangeAspect="1" noEditPoints="1"/>
              </p:cNvSpPr>
              <p:nvPr/>
            </p:nvSpPr>
            <p:spPr bwMode="auto">
              <a:xfrm>
                <a:off x="4309372" y="1240734"/>
                <a:ext cx="259810" cy="297462"/>
              </a:xfrm>
              <a:custGeom>
                <a:avLst/>
                <a:gdLst>
                  <a:gd name="T0" fmla="*/ 201 w 400"/>
                  <a:gd name="T1" fmla="*/ 0 h 455"/>
                  <a:gd name="T2" fmla="*/ 60 w 400"/>
                  <a:gd name="T3" fmla="*/ 141 h 455"/>
                  <a:gd name="T4" fmla="*/ 138 w 400"/>
                  <a:gd name="T5" fmla="*/ 265 h 455"/>
                  <a:gd name="T6" fmla="*/ 0 w 400"/>
                  <a:gd name="T7" fmla="*/ 455 h 455"/>
                  <a:gd name="T8" fmla="*/ 26 w 400"/>
                  <a:gd name="T9" fmla="*/ 455 h 455"/>
                  <a:gd name="T10" fmla="*/ 201 w 400"/>
                  <a:gd name="T11" fmla="*/ 283 h 455"/>
                  <a:gd name="T12" fmla="*/ 375 w 400"/>
                  <a:gd name="T13" fmla="*/ 455 h 455"/>
                  <a:gd name="T14" fmla="*/ 400 w 400"/>
                  <a:gd name="T15" fmla="*/ 455 h 455"/>
                  <a:gd name="T16" fmla="*/ 263 w 400"/>
                  <a:gd name="T17" fmla="*/ 265 h 455"/>
                  <a:gd name="T18" fmla="*/ 340 w 400"/>
                  <a:gd name="T19" fmla="*/ 141 h 455"/>
                  <a:gd name="T20" fmla="*/ 201 w 400"/>
                  <a:gd name="T21" fmla="*/ 0 h 455"/>
                  <a:gd name="T22" fmla="*/ 201 w 400"/>
                  <a:gd name="T23" fmla="*/ 28 h 455"/>
                  <a:gd name="T24" fmla="*/ 312 w 400"/>
                  <a:gd name="T25" fmla="*/ 141 h 455"/>
                  <a:gd name="T26" fmla="*/ 201 w 400"/>
                  <a:gd name="T27" fmla="*/ 252 h 455"/>
                  <a:gd name="T28" fmla="*/ 88 w 400"/>
                  <a:gd name="T29" fmla="*/ 141 h 455"/>
                  <a:gd name="T30" fmla="*/ 201 w 400"/>
                  <a:gd name="T31" fmla="*/ 2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455">
                    <a:moveTo>
                      <a:pt x="201" y="0"/>
                    </a:moveTo>
                    <a:cubicBezTo>
                      <a:pt x="124" y="0"/>
                      <a:pt x="60" y="64"/>
                      <a:pt x="60" y="141"/>
                    </a:cubicBezTo>
                    <a:cubicBezTo>
                      <a:pt x="60" y="196"/>
                      <a:pt x="92" y="243"/>
                      <a:pt x="138" y="265"/>
                    </a:cubicBezTo>
                    <a:cubicBezTo>
                      <a:pt x="63" y="292"/>
                      <a:pt x="8" y="366"/>
                      <a:pt x="0" y="455"/>
                    </a:cubicBezTo>
                    <a:lnTo>
                      <a:pt x="26" y="455"/>
                    </a:lnTo>
                    <a:cubicBezTo>
                      <a:pt x="35" y="359"/>
                      <a:pt x="111" y="283"/>
                      <a:pt x="201" y="283"/>
                    </a:cubicBezTo>
                    <a:cubicBezTo>
                      <a:pt x="292" y="283"/>
                      <a:pt x="365" y="359"/>
                      <a:pt x="375" y="455"/>
                    </a:cubicBezTo>
                    <a:lnTo>
                      <a:pt x="400" y="455"/>
                    </a:lnTo>
                    <a:cubicBezTo>
                      <a:pt x="393" y="366"/>
                      <a:pt x="338" y="292"/>
                      <a:pt x="263" y="265"/>
                    </a:cubicBezTo>
                    <a:cubicBezTo>
                      <a:pt x="309" y="243"/>
                      <a:pt x="340" y="196"/>
                      <a:pt x="340" y="141"/>
                    </a:cubicBezTo>
                    <a:cubicBezTo>
                      <a:pt x="340" y="64"/>
                      <a:pt x="278" y="0"/>
                      <a:pt x="201" y="0"/>
                    </a:cubicBezTo>
                    <a:close/>
                    <a:moveTo>
                      <a:pt x="201" y="28"/>
                    </a:moveTo>
                    <a:cubicBezTo>
                      <a:pt x="263" y="28"/>
                      <a:pt x="312" y="79"/>
                      <a:pt x="312" y="141"/>
                    </a:cubicBezTo>
                    <a:cubicBezTo>
                      <a:pt x="312" y="203"/>
                      <a:pt x="263" y="252"/>
                      <a:pt x="201" y="252"/>
                    </a:cubicBezTo>
                    <a:cubicBezTo>
                      <a:pt x="139" y="252"/>
                      <a:pt x="88" y="203"/>
                      <a:pt x="88" y="141"/>
                    </a:cubicBezTo>
                    <a:cubicBezTo>
                      <a:pt x="88" y="79"/>
                      <a:pt x="139" y="28"/>
                      <a:pt x="201" y="28"/>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5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sp>
          <p:nvSpPr>
            <p:cNvPr id="59" name="Back">
              <a:extLst>
                <a:ext uri="{FF2B5EF4-FFF2-40B4-BE49-F238E27FC236}">
                  <a16:creationId xmlns:a16="http://schemas.microsoft.com/office/drawing/2014/main" id="{04EB351A-B034-41A0-902F-807FCB23CDFC}"/>
                </a:ext>
              </a:extLst>
            </p:cNvPr>
            <p:cNvSpPr>
              <a:spLocks noChangeAspect="1"/>
            </p:cNvSpPr>
            <p:nvPr/>
          </p:nvSpPr>
          <p:spPr bwMode="auto">
            <a:xfrm flipH="1">
              <a:off x="7069092" y="3059480"/>
              <a:ext cx="77788" cy="133350"/>
            </a:xfrm>
            <a:custGeom>
              <a:avLst/>
              <a:gdLst>
                <a:gd name="T0" fmla="*/ 42 w 49"/>
                <a:gd name="T1" fmla="*/ 0 h 84"/>
                <a:gd name="T2" fmla="*/ 0 w 49"/>
                <a:gd name="T3" fmla="*/ 42 h 84"/>
                <a:gd name="T4" fmla="*/ 42 w 49"/>
                <a:gd name="T5" fmla="*/ 84 h 84"/>
                <a:gd name="T6" fmla="*/ 49 w 49"/>
                <a:gd name="T7" fmla="*/ 76 h 84"/>
                <a:gd name="T8" fmla="*/ 15 w 49"/>
                <a:gd name="T9" fmla="*/ 42 h 84"/>
                <a:gd name="T10" fmla="*/ 49 w 49"/>
                <a:gd name="T11" fmla="*/ 8 h 84"/>
                <a:gd name="T12" fmla="*/ 42 w 49"/>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49" h="84">
                  <a:moveTo>
                    <a:pt x="42" y="0"/>
                  </a:moveTo>
                  <a:lnTo>
                    <a:pt x="0" y="42"/>
                  </a:lnTo>
                  <a:lnTo>
                    <a:pt x="42" y="84"/>
                  </a:lnTo>
                  <a:lnTo>
                    <a:pt x="49" y="76"/>
                  </a:lnTo>
                  <a:lnTo>
                    <a:pt x="15" y="42"/>
                  </a:lnTo>
                  <a:lnTo>
                    <a:pt x="49" y="8"/>
                  </a:lnTo>
                  <a:lnTo>
                    <a:pt x="42" y="0"/>
                  </a:lnTo>
                  <a:close/>
                </a:path>
              </a:pathLst>
            </a:custGeom>
            <a:solidFill>
              <a:srgbClr val="7F7F7F"/>
            </a:solidFill>
            <a:ln w="9525">
              <a:solidFill>
                <a:srgbClr val="7F7F7F"/>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900">
                <a:solidFill>
                  <a:srgbClr val="000000"/>
                </a:solidFill>
                <a:latin typeface="Segoe UI" panose="020B0502040204020203" pitchFamily="34" charset="0"/>
                <a:cs typeface="Segoe UI" panose="020B0502040204020203" pitchFamily="34" charset="0"/>
              </a:endParaRPr>
            </a:p>
          </p:txBody>
        </p:sp>
        <p:sp>
          <p:nvSpPr>
            <p:cNvPr id="60" name="Oval">
              <a:extLst>
                <a:ext uri="{FF2B5EF4-FFF2-40B4-BE49-F238E27FC236}">
                  <a16:creationId xmlns:a16="http://schemas.microsoft.com/office/drawing/2014/main" id="{70EF04D7-2BA9-4E6B-A46F-9D483E9DE425}"/>
                </a:ext>
              </a:extLst>
            </p:cNvPr>
            <p:cNvSpPr/>
            <p:nvPr/>
          </p:nvSpPr>
          <p:spPr>
            <a:xfrm>
              <a:off x="6705520" y="3025237"/>
              <a:ext cx="234000" cy="234000"/>
            </a:xfrm>
            <a:prstGeom prst="ellipse">
              <a:avLst/>
            </a:prstGeom>
            <a:solidFill>
              <a:srgbClr val="A6A6A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 name="Workstation">
              <a:extLst>
                <a:ext uri="{FF2B5EF4-FFF2-40B4-BE49-F238E27FC236}">
                  <a16:creationId xmlns:a16="http://schemas.microsoft.com/office/drawing/2014/main" id="{A0286BC2-3CD3-4494-B25F-B5C9D4A0A3BC}"/>
                </a:ext>
              </a:extLst>
            </p:cNvPr>
            <p:cNvSpPr>
              <a:spLocks noChangeAspect="1" noEditPoints="1"/>
            </p:cNvSpPr>
            <p:nvPr/>
          </p:nvSpPr>
          <p:spPr bwMode="auto">
            <a:xfrm>
              <a:off x="6750874" y="3076156"/>
              <a:ext cx="143293" cy="132162"/>
            </a:xfrm>
            <a:custGeom>
              <a:avLst/>
              <a:gdLst>
                <a:gd name="T0" fmla="*/ 55 w 1411"/>
                <a:gd name="T1" fmla="*/ 0 h 1303"/>
                <a:gd name="T2" fmla="*/ 0 w 1411"/>
                <a:gd name="T3" fmla="*/ 55 h 1303"/>
                <a:gd name="T4" fmla="*/ 0 w 1411"/>
                <a:gd name="T5" fmla="*/ 1249 h 1303"/>
                <a:gd name="T6" fmla="*/ 55 w 1411"/>
                <a:gd name="T7" fmla="*/ 1303 h 1303"/>
                <a:gd name="T8" fmla="*/ 326 w 1411"/>
                <a:gd name="T9" fmla="*/ 1303 h 1303"/>
                <a:gd name="T10" fmla="*/ 380 w 1411"/>
                <a:gd name="T11" fmla="*/ 1249 h 1303"/>
                <a:gd name="T12" fmla="*/ 380 w 1411"/>
                <a:gd name="T13" fmla="*/ 55 h 1303"/>
                <a:gd name="T14" fmla="*/ 326 w 1411"/>
                <a:gd name="T15" fmla="*/ 0 h 1303"/>
                <a:gd name="T16" fmla="*/ 55 w 1411"/>
                <a:gd name="T17" fmla="*/ 0 h 1303"/>
                <a:gd name="T18" fmla="*/ 489 w 1411"/>
                <a:gd name="T19" fmla="*/ 0 h 1303"/>
                <a:gd name="T20" fmla="*/ 489 w 1411"/>
                <a:gd name="T21" fmla="*/ 109 h 1303"/>
                <a:gd name="T22" fmla="*/ 1249 w 1411"/>
                <a:gd name="T23" fmla="*/ 109 h 1303"/>
                <a:gd name="T24" fmla="*/ 1303 w 1411"/>
                <a:gd name="T25" fmla="*/ 163 h 1303"/>
                <a:gd name="T26" fmla="*/ 1303 w 1411"/>
                <a:gd name="T27" fmla="*/ 760 h 1303"/>
                <a:gd name="T28" fmla="*/ 1249 w 1411"/>
                <a:gd name="T29" fmla="*/ 814 h 1303"/>
                <a:gd name="T30" fmla="*/ 489 w 1411"/>
                <a:gd name="T31" fmla="*/ 814 h 1303"/>
                <a:gd name="T32" fmla="*/ 489 w 1411"/>
                <a:gd name="T33" fmla="*/ 1032 h 1303"/>
                <a:gd name="T34" fmla="*/ 597 w 1411"/>
                <a:gd name="T35" fmla="*/ 1032 h 1303"/>
                <a:gd name="T36" fmla="*/ 597 w 1411"/>
                <a:gd name="T37" fmla="*/ 1086 h 1303"/>
                <a:gd name="T38" fmla="*/ 652 w 1411"/>
                <a:gd name="T39" fmla="*/ 1140 h 1303"/>
                <a:gd name="T40" fmla="*/ 869 w 1411"/>
                <a:gd name="T41" fmla="*/ 1140 h 1303"/>
                <a:gd name="T42" fmla="*/ 923 w 1411"/>
                <a:gd name="T43" fmla="*/ 1086 h 1303"/>
                <a:gd name="T44" fmla="*/ 923 w 1411"/>
                <a:gd name="T45" fmla="*/ 1032 h 1303"/>
                <a:gd name="T46" fmla="*/ 1249 w 1411"/>
                <a:gd name="T47" fmla="*/ 1032 h 1303"/>
                <a:gd name="T48" fmla="*/ 1411 w 1411"/>
                <a:gd name="T49" fmla="*/ 869 h 1303"/>
                <a:gd name="T50" fmla="*/ 1411 w 1411"/>
                <a:gd name="T51" fmla="*/ 163 h 1303"/>
                <a:gd name="T52" fmla="*/ 1249 w 1411"/>
                <a:gd name="T53" fmla="*/ 0 h 1303"/>
                <a:gd name="T54" fmla="*/ 489 w 1411"/>
                <a:gd name="T55" fmla="*/ 0 h 1303"/>
                <a:gd name="T56" fmla="*/ 190 w 1411"/>
                <a:gd name="T57" fmla="*/ 914 h 1303"/>
                <a:gd name="T58" fmla="*/ 280 w 1411"/>
                <a:gd name="T59" fmla="*/ 1004 h 1303"/>
                <a:gd name="T60" fmla="*/ 190 w 1411"/>
                <a:gd name="T61" fmla="*/ 1094 h 1303"/>
                <a:gd name="T62" fmla="*/ 100 w 1411"/>
                <a:gd name="T63" fmla="*/ 1004 h 1303"/>
                <a:gd name="T64" fmla="*/ 190 w 1411"/>
                <a:gd name="T65" fmla="*/ 914 h 1303"/>
                <a:gd name="T66" fmla="*/ 543 w 1411"/>
                <a:gd name="T67" fmla="*/ 1194 h 1303"/>
                <a:gd name="T68" fmla="*/ 489 w 1411"/>
                <a:gd name="T69" fmla="*/ 1249 h 1303"/>
                <a:gd name="T70" fmla="*/ 489 w 1411"/>
                <a:gd name="T71" fmla="*/ 1303 h 1303"/>
                <a:gd name="T72" fmla="*/ 1031 w 1411"/>
                <a:gd name="T73" fmla="*/ 1303 h 1303"/>
                <a:gd name="T74" fmla="*/ 1031 w 1411"/>
                <a:gd name="T75" fmla="*/ 1249 h 1303"/>
                <a:gd name="T76" fmla="*/ 977 w 1411"/>
                <a:gd name="T77" fmla="*/ 1194 h 1303"/>
                <a:gd name="T78" fmla="*/ 543 w 1411"/>
                <a:gd name="T79" fmla="*/ 1194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11" h="1303">
                  <a:moveTo>
                    <a:pt x="55" y="0"/>
                  </a:moveTo>
                  <a:cubicBezTo>
                    <a:pt x="25" y="0"/>
                    <a:pt x="0" y="25"/>
                    <a:pt x="0" y="55"/>
                  </a:cubicBezTo>
                  <a:lnTo>
                    <a:pt x="0" y="1249"/>
                  </a:lnTo>
                  <a:cubicBezTo>
                    <a:pt x="0" y="1279"/>
                    <a:pt x="25" y="1303"/>
                    <a:pt x="55" y="1303"/>
                  </a:cubicBezTo>
                  <a:lnTo>
                    <a:pt x="326" y="1303"/>
                  </a:lnTo>
                  <a:cubicBezTo>
                    <a:pt x="356" y="1303"/>
                    <a:pt x="380" y="1279"/>
                    <a:pt x="380" y="1249"/>
                  </a:cubicBezTo>
                  <a:lnTo>
                    <a:pt x="380" y="55"/>
                  </a:lnTo>
                  <a:cubicBezTo>
                    <a:pt x="380" y="25"/>
                    <a:pt x="356" y="0"/>
                    <a:pt x="326" y="0"/>
                  </a:cubicBezTo>
                  <a:lnTo>
                    <a:pt x="55" y="0"/>
                  </a:lnTo>
                  <a:close/>
                  <a:moveTo>
                    <a:pt x="489" y="0"/>
                  </a:moveTo>
                  <a:lnTo>
                    <a:pt x="489" y="109"/>
                  </a:lnTo>
                  <a:lnTo>
                    <a:pt x="1249" y="109"/>
                  </a:lnTo>
                  <a:cubicBezTo>
                    <a:pt x="1278" y="109"/>
                    <a:pt x="1303" y="133"/>
                    <a:pt x="1303" y="163"/>
                  </a:cubicBezTo>
                  <a:lnTo>
                    <a:pt x="1303" y="760"/>
                  </a:lnTo>
                  <a:cubicBezTo>
                    <a:pt x="1303" y="790"/>
                    <a:pt x="1278" y="814"/>
                    <a:pt x="1249" y="814"/>
                  </a:cubicBezTo>
                  <a:lnTo>
                    <a:pt x="489" y="814"/>
                  </a:lnTo>
                  <a:lnTo>
                    <a:pt x="489" y="1032"/>
                  </a:lnTo>
                  <a:lnTo>
                    <a:pt x="597" y="1032"/>
                  </a:lnTo>
                  <a:lnTo>
                    <a:pt x="597" y="1086"/>
                  </a:lnTo>
                  <a:cubicBezTo>
                    <a:pt x="597" y="1116"/>
                    <a:pt x="622" y="1140"/>
                    <a:pt x="652" y="1140"/>
                  </a:cubicBezTo>
                  <a:lnTo>
                    <a:pt x="869" y="1140"/>
                  </a:lnTo>
                  <a:cubicBezTo>
                    <a:pt x="899" y="1140"/>
                    <a:pt x="923" y="1116"/>
                    <a:pt x="923" y="1086"/>
                  </a:cubicBezTo>
                  <a:lnTo>
                    <a:pt x="923" y="1032"/>
                  </a:lnTo>
                  <a:lnTo>
                    <a:pt x="1249" y="1032"/>
                  </a:lnTo>
                  <a:cubicBezTo>
                    <a:pt x="1338" y="1032"/>
                    <a:pt x="1411" y="959"/>
                    <a:pt x="1411" y="869"/>
                  </a:cubicBezTo>
                  <a:lnTo>
                    <a:pt x="1411" y="163"/>
                  </a:lnTo>
                  <a:cubicBezTo>
                    <a:pt x="1411" y="73"/>
                    <a:pt x="1338" y="0"/>
                    <a:pt x="1249" y="0"/>
                  </a:cubicBezTo>
                  <a:lnTo>
                    <a:pt x="489" y="0"/>
                  </a:lnTo>
                  <a:close/>
                  <a:moveTo>
                    <a:pt x="190" y="914"/>
                  </a:moveTo>
                  <a:cubicBezTo>
                    <a:pt x="240" y="914"/>
                    <a:pt x="280" y="955"/>
                    <a:pt x="280" y="1004"/>
                  </a:cubicBezTo>
                  <a:cubicBezTo>
                    <a:pt x="280" y="1054"/>
                    <a:pt x="240" y="1094"/>
                    <a:pt x="190" y="1094"/>
                  </a:cubicBezTo>
                  <a:cubicBezTo>
                    <a:pt x="141" y="1094"/>
                    <a:pt x="100" y="1054"/>
                    <a:pt x="100" y="1004"/>
                  </a:cubicBezTo>
                  <a:cubicBezTo>
                    <a:pt x="100" y="955"/>
                    <a:pt x="141" y="914"/>
                    <a:pt x="190" y="914"/>
                  </a:cubicBezTo>
                  <a:close/>
                  <a:moveTo>
                    <a:pt x="543" y="1194"/>
                  </a:moveTo>
                  <a:cubicBezTo>
                    <a:pt x="513" y="1194"/>
                    <a:pt x="489" y="1218"/>
                    <a:pt x="489" y="1249"/>
                  </a:cubicBezTo>
                  <a:lnTo>
                    <a:pt x="489" y="1303"/>
                  </a:lnTo>
                  <a:lnTo>
                    <a:pt x="1031" y="1303"/>
                  </a:lnTo>
                  <a:lnTo>
                    <a:pt x="1031" y="1249"/>
                  </a:lnTo>
                  <a:cubicBezTo>
                    <a:pt x="1031" y="1219"/>
                    <a:pt x="1007" y="1194"/>
                    <a:pt x="977" y="1194"/>
                  </a:cubicBezTo>
                  <a:lnTo>
                    <a:pt x="543" y="119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cxnSp>
        <p:nvCxnSpPr>
          <p:cNvPr id="64" name="Line">
            <a:extLst>
              <a:ext uri="{FF2B5EF4-FFF2-40B4-BE49-F238E27FC236}">
                <a16:creationId xmlns:a16="http://schemas.microsoft.com/office/drawing/2014/main" id="{9AEB1609-1F30-4037-BE96-44CE38FAD9A3}"/>
              </a:ext>
            </a:extLst>
          </p:cNvPr>
          <p:cNvCxnSpPr>
            <a:cxnSpLocks/>
          </p:cNvCxnSpPr>
          <p:nvPr userDrawn="1"/>
        </p:nvCxnSpPr>
        <p:spPr>
          <a:xfrm>
            <a:off x="7521113" y="3426925"/>
            <a:ext cx="3335924" cy="0"/>
          </a:xfrm>
          <a:prstGeom prst="line">
            <a:avLst/>
          </a:prstGeom>
          <a:noFill/>
          <a:ln w="6350" cap="flat" cmpd="sng" algn="ctr">
            <a:solidFill>
              <a:srgbClr val="808080"/>
            </a:solidFill>
            <a:prstDash val="solid"/>
            <a:miter lim="800000"/>
          </a:ln>
          <a:effectLst/>
        </p:spPr>
      </p:cxnSp>
      <p:sp>
        <p:nvSpPr>
          <p:cNvPr id="65" name="타원 64">
            <a:extLst>
              <a:ext uri="{FF2B5EF4-FFF2-40B4-BE49-F238E27FC236}">
                <a16:creationId xmlns:a16="http://schemas.microsoft.com/office/drawing/2014/main" id="{E037416F-A91E-4E98-818B-AA6EE3ED8E13}"/>
              </a:ext>
            </a:extLst>
          </p:cNvPr>
          <p:cNvSpPr>
            <a:spLocks noChangeAspect="1"/>
          </p:cNvSpPr>
          <p:nvPr userDrawn="1"/>
        </p:nvSpPr>
        <p:spPr>
          <a:xfrm>
            <a:off x="10059779" y="3035230"/>
            <a:ext cx="219080" cy="219080"/>
          </a:xfrm>
          <a:prstGeom prst="ellipse">
            <a:avLst/>
          </a:prstGeom>
          <a:solidFill>
            <a:schemeClr val="bg1"/>
          </a:solidFill>
          <a:ln w="31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en-US" altLang="ko-KR" sz="600" dirty="0">
                <a:solidFill>
                  <a:srgbClr val="FF0000"/>
                </a:solidFill>
              </a:rPr>
              <a:t>2</a:t>
            </a:r>
            <a:endParaRPr lang="ko-KR" altLang="en-US" sz="600" dirty="0">
              <a:solidFill>
                <a:srgbClr val="FF0000"/>
              </a:solidFill>
            </a:endParaRPr>
          </a:p>
        </p:txBody>
      </p:sp>
      <p:sp>
        <p:nvSpPr>
          <p:cNvPr id="66" name="타원 65">
            <a:extLst>
              <a:ext uri="{FF2B5EF4-FFF2-40B4-BE49-F238E27FC236}">
                <a16:creationId xmlns:a16="http://schemas.microsoft.com/office/drawing/2014/main" id="{EDC48F9D-4B28-4009-9421-D774E1C88D66}"/>
              </a:ext>
            </a:extLst>
          </p:cNvPr>
          <p:cNvSpPr>
            <a:spLocks noChangeAspect="1"/>
          </p:cNvSpPr>
          <p:nvPr userDrawn="1"/>
        </p:nvSpPr>
        <p:spPr>
          <a:xfrm>
            <a:off x="10465220" y="3035230"/>
            <a:ext cx="219080" cy="219080"/>
          </a:xfrm>
          <a:prstGeom prst="ellipse">
            <a:avLst/>
          </a:prstGeom>
          <a:solidFill>
            <a:schemeClr val="bg1"/>
          </a:solidFill>
          <a:ln w="31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r>
              <a:rPr lang="en-US" altLang="ko-KR" sz="600" dirty="0">
                <a:solidFill>
                  <a:srgbClr val="FF0000"/>
                </a:solidFill>
              </a:rPr>
              <a:t>3</a:t>
            </a:r>
            <a:endParaRPr lang="ko-KR" altLang="en-US" sz="600" dirty="0">
              <a:solidFill>
                <a:srgbClr val="FF0000"/>
              </a:solidFill>
            </a:endParaRPr>
          </a:p>
        </p:txBody>
      </p:sp>
      <p:sp>
        <p:nvSpPr>
          <p:cNvPr id="67" name="Search Icon">
            <a:extLst>
              <a:ext uri="{FF2B5EF4-FFF2-40B4-BE49-F238E27FC236}">
                <a16:creationId xmlns:a16="http://schemas.microsoft.com/office/drawing/2014/main" id="{2F8E839E-1E6D-4F36-9A34-176966F6EC54}"/>
              </a:ext>
            </a:extLst>
          </p:cNvPr>
          <p:cNvSpPr>
            <a:spLocks noChangeAspect="1" noEditPoints="1"/>
          </p:cNvSpPr>
          <p:nvPr userDrawn="1"/>
        </p:nvSpPr>
        <p:spPr bwMode="auto">
          <a:xfrm>
            <a:off x="7202977" y="2386779"/>
            <a:ext cx="232874" cy="232240"/>
          </a:xfrm>
          <a:custGeom>
            <a:avLst/>
            <a:gdLst>
              <a:gd name="T0" fmla="*/ 229 w 617"/>
              <a:gd name="T1" fmla="*/ 388 h 617"/>
              <a:gd name="T2" fmla="*/ 70 w 617"/>
              <a:gd name="T3" fmla="*/ 229 h 617"/>
              <a:gd name="T4" fmla="*/ 229 w 617"/>
              <a:gd name="T5" fmla="*/ 70 h 617"/>
              <a:gd name="T6" fmla="*/ 388 w 617"/>
              <a:gd name="T7" fmla="*/ 229 h 617"/>
              <a:gd name="T8" fmla="*/ 229 w 617"/>
              <a:gd name="T9" fmla="*/ 388 h 617"/>
              <a:gd name="T10" fmla="*/ 441 w 617"/>
              <a:gd name="T11" fmla="*/ 388 h 617"/>
              <a:gd name="T12" fmla="*/ 413 w 617"/>
              <a:gd name="T13" fmla="*/ 388 h 617"/>
              <a:gd name="T14" fmla="*/ 403 w 617"/>
              <a:gd name="T15" fmla="*/ 378 h 617"/>
              <a:gd name="T16" fmla="*/ 458 w 617"/>
              <a:gd name="T17" fmla="*/ 229 h 617"/>
              <a:gd name="T18" fmla="*/ 229 w 617"/>
              <a:gd name="T19" fmla="*/ 0 h 617"/>
              <a:gd name="T20" fmla="*/ 0 w 617"/>
              <a:gd name="T21" fmla="*/ 229 h 617"/>
              <a:gd name="T22" fmla="*/ 229 w 617"/>
              <a:gd name="T23" fmla="*/ 458 h 617"/>
              <a:gd name="T24" fmla="*/ 378 w 617"/>
              <a:gd name="T25" fmla="*/ 403 h 617"/>
              <a:gd name="T26" fmla="*/ 388 w 617"/>
              <a:gd name="T27" fmla="*/ 413 h 617"/>
              <a:gd name="T28" fmla="*/ 388 w 617"/>
              <a:gd name="T29" fmla="*/ 441 h 617"/>
              <a:gd name="T30" fmla="*/ 564 w 617"/>
              <a:gd name="T31" fmla="*/ 617 h 617"/>
              <a:gd name="T32" fmla="*/ 617 w 617"/>
              <a:gd name="T33" fmla="*/ 564 h 617"/>
              <a:gd name="T34" fmla="*/ 441 w 617"/>
              <a:gd name="T35" fmla="*/ 38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7" h="617">
                <a:moveTo>
                  <a:pt x="229" y="388"/>
                </a:moveTo>
                <a:cubicBezTo>
                  <a:pt x="141" y="388"/>
                  <a:pt x="70" y="317"/>
                  <a:pt x="70" y="229"/>
                </a:cubicBezTo>
                <a:cubicBezTo>
                  <a:pt x="70" y="141"/>
                  <a:pt x="141" y="70"/>
                  <a:pt x="229" y="70"/>
                </a:cubicBezTo>
                <a:cubicBezTo>
                  <a:pt x="317" y="70"/>
                  <a:pt x="388" y="141"/>
                  <a:pt x="388" y="229"/>
                </a:cubicBezTo>
                <a:cubicBezTo>
                  <a:pt x="388" y="317"/>
                  <a:pt x="317" y="388"/>
                  <a:pt x="229" y="388"/>
                </a:cubicBezTo>
                <a:moveTo>
                  <a:pt x="441" y="388"/>
                </a:moveTo>
                <a:lnTo>
                  <a:pt x="413" y="388"/>
                </a:lnTo>
                <a:lnTo>
                  <a:pt x="403" y="378"/>
                </a:lnTo>
                <a:cubicBezTo>
                  <a:pt x="438" y="338"/>
                  <a:pt x="458" y="286"/>
                  <a:pt x="458" y="229"/>
                </a:cubicBezTo>
                <a:cubicBezTo>
                  <a:pt x="458" y="102"/>
                  <a:pt x="356" y="0"/>
                  <a:pt x="229" y="0"/>
                </a:cubicBezTo>
                <a:cubicBezTo>
                  <a:pt x="102" y="0"/>
                  <a:pt x="0" y="102"/>
                  <a:pt x="0" y="229"/>
                </a:cubicBezTo>
                <a:cubicBezTo>
                  <a:pt x="0" y="356"/>
                  <a:pt x="102" y="458"/>
                  <a:pt x="229" y="458"/>
                </a:cubicBezTo>
                <a:cubicBezTo>
                  <a:pt x="286" y="458"/>
                  <a:pt x="338" y="437"/>
                  <a:pt x="378" y="403"/>
                </a:cubicBezTo>
                <a:lnTo>
                  <a:pt x="388" y="413"/>
                </a:lnTo>
                <a:lnTo>
                  <a:pt x="388" y="441"/>
                </a:lnTo>
                <a:lnTo>
                  <a:pt x="564" y="617"/>
                </a:lnTo>
                <a:lnTo>
                  <a:pt x="617" y="564"/>
                </a:lnTo>
                <a:lnTo>
                  <a:pt x="441" y="388"/>
                </a:lnTo>
                <a:close/>
              </a:path>
            </a:pathLst>
          </a:custGeom>
          <a:solidFill>
            <a:srgbClr val="000000">
              <a:alpha val="54000"/>
            </a:srgbClr>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white">
                  <a:lumMod val="95000"/>
                </a:prstClr>
              </a:solidFill>
              <a:effectLst/>
              <a:uLnTx/>
              <a:uFillTx/>
              <a:latin typeface="Segoe UI" panose="020B0502040204020203" pitchFamily="34" charset="0"/>
              <a:ea typeface="+mn-ea"/>
              <a:cs typeface="Segoe UI" panose="020B0502040204020203" pitchFamily="34" charset="0"/>
            </a:endParaRPr>
          </a:p>
        </p:txBody>
      </p:sp>
      <p:sp>
        <p:nvSpPr>
          <p:cNvPr id="68" name="직사각형 67">
            <a:extLst>
              <a:ext uri="{FF2B5EF4-FFF2-40B4-BE49-F238E27FC236}">
                <a16:creationId xmlns:a16="http://schemas.microsoft.com/office/drawing/2014/main" id="{6C3A40C8-68B3-4D45-A54F-5148D3AD375D}"/>
              </a:ext>
            </a:extLst>
          </p:cNvPr>
          <p:cNvSpPr/>
          <p:nvPr userDrawn="1"/>
        </p:nvSpPr>
        <p:spPr>
          <a:xfrm>
            <a:off x="7358685" y="2395177"/>
            <a:ext cx="1468672" cy="215444"/>
          </a:xfrm>
          <a:prstGeom prst="rect">
            <a:avLst/>
          </a:prstGeom>
        </p:spPr>
        <p:txBody>
          <a:bodyPr wrap="none">
            <a:spAutoFit/>
          </a:bodyPr>
          <a:lstStyle/>
          <a:p>
            <a:pPr marL="0" marR="0" lvl="0" indent="0" defTabSz="844083" eaLnBrk="1" fontAlgn="base" latinLnBrk="1" hangingPunct="1">
              <a:lnSpc>
                <a:spcPct val="100000"/>
              </a:lnSpc>
              <a:spcBef>
                <a:spcPct val="0"/>
              </a:spcBef>
              <a:spcAft>
                <a:spcPct val="0"/>
              </a:spcAft>
              <a:buClrTx/>
              <a:buSzTx/>
              <a:buFontTx/>
              <a:buNone/>
              <a:tabLst/>
              <a:defRPr/>
            </a:pPr>
            <a:r>
              <a:rPr kumimoji="1" lang="ko-KR" altLang="en-US" sz="8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rPr>
              <a:t>이름</a:t>
            </a:r>
            <a:r>
              <a:rPr kumimoji="1" lang="en-US" altLang="ko-KR" sz="8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rPr>
              <a:t>, </a:t>
            </a:r>
            <a:r>
              <a:rPr kumimoji="1" lang="ko-KR" altLang="en-US" sz="8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rPr>
              <a:t>부서명</a:t>
            </a:r>
            <a:r>
              <a:rPr kumimoji="1" lang="en-US" altLang="ko-KR" sz="8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rPr>
              <a:t>, </a:t>
            </a:r>
            <a:r>
              <a:rPr kumimoji="1" lang="ko-KR" altLang="en-US" sz="8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rPr>
              <a:t>전화번호 검색</a:t>
            </a:r>
          </a:p>
        </p:txBody>
      </p:sp>
    </p:spTree>
    <p:extLst>
      <p:ext uri="{BB962C8B-B14F-4D97-AF65-F5344CB8AC3E}">
        <p14:creationId xmlns:p14="http://schemas.microsoft.com/office/powerpoint/2010/main" val="301222360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p:txBody>
          <a:bodyPr/>
          <a:lstStyle>
            <a:lvl1pPr>
              <a:defRPr/>
            </a:lvl1pPr>
          </a:lstStyle>
          <a:p>
            <a:endParaRPr lang="ko-KR" altLang="en-US" dirty="0">
              <a:solidFill>
                <a:prstClr val="black">
                  <a:tint val="75000"/>
                </a:prstClr>
              </a:solidFill>
            </a:endParaRPr>
          </a:p>
        </p:txBody>
      </p:sp>
      <p:sp>
        <p:nvSpPr>
          <p:cNvPr id="3" name="바닥글 개체 틀 2"/>
          <p:cNvSpPr>
            <a:spLocks noGrp="1"/>
          </p:cNvSpPr>
          <p:nvPr>
            <p:ph type="ftr" sz="quarter" idx="11"/>
          </p:nvPr>
        </p:nvSpPr>
        <p:spPr/>
        <p:txBody>
          <a:bodyPr/>
          <a:lstStyle>
            <a:lvl1pPr>
              <a:defRPr/>
            </a:lvl1pPr>
          </a:lstStyle>
          <a:p>
            <a:endParaRPr lang="ko-KR" altLang="en-US" dirty="0">
              <a:solidFill>
                <a:prstClr val="black">
                  <a:tint val="75000"/>
                </a:prstClr>
              </a:solidFill>
            </a:endParaRPr>
          </a:p>
        </p:txBody>
      </p:sp>
      <p:sp>
        <p:nvSpPr>
          <p:cNvPr id="4" name="슬라이드 번호 개체 틀 3"/>
          <p:cNvSpPr>
            <a:spLocks noGrp="1"/>
          </p:cNvSpPr>
          <p:nvPr>
            <p:ph type="sldNum" sz="quarter" idx="12"/>
          </p:nvPr>
        </p:nvSpPr>
        <p:spPr/>
        <p:txBody>
          <a:bodyPr/>
          <a:lstStyle>
            <a:lvl1pPr>
              <a:defRPr/>
            </a:lvl1pPr>
          </a:lstStyle>
          <a:p>
            <a:fld id="{76A66B45-ED15-48F2-8678-0B9215232977}" type="slidenum">
              <a:rPr lang="ko-KR" altLang="en-US" smtClean="0">
                <a:solidFill>
                  <a:prstClr val="black">
                    <a:tint val="75000"/>
                  </a:prstClr>
                </a:solidFill>
              </a:rPr>
              <a:pPr/>
              <a:t>‹#›</a:t>
            </a:fld>
            <a:endParaRPr lang="ko-KR" altLang="en-US" dirty="0">
              <a:solidFill>
                <a:prstClr val="black">
                  <a:tint val="75000"/>
                </a:prstClr>
              </a:solidFill>
            </a:endParaRPr>
          </a:p>
        </p:txBody>
      </p:sp>
    </p:spTree>
    <p:extLst>
      <p:ext uri="{BB962C8B-B14F-4D97-AF65-F5344CB8AC3E}">
        <p14:creationId xmlns:p14="http://schemas.microsoft.com/office/powerpoint/2010/main" val="415550734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609650" y="274637"/>
            <a:ext cx="10972799" cy="1143000"/>
          </a:xfrm>
          <a:prstGeom prst="rect">
            <a:avLst/>
          </a:prstGeom>
        </p:spPr>
        <p:txBody>
          <a:bodyPr vert="horz" lIns="91394" tIns="45698" rIns="91394" bIns="45698"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609650" y="1600209"/>
            <a:ext cx="10972799" cy="4525963"/>
          </a:xfrm>
          <a:prstGeom prst="rect">
            <a:avLst/>
          </a:prstGeom>
        </p:spPr>
        <p:txBody>
          <a:bodyPr vert="horz" lIns="91394" tIns="45698" rIns="91394" bIns="45698"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609617" y="6356438"/>
            <a:ext cx="2844801" cy="365125"/>
          </a:xfrm>
          <a:prstGeom prst="rect">
            <a:avLst/>
          </a:prstGeom>
        </p:spPr>
        <p:txBody>
          <a:bodyPr vert="horz" lIns="91394" tIns="45698" rIns="91394" bIns="45698" rtlCol="0" anchor="ctr"/>
          <a:lstStyle>
            <a:lvl1pPr algn="l">
              <a:defRPr sz="1477">
                <a:solidFill>
                  <a:schemeClr val="tx1">
                    <a:tint val="75000"/>
                  </a:schemeClr>
                </a:solidFill>
                <a:latin typeface="나눔고딕" panose="020D0604000000000000" pitchFamily="50" charset="-127"/>
                <a:ea typeface="나눔고딕" panose="020D0604000000000000" pitchFamily="50" charset="-127"/>
              </a:defRPr>
            </a:lvl1pPr>
          </a:lstStyle>
          <a:p>
            <a:pPr defTabSz="1124888"/>
            <a:endParaRPr lang="ko-KR" altLang="en-US" dirty="0">
              <a:solidFill>
                <a:prstClr val="black">
                  <a:tint val="75000"/>
                </a:prstClr>
              </a:solidFill>
            </a:endParaRPr>
          </a:p>
        </p:txBody>
      </p:sp>
      <p:sp>
        <p:nvSpPr>
          <p:cNvPr id="5" name="바닥글 개체 틀 4"/>
          <p:cNvSpPr>
            <a:spLocks noGrp="1"/>
          </p:cNvSpPr>
          <p:nvPr>
            <p:ph type="ftr" sz="quarter" idx="3"/>
          </p:nvPr>
        </p:nvSpPr>
        <p:spPr>
          <a:xfrm>
            <a:off x="4165617" y="6356438"/>
            <a:ext cx="3860800" cy="365125"/>
          </a:xfrm>
          <a:prstGeom prst="rect">
            <a:avLst/>
          </a:prstGeom>
        </p:spPr>
        <p:txBody>
          <a:bodyPr vert="horz" lIns="91394" tIns="45698" rIns="91394" bIns="45698" rtlCol="0" anchor="ctr"/>
          <a:lstStyle>
            <a:lvl1pPr algn="ctr">
              <a:defRPr sz="1477">
                <a:solidFill>
                  <a:schemeClr val="tx1">
                    <a:tint val="75000"/>
                  </a:schemeClr>
                </a:solidFill>
                <a:latin typeface="나눔고딕" panose="020D0604000000000000" pitchFamily="50" charset="-127"/>
                <a:ea typeface="나눔고딕" panose="020D0604000000000000" pitchFamily="50" charset="-127"/>
              </a:defRPr>
            </a:lvl1pPr>
          </a:lstStyle>
          <a:p>
            <a:pPr defTabSz="1124888"/>
            <a:endParaRPr lang="ko-KR" altLang="en-US" dirty="0">
              <a:solidFill>
                <a:prstClr val="black">
                  <a:tint val="75000"/>
                </a:prstClr>
              </a:solidFill>
            </a:endParaRPr>
          </a:p>
        </p:txBody>
      </p:sp>
      <p:sp>
        <p:nvSpPr>
          <p:cNvPr id="6" name="슬라이드 번호 개체 틀 5"/>
          <p:cNvSpPr>
            <a:spLocks noGrp="1"/>
          </p:cNvSpPr>
          <p:nvPr>
            <p:ph type="sldNum" sz="quarter" idx="4"/>
          </p:nvPr>
        </p:nvSpPr>
        <p:spPr>
          <a:xfrm>
            <a:off x="8737607" y="6356438"/>
            <a:ext cx="2844801" cy="365125"/>
          </a:xfrm>
          <a:prstGeom prst="rect">
            <a:avLst/>
          </a:prstGeom>
        </p:spPr>
        <p:txBody>
          <a:bodyPr vert="horz" lIns="91394" tIns="45698" rIns="91394" bIns="45698" rtlCol="0" anchor="ctr"/>
          <a:lstStyle>
            <a:lvl1pPr algn="r">
              <a:defRPr sz="1477">
                <a:solidFill>
                  <a:schemeClr val="tx1">
                    <a:tint val="75000"/>
                  </a:schemeClr>
                </a:solidFill>
                <a:latin typeface="나눔고딕" panose="020D0604000000000000" pitchFamily="50" charset="-127"/>
                <a:ea typeface="나눔고딕" panose="020D0604000000000000" pitchFamily="50" charset="-127"/>
              </a:defRPr>
            </a:lvl1pPr>
          </a:lstStyle>
          <a:p>
            <a:pPr defTabSz="1124888"/>
            <a:fld id="{76A66B45-ED15-48F2-8678-0B9215232977}" type="slidenum">
              <a:rPr lang="ko-KR" altLang="en-US" smtClean="0">
                <a:solidFill>
                  <a:prstClr val="black">
                    <a:tint val="75000"/>
                  </a:prstClr>
                </a:solidFill>
              </a:rPr>
              <a:pPr defTabSz="1124888"/>
              <a:t>‹#›</a:t>
            </a:fld>
            <a:endParaRPr lang="ko-KR" altLang="en-US" dirty="0">
              <a:solidFill>
                <a:prstClr val="black">
                  <a:tint val="75000"/>
                </a:prstClr>
              </a:solidFill>
            </a:endParaRPr>
          </a:p>
        </p:txBody>
      </p:sp>
    </p:spTree>
    <p:extLst>
      <p:ext uri="{BB962C8B-B14F-4D97-AF65-F5344CB8AC3E}">
        <p14:creationId xmlns:p14="http://schemas.microsoft.com/office/powerpoint/2010/main" val="3317957053"/>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710" r:id="rId4"/>
  </p:sldLayoutIdLst>
  <p:hf hdr="0" ftr="0" dt="0"/>
  <p:txStyles>
    <p:titleStyle>
      <a:lvl1pPr algn="ctr" defTabSz="1124888" rtl="0" eaLnBrk="1" latinLnBrk="1" hangingPunct="1">
        <a:spcBef>
          <a:spcPct val="0"/>
        </a:spcBef>
        <a:buNone/>
        <a:defRPr sz="5292" kern="1200">
          <a:solidFill>
            <a:schemeClr val="tx1"/>
          </a:solidFill>
          <a:latin typeface="나눔고딕" panose="020D0604000000000000" pitchFamily="50" charset="-127"/>
          <a:ea typeface="나눔고딕" panose="020D0604000000000000" pitchFamily="50" charset="-127"/>
          <a:cs typeface="+mj-cs"/>
        </a:defRPr>
      </a:lvl1pPr>
    </p:titleStyle>
    <p:bodyStyle>
      <a:lvl1pPr marL="421832" indent="-421832" algn="l" defTabSz="1124888" rtl="0" eaLnBrk="1" latinLnBrk="1" hangingPunct="1">
        <a:spcBef>
          <a:spcPct val="20000"/>
        </a:spcBef>
        <a:buFont typeface="Arial" panose="020B0604020202020204" pitchFamily="34" charset="0"/>
        <a:buChar char="•"/>
        <a:defRPr sz="3939" kern="1200">
          <a:solidFill>
            <a:schemeClr val="tx1"/>
          </a:solidFill>
          <a:latin typeface="나눔고딕" panose="020D0604000000000000" pitchFamily="50" charset="-127"/>
          <a:ea typeface="나눔고딕" panose="020D0604000000000000" pitchFamily="50" charset="-127"/>
          <a:cs typeface="+mn-cs"/>
        </a:defRPr>
      </a:lvl1pPr>
      <a:lvl2pPr marL="913971" indent="-351529" algn="l" defTabSz="1124888" rtl="0" eaLnBrk="1" latinLnBrk="1" hangingPunct="1">
        <a:spcBef>
          <a:spcPct val="20000"/>
        </a:spcBef>
        <a:buFont typeface="Arial" panose="020B0604020202020204" pitchFamily="34" charset="0"/>
        <a:buChar char="–"/>
        <a:defRPr sz="3446" kern="1200">
          <a:solidFill>
            <a:schemeClr val="tx1"/>
          </a:solidFill>
          <a:latin typeface="나눔고딕" panose="020D0604000000000000" pitchFamily="50" charset="-127"/>
          <a:ea typeface="나눔고딕" panose="020D0604000000000000" pitchFamily="50" charset="-127"/>
          <a:cs typeface="+mn-cs"/>
        </a:defRPr>
      </a:lvl2pPr>
      <a:lvl3pPr marL="1406111" indent="-281222" algn="l" defTabSz="1124888" rtl="0" eaLnBrk="1" latinLnBrk="1" hangingPunct="1">
        <a:spcBef>
          <a:spcPct val="20000"/>
        </a:spcBef>
        <a:buFont typeface="Arial" panose="020B0604020202020204" pitchFamily="34" charset="0"/>
        <a:buChar char="•"/>
        <a:defRPr sz="2831" kern="1200">
          <a:solidFill>
            <a:schemeClr val="tx1"/>
          </a:solidFill>
          <a:latin typeface="나눔고딕" panose="020D0604000000000000" pitchFamily="50" charset="-127"/>
          <a:ea typeface="나눔고딕" panose="020D0604000000000000" pitchFamily="50" charset="-127"/>
          <a:cs typeface="+mn-cs"/>
        </a:defRPr>
      </a:lvl3pPr>
      <a:lvl4pPr marL="1968554" indent="-281222" algn="l" defTabSz="1124888" rtl="0" eaLnBrk="1" latinLnBrk="1" hangingPunct="1">
        <a:spcBef>
          <a:spcPct val="20000"/>
        </a:spcBef>
        <a:buFont typeface="Arial" panose="020B0604020202020204" pitchFamily="34" charset="0"/>
        <a:buChar char="–"/>
        <a:defRPr sz="2462" kern="1200">
          <a:solidFill>
            <a:schemeClr val="tx1"/>
          </a:solidFill>
          <a:latin typeface="나눔고딕" panose="020D0604000000000000" pitchFamily="50" charset="-127"/>
          <a:ea typeface="나눔고딕" panose="020D0604000000000000" pitchFamily="50" charset="-127"/>
          <a:cs typeface="+mn-cs"/>
        </a:defRPr>
      </a:lvl4pPr>
      <a:lvl5pPr marL="2530996" indent="-281222" algn="l" defTabSz="1124888" rtl="0" eaLnBrk="1" latinLnBrk="1" hangingPunct="1">
        <a:spcBef>
          <a:spcPct val="20000"/>
        </a:spcBef>
        <a:buFont typeface="Arial" panose="020B0604020202020204" pitchFamily="34" charset="0"/>
        <a:buChar char="»"/>
        <a:defRPr sz="2462" kern="1200">
          <a:solidFill>
            <a:schemeClr val="tx1"/>
          </a:solidFill>
          <a:latin typeface="나눔고딕" panose="020D0604000000000000" pitchFamily="50" charset="-127"/>
          <a:ea typeface="나눔고딕" panose="020D0604000000000000" pitchFamily="50" charset="-127"/>
          <a:cs typeface="+mn-cs"/>
        </a:defRPr>
      </a:lvl5pPr>
      <a:lvl6pPr marL="3093439" indent="-281222" algn="l" defTabSz="1124888" rtl="0" eaLnBrk="1" latinLnBrk="1" hangingPunct="1">
        <a:spcBef>
          <a:spcPct val="20000"/>
        </a:spcBef>
        <a:buFont typeface="Arial" panose="020B0604020202020204" pitchFamily="34" charset="0"/>
        <a:buChar char="•"/>
        <a:defRPr sz="2462" kern="1200">
          <a:solidFill>
            <a:schemeClr val="tx1"/>
          </a:solidFill>
          <a:latin typeface="+mn-lt"/>
          <a:ea typeface="+mn-ea"/>
          <a:cs typeface="+mn-cs"/>
        </a:defRPr>
      </a:lvl6pPr>
      <a:lvl7pPr marL="3655883" indent="-281222" algn="l" defTabSz="1124888" rtl="0" eaLnBrk="1" latinLnBrk="1" hangingPunct="1">
        <a:spcBef>
          <a:spcPct val="20000"/>
        </a:spcBef>
        <a:buFont typeface="Arial" panose="020B0604020202020204" pitchFamily="34" charset="0"/>
        <a:buChar char="•"/>
        <a:defRPr sz="2462" kern="1200">
          <a:solidFill>
            <a:schemeClr val="tx1"/>
          </a:solidFill>
          <a:latin typeface="+mn-lt"/>
          <a:ea typeface="+mn-ea"/>
          <a:cs typeface="+mn-cs"/>
        </a:defRPr>
      </a:lvl7pPr>
      <a:lvl8pPr marL="4218328" indent="-281222" algn="l" defTabSz="1124888" rtl="0" eaLnBrk="1" latinLnBrk="1" hangingPunct="1">
        <a:spcBef>
          <a:spcPct val="20000"/>
        </a:spcBef>
        <a:buFont typeface="Arial" panose="020B0604020202020204" pitchFamily="34" charset="0"/>
        <a:buChar char="•"/>
        <a:defRPr sz="2462" kern="1200">
          <a:solidFill>
            <a:schemeClr val="tx1"/>
          </a:solidFill>
          <a:latin typeface="+mn-lt"/>
          <a:ea typeface="+mn-ea"/>
          <a:cs typeface="+mn-cs"/>
        </a:defRPr>
      </a:lvl8pPr>
      <a:lvl9pPr marL="4780769" indent="-281222" algn="l" defTabSz="1124888" rtl="0" eaLnBrk="1" latinLnBrk="1" hangingPunct="1">
        <a:spcBef>
          <a:spcPct val="20000"/>
        </a:spcBef>
        <a:buFont typeface="Arial" panose="020B0604020202020204" pitchFamily="34" charset="0"/>
        <a:buChar char="•"/>
        <a:defRPr sz="2462" kern="1200">
          <a:solidFill>
            <a:schemeClr val="tx1"/>
          </a:solidFill>
          <a:latin typeface="+mn-lt"/>
          <a:ea typeface="+mn-ea"/>
          <a:cs typeface="+mn-cs"/>
        </a:defRPr>
      </a:lvl9pPr>
    </p:bodyStyle>
    <p:otherStyle>
      <a:defPPr>
        <a:defRPr lang="ko-KR"/>
      </a:defPPr>
      <a:lvl1pPr marL="0" algn="l" defTabSz="1124888" rtl="0" eaLnBrk="1" latinLnBrk="1" hangingPunct="1">
        <a:defRPr sz="2215" kern="1200">
          <a:solidFill>
            <a:schemeClr val="tx1"/>
          </a:solidFill>
          <a:latin typeface="+mn-lt"/>
          <a:ea typeface="+mn-ea"/>
          <a:cs typeface="+mn-cs"/>
        </a:defRPr>
      </a:lvl1pPr>
      <a:lvl2pPr marL="562444" algn="l" defTabSz="1124888" rtl="0" eaLnBrk="1" latinLnBrk="1" hangingPunct="1">
        <a:defRPr sz="2215" kern="1200">
          <a:solidFill>
            <a:schemeClr val="tx1"/>
          </a:solidFill>
          <a:latin typeface="+mn-lt"/>
          <a:ea typeface="+mn-ea"/>
          <a:cs typeface="+mn-cs"/>
        </a:defRPr>
      </a:lvl2pPr>
      <a:lvl3pPr marL="1124888" algn="l" defTabSz="1124888" rtl="0" eaLnBrk="1" latinLnBrk="1" hangingPunct="1">
        <a:defRPr sz="2215" kern="1200">
          <a:solidFill>
            <a:schemeClr val="tx1"/>
          </a:solidFill>
          <a:latin typeface="+mn-lt"/>
          <a:ea typeface="+mn-ea"/>
          <a:cs typeface="+mn-cs"/>
        </a:defRPr>
      </a:lvl3pPr>
      <a:lvl4pPr marL="1687331" algn="l" defTabSz="1124888" rtl="0" eaLnBrk="1" latinLnBrk="1" hangingPunct="1">
        <a:defRPr sz="2215" kern="1200">
          <a:solidFill>
            <a:schemeClr val="tx1"/>
          </a:solidFill>
          <a:latin typeface="+mn-lt"/>
          <a:ea typeface="+mn-ea"/>
          <a:cs typeface="+mn-cs"/>
        </a:defRPr>
      </a:lvl4pPr>
      <a:lvl5pPr marL="2249774" algn="l" defTabSz="1124888" rtl="0" eaLnBrk="1" latinLnBrk="1" hangingPunct="1">
        <a:defRPr sz="2215" kern="1200">
          <a:solidFill>
            <a:schemeClr val="tx1"/>
          </a:solidFill>
          <a:latin typeface="+mn-lt"/>
          <a:ea typeface="+mn-ea"/>
          <a:cs typeface="+mn-cs"/>
        </a:defRPr>
      </a:lvl5pPr>
      <a:lvl6pPr marL="2812218" algn="l" defTabSz="1124888" rtl="0" eaLnBrk="1" latinLnBrk="1" hangingPunct="1">
        <a:defRPr sz="2215" kern="1200">
          <a:solidFill>
            <a:schemeClr val="tx1"/>
          </a:solidFill>
          <a:latin typeface="+mn-lt"/>
          <a:ea typeface="+mn-ea"/>
          <a:cs typeface="+mn-cs"/>
        </a:defRPr>
      </a:lvl6pPr>
      <a:lvl7pPr marL="3374664" algn="l" defTabSz="1124888" rtl="0" eaLnBrk="1" latinLnBrk="1" hangingPunct="1">
        <a:defRPr sz="2215" kern="1200">
          <a:solidFill>
            <a:schemeClr val="tx1"/>
          </a:solidFill>
          <a:latin typeface="+mn-lt"/>
          <a:ea typeface="+mn-ea"/>
          <a:cs typeface="+mn-cs"/>
        </a:defRPr>
      </a:lvl7pPr>
      <a:lvl8pPr marL="3937104" algn="l" defTabSz="1124888" rtl="0" eaLnBrk="1" latinLnBrk="1" hangingPunct="1">
        <a:defRPr sz="2215" kern="1200">
          <a:solidFill>
            <a:schemeClr val="tx1"/>
          </a:solidFill>
          <a:latin typeface="+mn-lt"/>
          <a:ea typeface="+mn-ea"/>
          <a:cs typeface="+mn-cs"/>
        </a:defRPr>
      </a:lvl8pPr>
      <a:lvl9pPr marL="4499549" algn="l" defTabSz="1124888" rtl="0" eaLnBrk="1" latinLnBrk="1" hangingPunct="1">
        <a:defRPr sz="2215"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059"/>
        <p:cNvGrpSpPr/>
        <p:nvPr/>
      </p:nvGrpSpPr>
      <p:grpSpPr>
        <a:xfrm>
          <a:off x="0" y="0"/>
          <a:ext cx="0" cy="0"/>
          <a:chOff x="0" y="0"/>
          <a:chExt cx="0" cy="0"/>
        </a:xfrm>
      </p:grpSpPr>
      <p:graphicFrame>
        <p:nvGraphicFramePr>
          <p:cNvPr id="2060" name="Google Shape;2060;p1"/>
          <p:cNvGraphicFramePr/>
          <p:nvPr>
            <p:extLst>
              <p:ext uri="{D42A27DB-BD31-4B8C-83A1-F6EECF244321}">
                <p14:modId xmlns:p14="http://schemas.microsoft.com/office/powerpoint/2010/main" val="1721645565"/>
              </p:ext>
            </p:extLst>
          </p:nvPr>
        </p:nvGraphicFramePr>
        <p:xfrm>
          <a:off x="163353" y="96900"/>
          <a:ext cx="11865324" cy="425600"/>
        </p:xfrm>
        <a:graphic>
          <a:graphicData uri="http://schemas.openxmlformats.org/drawingml/2006/table">
            <a:tbl>
              <a:tblPr>
                <a:noFill/>
                <a:tableStyleId>{643F08CA-D0FD-4435-B35A-E26B1FE16940}</a:tableStyleId>
              </a:tblPr>
              <a:tblGrid>
                <a:gridCol w="1086031">
                  <a:extLst>
                    <a:ext uri="{9D8B030D-6E8A-4147-A177-3AD203B41FA5}">
                      <a16:colId xmlns:a16="http://schemas.microsoft.com/office/drawing/2014/main" val="20000"/>
                    </a:ext>
                  </a:extLst>
                </a:gridCol>
                <a:gridCol w="1652215">
                  <a:extLst>
                    <a:ext uri="{9D8B030D-6E8A-4147-A177-3AD203B41FA5}">
                      <a16:colId xmlns:a16="http://schemas.microsoft.com/office/drawing/2014/main" val="20001"/>
                    </a:ext>
                  </a:extLst>
                </a:gridCol>
                <a:gridCol w="6393908">
                  <a:extLst>
                    <a:ext uri="{9D8B030D-6E8A-4147-A177-3AD203B41FA5}">
                      <a16:colId xmlns:a16="http://schemas.microsoft.com/office/drawing/2014/main" val="20002"/>
                    </a:ext>
                  </a:extLst>
                </a:gridCol>
                <a:gridCol w="1366585">
                  <a:extLst>
                    <a:ext uri="{9D8B030D-6E8A-4147-A177-3AD203B41FA5}">
                      <a16:colId xmlns:a16="http://schemas.microsoft.com/office/drawing/2014/main" val="20003"/>
                    </a:ext>
                  </a:extLst>
                </a:gridCol>
                <a:gridCol w="1366585">
                  <a:extLst>
                    <a:ext uri="{9D8B030D-6E8A-4147-A177-3AD203B41FA5}">
                      <a16:colId xmlns:a16="http://schemas.microsoft.com/office/drawing/2014/main" val="20004"/>
                    </a:ext>
                  </a:extLst>
                </a:gridCol>
              </a:tblGrid>
              <a:tr h="212800">
                <a:tc rowSpan="2">
                  <a:txBody>
                    <a:bodyPr/>
                    <a:lstStyle/>
                    <a:p>
                      <a:pPr marL="0" marR="0" lvl="0" indent="0" algn="ctr" rtl="0">
                        <a:lnSpc>
                          <a:spcPct val="100000"/>
                        </a:lnSpc>
                        <a:spcBef>
                          <a:spcPts val="0"/>
                        </a:spcBef>
                        <a:spcAft>
                          <a:spcPts val="0"/>
                        </a:spcAft>
                        <a:buClr>
                          <a:schemeClr val="dk1"/>
                        </a:buClr>
                        <a:buSzPts val="700"/>
                        <a:buFont typeface="Malgun Gothic"/>
                        <a:buNone/>
                      </a:pPr>
                      <a:r>
                        <a:rPr lang="ko-KR" sz="1000" b="1" i="0" u="none" strike="noStrike" cap="none" dirty="0">
                          <a:solidFill>
                            <a:schemeClr val="dk1"/>
                          </a:solidFill>
                          <a:latin typeface="Malgun Gothic"/>
                          <a:ea typeface="Malgun Gothic"/>
                          <a:cs typeface="Malgun Gothic"/>
                          <a:sym typeface="Malgun Gothic"/>
                        </a:rPr>
                        <a:t>화면설계서      </a:t>
                      </a:r>
                      <a:endParaRPr sz="1000" dirty="0">
                        <a:ea typeface="나눔고딕" panose="020D0604000000000000" pitchFamily="50" charset="-127"/>
                      </a:endParaRPr>
                    </a:p>
                  </a:txBody>
                  <a:tcPr marL="127785" marR="127785" marT="17225" marB="17225" anchor="ctr" anchorCtr="1">
                    <a:lnL w="9525" cap="flat" cmpd="sng">
                      <a:solidFill>
                        <a:srgbClr val="7F7F7F"/>
                      </a:solidFill>
                      <a:prstDash val="solid"/>
                      <a:round/>
                      <a:headEnd type="none" w="sm" len="sm"/>
                      <a:tailEnd type="none" w="sm" len="sm"/>
                    </a:lnL>
                    <a:lnR w="9525" cap="flat" cmpd="sng">
                      <a:solidFill>
                        <a:srgbClr val="BFBFBF"/>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7F7F7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700"/>
                        <a:buFont typeface="Malgun Gothic"/>
                        <a:buNone/>
                      </a:pPr>
                      <a:r>
                        <a:rPr lang="ko-KR" sz="1000" b="1" i="0" u="none" strike="noStrike" cap="none" dirty="0">
                          <a:solidFill>
                            <a:schemeClr val="dk1"/>
                          </a:solidFill>
                          <a:latin typeface="Malgun Gothic"/>
                          <a:ea typeface="Malgun Gothic"/>
                          <a:cs typeface="Malgun Gothic"/>
                          <a:sym typeface="Malgun Gothic"/>
                        </a:rPr>
                        <a:t>프로젝트명</a:t>
                      </a:r>
                      <a:endParaRPr sz="1000" dirty="0">
                        <a:ea typeface="나눔고딕" panose="020D0604000000000000" pitchFamily="50" charset="-127"/>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BFBFBF"/>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solidFill>
                      <a:srgbClr val="DDDDDD"/>
                    </a:solidFill>
                  </a:tcPr>
                </a:tc>
                <a:tc>
                  <a:txBody>
                    <a:bodyPr/>
                    <a:lstStyle/>
                    <a:p>
                      <a:pPr marL="0" marR="0" lvl="0" indent="0" algn="ctr" rtl="0">
                        <a:lnSpc>
                          <a:spcPct val="100000"/>
                        </a:lnSpc>
                        <a:spcBef>
                          <a:spcPts val="0"/>
                        </a:spcBef>
                        <a:spcAft>
                          <a:spcPts val="0"/>
                        </a:spcAft>
                        <a:buClr>
                          <a:schemeClr val="dk1"/>
                        </a:buClr>
                        <a:buSzPts val="700"/>
                        <a:buFont typeface="Malgun Gothic"/>
                        <a:buNone/>
                      </a:pPr>
                      <a:r>
                        <a:rPr lang="ko-KR" sz="1000" b="1" i="0" u="none" strike="noStrike" cap="none">
                          <a:solidFill>
                            <a:schemeClr val="dk1"/>
                          </a:solidFill>
                          <a:latin typeface="Malgun Gothic"/>
                          <a:ea typeface="Malgun Gothic"/>
                          <a:cs typeface="Malgun Gothic"/>
                          <a:sym typeface="Malgun Gothic"/>
                        </a:rPr>
                        <a:t>화면명</a:t>
                      </a:r>
                      <a:endParaRPr sz="1000" b="1" i="0" u="none" strike="noStrike" cap="none">
                        <a:solidFill>
                          <a:schemeClr val="dk1"/>
                        </a:solidFill>
                        <a:latin typeface="Malgun Gothic"/>
                        <a:ea typeface="Malgun Gothic"/>
                        <a:cs typeface="Malgun Gothic"/>
                        <a:sym typeface="Malgun Gothic"/>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BFBFBF"/>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solidFill>
                      <a:srgbClr val="DDDDDD"/>
                    </a:solidFill>
                  </a:tcPr>
                </a:tc>
                <a:tc>
                  <a:txBody>
                    <a:bodyPr/>
                    <a:lstStyle/>
                    <a:p>
                      <a:pPr marL="0" marR="0" lvl="0" indent="0" algn="ctr" rtl="0">
                        <a:lnSpc>
                          <a:spcPct val="100000"/>
                        </a:lnSpc>
                        <a:spcBef>
                          <a:spcPts val="0"/>
                        </a:spcBef>
                        <a:spcAft>
                          <a:spcPts val="0"/>
                        </a:spcAft>
                        <a:buClr>
                          <a:schemeClr val="dk1"/>
                        </a:buClr>
                        <a:buSzPts val="700"/>
                        <a:buFont typeface="Malgun Gothic"/>
                        <a:buNone/>
                      </a:pPr>
                      <a:r>
                        <a:rPr lang="ko-KR" sz="1000" b="1" i="0" u="none" strike="noStrike" cap="none" dirty="0">
                          <a:solidFill>
                            <a:schemeClr val="dk1"/>
                          </a:solidFill>
                          <a:latin typeface="Malgun Gothic"/>
                          <a:ea typeface="Malgun Gothic"/>
                          <a:cs typeface="Malgun Gothic"/>
                          <a:sym typeface="Malgun Gothic"/>
                        </a:rPr>
                        <a:t>작성자</a:t>
                      </a:r>
                      <a:endParaRPr sz="1000" dirty="0">
                        <a:ea typeface="나눔고딕" panose="020D0604000000000000" pitchFamily="50" charset="-127"/>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BFBFBF"/>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solidFill>
                      <a:srgbClr val="DDDDDD"/>
                    </a:solidFill>
                  </a:tcPr>
                </a:tc>
                <a:tc>
                  <a:txBody>
                    <a:bodyPr/>
                    <a:lstStyle/>
                    <a:p>
                      <a:pPr marL="0" marR="0" lvl="0" indent="0" algn="ctr" rtl="0">
                        <a:lnSpc>
                          <a:spcPct val="100000"/>
                        </a:lnSpc>
                        <a:spcBef>
                          <a:spcPts val="0"/>
                        </a:spcBef>
                        <a:spcAft>
                          <a:spcPts val="0"/>
                        </a:spcAft>
                        <a:buClr>
                          <a:schemeClr val="dk1"/>
                        </a:buClr>
                        <a:buSzPts val="700"/>
                        <a:buFont typeface="Malgun Gothic"/>
                        <a:buNone/>
                      </a:pPr>
                      <a:r>
                        <a:rPr lang="ko-KR" sz="1000" b="1" i="0" u="none" strike="noStrike" cap="none" dirty="0">
                          <a:solidFill>
                            <a:schemeClr val="dk1"/>
                          </a:solidFill>
                          <a:latin typeface="Malgun Gothic"/>
                          <a:ea typeface="Malgun Gothic"/>
                          <a:cs typeface="Malgun Gothic"/>
                          <a:sym typeface="Malgun Gothic"/>
                        </a:rPr>
                        <a:t>작성일</a:t>
                      </a:r>
                      <a:endParaRPr sz="1000" dirty="0">
                        <a:ea typeface="나눔고딕" panose="020D0604000000000000" pitchFamily="50" charset="-127"/>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7F7F7F"/>
                      </a:solidFill>
                      <a:prstDash val="solid"/>
                      <a:round/>
                      <a:headEnd type="none" w="sm" len="sm"/>
                      <a:tailEnd type="none" w="sm" len="sm"/>
                    </a:lnR>
                    <a:lnT w="9525" cap="flat" cmpd="sng">
                      <a:solidFill>
                        <a:srgbClr val="7F7F7F"/>
                      </a:solidFill>
                      <a:prstDash val="solid"/>
                      <a:round/>
                      <a:headEnd type="none" w="sm" len="sm"/>
                      <a:tailEnd type="none" w="sm" len="sm"/>
                    </a:lnT>
                    <a:lnB w="9525" cap="flat" cmpd="sng">
                      <a:solidFill>
                        <a:srgbClr val="BFBFBF"/>
                      </a:solidFill>
                      <a:prstDash val="solid"/>
                      <a:round/>
                      <a:headEnd type="none" w="sm" len="sm"/>
                      <a:tailEnd type="none" w="sm" len="sm"/>
                    </a:lnB>
                    <a:solidFill>
                      <a:srgbClr val="DDDDDD"/>
                    </a:solidFill>
                  </a:tcPr>
                </a:tc>
                <a:extLst>
                  <a:ext uri="{0D108BD9-81ED-4DB2-BD59-A6C34878D82A}">
                    <a16:rowId xmlns:a16="http://schemas.microsoft.com/office/drawing/2014/main" val="10000"/>
                  </a:ext>
                </a:extLst>
              </a:tr>
              <a:tr h="212800">
                <a:tc vMerge="1">
                  <a:txBody>
                    <a:bodyPr/>
                    <a:lstStyle/>
                    <a:p>
                      <a:endParaRPr lang="ko-KR"/>
                    </a:p>
                  </a:txBody>
                  <a:tcPr/>
                </a:tc>
                <a:tc>
                  <a:txBody>
                    <a:bodyPr/>
                    <a:lstStyle/>
                    <a:p>
                      <a:pPr marL="0" marR="0" lvl="0" indent="0" algn="ctr" defTabSz="914400" rtl="0" eaLnBrk="1" fontAlgn="auto" latinLnBrk="0" hangingPunct="1">
                        <a:lnSpc>
                          <a:spcPct val="100000"/>
                        </a:lnSpc>
                        <a:spcBef>
                          <a:spcPts val="0"/>
                        </a:spcBef>
                        <a:spcAft>
                          <a:spcPts val="0"/>
                        </a:spcAft>
                        <a:buClr>
                          <a:schemeClr val="dk1"/>
                        </a:buClr>
                        <a:buSzPts val="700"/>
                        <a:buFont typeface="Malgun Gothic"/>
                        <a:buNone/>
                        <a:tabLst/>
                        <a:defRPr/>
                      </a:pPr>
                      <a:r>
                        <a:rPr lang="en-US" altLang="ko-KR" sz="1000" dirty="0">
                          <a:latin typeface="Malgun Gothic"/>
                          <a:ea typeface="Malgun Gothic"/>
                          <a:cs typeface="Malgun Gothic"/>
                          <a:sym typeface="Malgun Gothic"/>
                        </a:rPr>
                        <a:t>U+ CRM Pro Plus</a:t>
                      </a:r>
                      <a:endParaRPr lang="ko-KR" altLang="en-US" sz="1000" dirty="0">
                        <a:latin typeface="Malgun Gothic"/>
                        <a:ea typeface="Malgun Gothic"/>
                        <a:cs typeface="Malgun Gothic"/>
                        <a:sym typeface="Malgun Gothic"/>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BFBFBF"/>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7F7F7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700"/>
                        <a:buFont typeface="Malgun Gothic"/>
                        <a:buNone/>
                      </a:pPr>
                      <a:endParaRPr sz="1000" b="0" i="0" u="none" strike="noStrike" cap="none">
                        <a:solidFill>
                          <a:schemeClr val="dk1"/>
                        </a:solidFill>
                        <a:latin typeface="Malgun Gothic"/>
                        <a:ea typeface="Malgun Gothic"/>
                        <a:cs typeface="Malgun Gothic"/>
                        <a:sym typeface="Malgun Gothic"/>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BFBFBF"/>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7F7F7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700"/>
                        <a:buFont typeface="Malgun Gothic"/>
                        <a:buNone/>
                      </a:pPr>
                      <a:endParaRPr sz="1000" b="0" i="0" u="none" strike="noStrike" cap="none">
                        <a:solidFill>
                          <a:schemeClr val="dk1"/>
                        </a:solidFill>
                        <a:latin typeface="Malgun Gothic"/>
                        <a:ea typeface="Malgun Gothic"/>
                        <a:cs typeface="Malgun Gothic"/>
                        <a:sym typeface="Malgun Gothic"/>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BFBFBF"/>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7F7F7F"/>
                      </a:solidFill>
                      <a:prstDash val="solid"/>
                      <a:round/>
                      <a:headEnd type="none" w="sm" len="sm"/>
                      <a:tailEnd type="none" w="sm" len="sm"/>
                    </a:lnB>
                  </a:tcPr>
                </a:tc>
                <a:tc>
                  <a:txBody>
                    <a:bodyPr/>
                    <a:lstStyle/>
                    <a:p>
                      <a:pPr marL="0" marR="0" lvl="0" indent="0" algn="ctr" rtl="0">
                        <a:lnSpc>
                          <a:spcPct val="100000"/>
                        </a:lnSpc>
                        <a:spcBef>
                          <a:spcPts val="0"/>
                        </a:spcBef>
                        <a:spcAft>
                          <a:spcPts val="0"/>
                        </a:spcAft>
                        <a:buClr>
                          <a:schemeClr val="dk1"/>
                        </a:buClr>
                        <a:buSzPts val="700"/>
                        <a:buFont typeface="Malgun Gothic"/>
                        <a:buNone/>
                      </a:pPr>
                      <a:endParaRPr sz="1000" b="0" i="0" u="none" strike="noStrike" cap="none" dirty="0">
                        <a:solidFill>
                          <a:schemeClr val="dk1"/>
                        </a:solidFill>
                        <a:latin typeface="Malgun Gothic"/>
                        <a:ea typeface="Malgun Gothic"/>
                        <a:cs typeface="Malgun Gothic"/>
                        <a:sym typeface="Malgun Gothic"/>
                      </a:endParaRPr>
                    </a:p>
                  </a:txBody>
                  <a:tcPr marL="127785" marR="127785" marT="17225" marB="17225" anchor="ctr">
                    <a:lnL w="9525" cap="flat" cmpd="sng">
                      <a:solidFill>
                        <a:srgbClr val="BFBFBF"/>
                      </a:solidFill>
                      <a:prstDash val="solid"/>
                      <a:round/>
                      <a:headEnd type="none" w="sm" len="sm"/>
                      <a:tailEnd type="none" w="sm" len="sm"/>
                    </a:lnL>
                    <a:lnR w="9525" cap="flat" cmpd="sng">
                      <a:solidFill>
                        <a:srgbClr val="7F7F7F"/>
                      </a:solidFill>
                      <a:prstDash val="solid"/>
                      <a:round/>
                      <a:headEnd type="none" w="sm" len="sm"/>
                      <a:tailEnd type="none" w="sm" len="sm"/>
                    </a:lnR>
                    <a:lnT w="9525" cap="flat" cmpd="sng">
                      <a:solidFill>
                        <a:srgbClr val="BFBFBF"/>
                      </a:solidFill>
                      <a:prstDash val="solid"/>
                      <a:round/>
                      <a:headEnd type="none" w="sm" len="sm"/>
                      <a:tailEnd type="none" w="sm" len="sm"/>
                    </a:lnT>
                    <a:lnB w="9525" cap="flat" cmpd="sng">
                      <a:solidFill>
                        <a:srgbClr val="7F7F7F"/>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sp>
        <p:nvSpPr>
          <p:cNvPr id="2061" name="Google Shape;2061;p1"/>
          <p:cNvSpPr txBox="1">
            <a:spLocks noGrp="1"/>
          </p:cNvSpPr>
          <p:nvPr>
            <p:ph type="sldNum" idx="12"/>
          </p:nvPr>
        </p:nvSpPr>
        <p:spPr>
          <a:xfrm>
            <a:off x="11431677" y="6678386"/>
            <a:ext cx="696738" cy="138900"/>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407" b="1" i="0" u="none" strike="noStrike" cap="none">
                <a:solidFill>
                  <a:srgbClr val="7F7F7F"/>
                </a:solidFill>
                <a:latin typeface="Malgun Gothic"/>
                <a:ea typeface="Malgun Gothic"/>
                <a:cs typeface="Malgun Gothic"/>
                <a:sym typeface="Malgun Gothic"/>
              </a:defRPr>
            </a:lvl1pPr>
            <a:lvl2pPr marL="0" marR="0" lvl="1" indent="0" algn="r" rtl="0">
              <a:spcBef>
                <a:spcPts val="0"/>
              </a:spcBef>
              <a:buNone/>
              <a:defRPr sz="1407" b="1" i="0" u="none" strike="noStrike" cap="none">
                <a:solidFill>
                  <a:srgbClr val="7F7F7F"/>
                </a:solidFill>
                <a:latin typeface="Malgun Gothic"/>
                <a:ea typeface="Malgun Gothic"/>
                <a:cs typeface="Malgun Gothic"/>
                <a:sym typeface="Malgun Gothic"/>
              </a:defRPr>
            </a:lvl2pPr>
            <a:lvl3pPr marL="0" marR="0" lvl="2" indent="0" algn="r" rtl="0">
              <a:spcBef>
                <a:spcPts val="0"/>
              </a:spcBef>
              <a:buNone/>
              <a:defRPr sz="1407" b="1" i="0" u="none" strike="noStrike" cap="none">
                <a:solidFill>
                  <a:srgbClr val="7F7F7F"/>
                </a:solidFill>
                <a:latin typeface="Malgun Gothic"/>
                <a:ea typeface="Malgun Gothic"/>
                <a:cs typeface="Malgun Gothic"/>
                <a:sym typeface="Malgun Gothic"/>
              </a:defRPr>
            </a:lvl3pPr>
            <a:lvl4pPr marL="0" marR="0" lvl="3" indent="0" algn="r" rtl="0">
              <a:spcBef>
                <a:spcPts val="0"/>
              </a:spcBef>
              <a:buNone/>
              <a:defRPr sz="1407" b="1" i="0" u="none" strike="noStrike" cap="none">
                <a:solidFill>
                  <a:srgbClr val="7F7F7F"/>
                </a:solidFill>
                <a:latin typeface="Malgun Gothic"/>
                <a:ea typeface="Malgun Gothic"/>
                <a:cs typeface="Malgun Gothic"/>
                <a:sym typeface="Malgun Gothic"/>
              </a:defRPr>
            </a:lvl4pPr>
            <a:lvl5pPr marL="0" marR="0" lvl="4" indent="0" algn="r" rtl="0">
              <a:spcBef>
                <a:spcPts val="0"/>
              </a:spcBef>
              <a:buNone/>
              <a:defRPr sz="1407" b="1" i="0" u="none" strike="noStrike" cap="none">
                <a:solidFill>
                  <a:srgbClr val="7F7F7F"/>
                </a:solidFill>
                <a:latin typeface="Malgun Gothic"/>
                <a:ea typeface="Malgun Gothic"/>
                <a:cs typeface="Malgun Gothic"/>
                <a:sym typeface="Malgun Gothic"/>
              </a:defRPr>
            </a:lvl5pPr>
            <a:lvl6pPr marL="0" marR="0" lvl="5" indent="0" algn="r" rtl="0">
              <a:spcBef>
                <a:spcPts val="0"/>
              </a:spcBef>
              <a:buNone/>
              <a:defRPr sz="1407" b="1" i="0" u="none" strike="noStrike" cap="none">
                <a:solidFill>
                  <a:srgbClr val="7F7F7F"/>
                </a:solidFill>
                <a:latin typeface="Malgun Gothic"/>
                <a:ea typeface="Malgun Gothic"/>
                <a:cs typeface="Malgun Gothic"/>
                <a:sym typeface="Malgun Gothic"/>
              </a:defRPr>
            </a:lvl6pPr>
            <a:lvl7pPr marL="0" marR="0" lvl="6" indent="0" algn="r" rtl="0">
              <a:spcBef>
                <a:spcPts val="0"/>
              </a:spcBef>
              <a:buNone/>
              <a:defRPr sz="1407" b="1" i="0" u="none" strike="noStrike" cap="none">
                <a:solidFill>
                  <a:srgbClr val="7F7F7F"/>
                </a:solidFill>
                <a:latin typeface="Malgun Gothic"/>
                <a:ea typeface="Malgun Gothic"/>
                <a:cs typeface="Malgun Gothic"/>
                <a:sym typeface="Malgun Gothic"/>
              </a:defRPr>
            </a:lvl7pPr>
            <a:lvl8pPr marL="0" marR="0" lvl="7" indent="0" algn="r" rtl="0">
              <a:spcBef>
                <a:spcPts val="0"/>
              </a:spcBef>
              <a:buNone/>
              <a:defRPr sz="1407" b="1" i="0" u="none" strike="noStrike" cap="none">
                <a:solidFill>
                  <a:srgbClr val="7F7F7F"/>
                </a:solidFill>
                <a:latin typeface="Malgun Gothic"/>
                <a:ea typeface="Malgun Gothic"/>
                <a:cs typeface="Malgun Gothic"/>
                <a:sym typeface="Malgun Gothic"/>
              </a:defRPr>
            </a:lvl8pPr>
            <a:lvl9pPr marL="0" marR="0" lvl="8" indent="0" algn="r" rtl="0">
              <a:spcBef>
                <a:spcPts val="0"/>
              </a:spcBef>
              <a:buNone/>
              <a:defRPr sz="1407" b="1" i="0" u="none" strike="noStrike" cap="none">
                <a:solidFill>
                  <a:srgbClr val="7F7F7F"/>
                </a:solidFill>
                <a:latin typeface="Malgun Gothic"/>
                <a:ea typeface="Malgun Gothic"/>
                <a:cs typeface="Malgun Gothic"/>
                <a:sym typeface="Malgun Gothic"/>
              </a:defRPr>
            </a:lvl9pPr>
          </a:lstStyle>
          <a:p>
            <a:fld id="{00000000-1234-1234-1234-123412341234}" type="slidenum">
              <a:rPr lang="en-US" altLang="ko-KR" smtClean="0"/>
              <a:pPr/>
              <a:t>‹#›</a:t>
            </a:fld>
            <a:endParaRPr lang="ko-KR" altLang="en-US"/>
          </a:p>
        </p:txBody>
      </p:sp>
    </p:spTree>
    <p:extLst>
      <p:ext uri="{BB962C8B-B14F-4D97-AF65-F5344CB8AC3E}">
        <p14:creationId xmlns:p14="http://schemas.microsoft.com/office/powerpoint/2010/main" val="4153144548"/>
      </p:ext>
    </p:extLst>
  </p:cSld>
  <p:clrMap bg1="lt1" tx1="dk1" bg2="dk2" tx2="lt2" accent1="accent1" accent2="accent2" accent3="accent3" accent4="accent4" accent5="accent5" accent6="accent6" hlink="hlink" folHlink="folHlink"/>
  <p:sldLayoutIdLst>
    <p:sldLayoutId id="2147483712" r:id="rId1"/>
    <p:sldLayoutId id="2147483711" r:id="rId2"/>
    <p:sldLayoutId id="2147483713" r:id="rId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723"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5.xml"/><Relationship Id="rId5" Type="http://schemas.microsoft.com/office/2007/relationships/hdphoto" Target="../media/hdphoto1.wdp"/><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8" Type="http://schemas.openxmlformats.org/officeDocument/2006/relationships/slideLayout" Target="../slideLayouts/slideLayout5.xml"/><Relationship Id="rId13" Type="http://schemas.openxmlformats.org/officeDocument/2006/relationships/image" Target="../media/image9.svg"/><Relationship Id="rId18" Type="http://schemas.openxmlformats.org/officeDocument/2006/relationships/image" Target="../media/image14.png"/><Relationship Id="rId3" Type="http://schemas.openxmlformats.org/officeDocument/2006/relationships/tags" Target="../tags/tag10.xml"/><Relationship Id="rId21" Type="http://schemas.openxmlformats.org/officeDocument/2006/relationships/image" Target="../media/image17.svg"/><Relationship Id="rId7" Type="http://schemas.openxmlformats.org/officeDocument/2006/relationships/tags" Target="../tags/tag14.xml"/><Relationship Id="rId12" Type="http://schemas.openxmlformats.org/officeDocument/2006/relationships/image" Target="../media/image8.png"/><Relationship Id="rId17" Type="http://schemas.openxmlformats.org/officeDocument/2006/relationships/image" Target="../media/image13.svg"/><Relationship Id="rId2" Type="http://schemas.openxmlformats.org/officeDocument/2006/relationships/tags" Target="../tags/tag9.xml"/><Relationship Id="rId16" Type="http://schemas.openxmlformats.org/officeDocument/2006/relationships/image" Target="../media/image12.png"/><Relationship Id="rId20" Type="http://schemas.openxmlformats.org/officeDocument/2006/relationships/image" Target="../media/image16.png"/><Relationship Id="rId1" Type="http://schemas.openxmlformats.org/officeDocument/2006/relationships/tags" Target="../tags/tag8.xml"/><Relationship Id="rId6" Type="http://schemas.openxmlformats.org/officeDocument/2006/relationships/tags" Target="../tags/tag13.xml"/><Relationship Id="rId11" Type="http://schemas.openxmlformats.org/officeDocument/2006/relationships/image" Target="../media/image7.svg"/><Relationship Id="rId24" Type="http://schemas.openxmlformats.org/officeDocument/2006/relationships/image" Target="../media/image20.png"/><Relationship Id="rId5" Type="http://schemas.openxmlformats.org/officeDocument/2006/relationships/tags" Target="../tags/tag12.xml"/><Relationship Id="rId15" Type="http://schemas.openxmlformats.org/officeDocument/2006/relationships/image" Target="../media/image11.svg"/><Relationship Id="rId23" Type="http://schemas.openxmlformats.org/officeDocument/2006/relationships/image" Target="../media/image19.svg"/><Relationship Id="rId10" Type="http://schemas.openxmlformats.org/officeDocument/2006/relationships/image" Target="../media/image6.png"/><Relationship Id="rId19" Type="http://schemas.openxmlformats.org/officeDocument/2006/relationships/image" Target="../media/image15.svg"/><Relationship Id="rId4" Type="http://schemas.openxmlformats.org/officeDocument/2006/relationships/tags" Target="../tags/tag11.xml"/><Relationship Id="rId9" Type="http://schemas.openxmlformats.org/officeDocument/2006/relationships/notesSlide" Target="../notesSlides/notesSlide5.xml"/><Relationship Id="rId14" Type="http://schemas.openxmlformats.org/officeDocument/2006/relationships/image" Target="../media/image10.png"/><Relationship Id="rId22" Type="http://schemas.openxmlformats.org/officeDocument/2006/relationships/image" Target="../media/image18.png"/></Relationships>
</file>

<file path=ppt/slides/_rels/slide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22.png"/><Relationship Id="rId7" Type="http://schemas.openxmlformats.org/officeDocument/2006/relationships/image" Target="../media/image17.svg"/><Relationship Id="rId2" Type="http://schemas.openxmlformats.org/officeDocument/2006/relationships/notesSlide" Target="../notesSlides/notesSlide7.xml"/><Relationship Id="rId1" Type="http://schemas.openxmlformats.org/officeDocument/2006/relationships/slideLayout" Target="../slideLayouts/slideLayout5.xml"/><Relationship Id="rId6" Type="http://schemas.openxmlformats.org/officeDocument/2006/relationships/image" Target="../media/image16.png"/><Relationship Id="rId5" Type="http://schemas.openxmlformats.org/officeDocument/2006/relationships/image" Target="../media/image7.svg"/><Relationship Id="rId4" Type="http://schemas.openxmlformats.org/officeDocument/2006/relationships/image" Target="../media/image6.png"/><Relationship Id="rId9" Type="http://schemas.openxmlformats.org/officeDocument/2006/relationships/image" Target="../media/image24.svg"/></Relationships>
</file>

<file path=ppt/slides/_rels/slide1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22.png"/><Relationship Id="rId7" Type="http://schemas.openxmlformats.org/officeDocument/2006/relationships/image" Target="../media/image17.svg"/><Relationship Id="rId2" Type="http://schemas.openxmlformats.org/officeDocument/2006/relationships/notesSlide" Target="../notesSlides/notesSlide8.xml"/><Relationship Id="rId1" Type="http://schemas.openxmlformats.org/officeDocument/2006/relationships/slideLayout" Target="../slideLayouts/slideLayout5.xml"/><Relationship Id="rId6" Type="http://schemas.openxmlformats.org/officeDocument/2006/relationships/image" Target="../media/image16.png"/><Relationship Id="rId11" Type="http://schemas.openxmlformats.org/officeDocument/2006/relationships/image" Target="../media/image27.svg"/><Relationship Id="rId5" Type="http://schemas.openxmlformats.org/officeDocument/2006/relationships/image" Target="../media/image7.svg"/><Relationship Id="rId10" Type="http://schemas.openxmlformats.org/officeDocument/2006/relationships/image" Target="../media/image26.png"/><Relationship Id="rId4" Type="http://schemas.openxmlformats.org/officeDocument/2006/relationships/image" Target="../media/image6.png"/><Relationship Id="rId9" Type="http://schemas.openxmlformats.org/officeDocument/2006/relationships/image" Target="../media/image24.svg"/></Relationships>
</file>

<file path=ppt/slides/_rels/slide19.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slideLayout" Target="../slideLayouts/slideLayout5.xml"/><Relationship Id="rId7" Type="http://schemas.openxmlformats.org/officeDocument/2006/relationships/image" Target="../media/image29.png"/><Relationship Id="rId2" Type="http://schemas.openxmlformats.org/officeDocument/2006/relationships/tags" Target="../tags/tag16.xml"/><Relationship Id="rId1" Type="http://schemas.openxmlformats.org/officeDocument/2006/relationships/tags" Target="../tags/tag15.xml"/><Relationship Id="rId6" Type="http://schemas.openxmlformats.org/officeDocument/2006/relationships/image" Target="../media/image7.svg"/><Relationship Id="rId5" Type="http://schemas.openxmlformats.org/officeDocument/2006/relationships/image" Target="../media/image6.png"/><Relationship Id="rId4" Type="http://schemas.openxmlformats.org/officeDocument/2006/relationships/notesSlide" Target="../notesSlides/notesSlide9.xml"/></Relationships>
</file>

<file path=ppt/slides/_rels/slide21.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8" Type="http://schemas.openxmlformats.org/officeDocument/2006/relationships/image" Target="../media/image15.svg"/><Relationship Id="rId13" Type="http://schemas.openxmlformats.org/officeDocument/2006/relationships/image" Target="../media/image33.png"/><Relationship Id="rId3" Type="http://schemas.openxmlformats.org/officeDocument/2006/relationships/tags" Target="../tags/tag19.xml"/><Relationship Id="rId7" Type="http://schemas.openxmlformats.org/officeDocument/2006/relationships/image" Target="../media/image14.png"/><Relationship Id="rId12" Type="http://schemas.openxmlformats.org/officeDocument/2006/relationships/image" Target="../media/image19.svg"/><Relationship Id="rId2" Type="http://schemas.openxmlformats.org/officeDocument/2006/relationships/tags" Target="../tags/tag18.xml"/><Relationship Id="rId1" Type="http://schemas.openxmlformats.org/officeDocument/2006/relationships/tags" Target="../tags/tag17.xml"/><Relationship Id="rId6" Type="http://schemas.openxmlformats.org/officeDocument/2006/relationships/image" Target="../media/image22.png"/><Relationship Id="rId11" Type="http://schemas.openxmlformats.org/officeDocument/2006/relationships/image" Target="../media/image32.png"/><Relationship Id="rId5" Type="http://schemas.openxmlformats.org/officeDocument/2006/relationships/notesSlide" Target="../notesSlides/notesSlide10.xml"/><Relationship Id="rId10" Type="http://schemas.openxmlformats.org/officeDocument/2006/relationships/image" Target="../media/image17.svg"/><Relationship Id="rId4" Type="http://schemas.openxmlformats.org/officeDocument/2006/relationships/slideLayout" Target="../slideLayouts/slideLayout5.xml"/><Relationship Id="rId9" Type="http://schemas.openxmlformats.org/officeDocument/2006/relationships/image" Target="../media/image16.png"/><Relationship Id="rId14" Type="http://schemas.openxmlformats.org/officeDocument/2006/relationships/image" Target="../media/image9.svg"/></Relationships>
</file>

<file path=ppt/slides/_rels/slide23.xml.rels><?xml version="1.0" encoding="UTF-8" standalone="yes"?>
<Relationships xmlns="http://schemas.openxmlformats.org/package/2006/relationships"><Relationship Id="rId8" Type="http://schemas.openxmlformats.org/officeDocument/2006/relationships/slideLayout" Target="../slideLayouts/slideLayout5.xml"/><Relationship Id="rId13" Type="http://schemas.openxmlformats.org/officeDocument/2006/relationships/image" Target="../media/image17.svg"/><Relationship Id="rId18" Type="http://schemas.openxmlformats.org/officeDocument/2006/relationships/image" Target="../media/image6.png"/><Relationship Id="rId3" Type="http://schemas.openxmlformats.org/officeDocument/2006/relationships/tags" Target="../tags/tag22.xml"/><Relationship Id="rId21" Type="http://schemas.openxmlformats.org/officeDocument/2006/relationships/image" Target="../media/image26.png"/><Relationship Id="rId7" Type="http://schemas.openxmlformats.org/officeDocument/2006/relationships/tags" Target="../tags/tag26.xml"/><Relationship Id="rId12" Type="http://schemas.openxmlformats.org/officeDocument/2006/relationships/image" Target="../media/image16.png"/><Relationship Id="rId17" Type="http://schemas.openxmlformats.org/officeDocument/2006/relationships/image" Target="../media/image9.svg"/><Relationship Id="rId2" Type="http://schemas.openxmlformats.org/officeDocument/2006/relationships/tags" Target="../tags/tag21.xml"/><Relationship Id="rId16" Type="http://schemas.openxmlformats.org/officeDocument/2006/relationships/image" Target="../media/image33.png"/><Relationship Id="rId20" Type="http://schemas.openxmlformats.org/officeDocument/2006/relationships/image" Target="../media/image8.png"/><Relationship Id="rId1" Type="http://schemas.openxmlformats.org/officeDocument/2006/relationships/tags" Target="../tags/tag20.xml"/><Relationship Id="rId6" Type="http://schemas.openxmlformats.org/officeDocument/2006/relationships/tags" Target="../tags/tag25.xml"/><Relationship Id="rId11" Type="http://schemas.openxmlformats.org/officeDocument/2006/relationships/image" Target="../media/image15.svg"/><Relationship Id="rId5" Type="http://schemas.openxmlformats.org/officeDocument/2006/relationships/tags" Target="../tags/tag24.xml"/><Relationship Id="rId15" Type="http://schemas.openxmlformats.org/officeDocument/2006/relationships/image" Target="../media/image19.svg"/><Relationship Id="rId10" Type="http://schemas.openxmlformats.org/officeDocument/2006/relationships/image" Target="../media/image14.png"/><Relationship Id="rId19" Type="http://schemas.openxmlformats.org/officeDocument/2006/relationships/image" Target="../media/image7.svg"/><Relationship Id="rId4" Type="http://schemas.openxmlformats.org/officeDocument/2006/relationships/tags" Target="../tags/tag23.xml"/><Relationship Id="rId9" Type="http://schemas.openxmlformats.org/officeDocument/2006/relationships/notesSlide" Target="../notesSlides/notesSlide11.xml"/><Relationship Id="rId14" Type="http://schemas.openxmlformats.org/officeDocument/2006/relationships/image" Target="../media/image32.png"/><Relationship Id="rId22" Type="http://schemas.openxmlformats.org/officeDocument/2006/relationships/image" Target="../media/image27.svg"/></Relationships>
</file>

<file path=ppt/slides/_rels/slide24.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tags" Target="../tags/tag29.xml"/><Relationship Id="rId7" Type="http://schemas.openxmlformats.org/officeDocument/2006/relationships/image" Target="../media/image19.svg"/><Relationship Id="rId12" Type="http://schemas.openxmlformats.org/officeDocument/2006/relationships/image" Target="../media/image22.png"/><Relationship Id="rId2" Type="http://schemas.openxmlformats.org/officeDocument/2006/relationships/tags" Target="../tags/tag28.xml"/><Relationship Id="rId1" Type="http://schemas.openxmlformats.org/officeDocument/2006/relationships/tags" Target="../tags/tag27.xml"/><Relationship Id="rId6" Type="http://schemas.openxmlformats.org/officeDocument/2006/relationships/image" Target="../media/image32.png"/><Relationship Id="rId11" Type="http://schemas.openxmlformats.org/officeDocument/2006/relationships/image" Target="../media/image9.svg"/><Relationship Id="rId5" Type="http://schemas.openxmlformats.org/officeDocument/2006/relationships/notesSlide" Target="../notesSlides/notesSlide12.xml"/><Relationship Id="rId10" Type="http://schemas.openxmlformats.org/officeDocument/2006/relationships/image" Target="../media/image33.png"/><Relationship Id="rId4" Type="http://schemas.openxmlformats.org/officeDocument/2006/relationships/slideLayout" Target="../slideLayouts/slideLayout5.xml"/><Relationship Id="rId9" Type="http://schemas.openxmlformats.org/officeDocument/2006/relationships/image" Target="../media/image17.svg"/></Relationships>
</file>

<file path=ppt/slides/_rels/slide25.xml.rels><?xml version="1.0" encoding="UTF-8" standalone="yes"?>
<Relationships xmlns="http://schemas.openxmlformats.org/package/2006/relationships"><Relationship Id="rId8" Type="http://schemas.openxmlformats.org/officeDocument/2006/relationships/image" Target="../media/image32.png"/><Relationship Id="rId13" Type="http://schemas.openxmlformats.org/officeDocument/2006/relationships/image" Target="../media/image9.svg"/><Relationship Id="rId3" Type="http://schemas.openxmlformats.org/officeDocument/2006/relationships/tags" Target="../tags/tag32.xml"/><Relationship Id="rId7" Type="http://schemas.openxmlformats.org/officeDocument/2006/relationships/notesSlide" Target="../notesSlides/notesSlide13.xml"/><Relationship Id="rId12" Type="http://schemas.openxmlformats.org/officeDocument/2006/relationships/image" Target="../media/image33.png"/><Relationship Id="rId2" Type="http://schemas.openxmlformats.org/officeDocument/2006/relationships/tags" Target="../tags/tag31.xml"/><Relationship Id="rId16" Type="http://schemas.openxmlformats.org/officeDocument/2006/relationships/image" Target="../media/image22.png"/><Relationship Id="rId1" Type="http://schemas.openxmlformats.org/officeDocument/2006/relationships/tags" Target="../tags/tag30.xml"/><Relationship Id="rId6" Type="http://schemas.openxmlformats.org/officeDocument/2006/relationships/slideLayout" Target="../slideLayouts/slideLayout5.xml"/><Relationship Id="rId11" Type="http://schemas.openxmlformats.org/officeDocument/2006/relationships/image" Target="../media/image17.svg"/><Relationship Id="rId5" Type="http://schemas.openxmlformats.org/officeDocument/2006/relationships/tags" Target="../tags/tag34.xml"/><Relationship Id="rId15" Type="http://schemas.openxmlformats.org/officeDocument/2006/relationships/image" Target="../media/image7.svg"/><Relationship Id="rId10" Type="http://schemas.openxmlformats.org/officeDocument/2006/relationships/image" Target="../media/image16.png"/><Relationship Id="rId4" Type="http://schemas.openxmlformats.org/officeDocument/2006/relationships/tags" Target="../tags/tag33.xml"/><Relationship Id="rId9" Type="http://schemas.openxmlformats.org/officeDocument/2006/relationships/image" Target="../media/image19.svg"/><Relationship Id="rId14" Type="http://schemas.openxmlformats.org/officeDocument/2006/relationships/image" Target="../media/image6.png"/></Relationships>
</file>

<file path=ppt/slides/_rels/slide26.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9.svg"/><Relationship Id="rId3" Type="http://schemas.openxmlformats.org/officeDocument/2006/relationships/tags" Target="../tags/tag37.xml"/><Relationship Id="rId7" Type="http://schemas.openxmlformats.org/officeDocument/2006/relationships/image" Target="../media/image15.svg"/><Relationship Id="rId12" Type="http://schemas.openxmlformats.org/officeDocument/2006/relationships/image" Target="../media/image33.png"/><Relationship Id="rId2" Type="http://schemas.openxmlformats.org/officeDocument/2006/relationships/tags" Target="../tags/tag36.xml"/><Relationship Id="rId1" Type="http://schemas.openxmlformats.org/officeDocument/2006/relationships/tags" Target="../tags/tag35.xml"/><Relationship Id="rId6" Type="http://schemas.openxmlformats.org/officeDocument/2006/relationships/image" Target="../media/image14.png"/><Relationship Id="rId11" Type="http://schemas.openxmlformats.org/officeDocument/2006/relationships/image" Target="../media/image19.svg"/><Relationship Id="rId5" Type="http://schemas.openxmlformats.org/officeDocument/2006/relationships/notesSlide" Target="../notesSlides/notesSlide14.xml"/><Relationship Id="rId10" Type="http://schemas.openxmlformats.org/officeDocument/2006/relationships/image" Target="../media/image32.png"/><Relationship Id="rId4" Type="http://schemas.openxmlformats.org/officeDocument/2006/relationships/slideLayout" Target="../slideLayouts/slideLayout5.xml"/><Relationship Id="rId9" Type="http://schemas.openxmlformats.org/officeDocument/2006/relationships/image" Target="../media/image17.svg"/><Relationship Id="rId14" Type="http://schemas.openxmlformats.org/officeDocument/2006/relationships/image" Target="../media/image22.png"/></Relationships>
</file>

<file path=ppt/slides/_rels/slide27.xml.rels><?xml version="1.0" encoding="UTF-8" standalone="yes"?>
<Relationships xmlns="http://schemas.openxmlformats.org/package/2006/relationships"><Relationship Id="rId8" Type="http://schemas.openxmlformats.org/officeDocument/2006/relationships/image" Target="../media/image17.svg"/><Relationship Id="rId13" Type="http://schemas.openxmlformats.org/officeDocument/2006/relationships/image" Target="../media/image22.png"/><Relationship Id="rId3" Type="http://schemas.openxmlformats.org/officeDocument/2006/relationships/slideLayout" Target="../slideLayouts/slideLayout5.xml"/><Relationship Id="rId7" Type="http://schemas.openxmlformats.org/officeDocument/2006/relationships/image" Target="../media/image16.png"/><Relationship Id="rId12" Type="http://schemas.openxmlformats.org/officeDocument/2006/relationships/image" Target="../media/image9.svg"/><Relationship Id="rId2" Type="http://schemas.openxmlformats.org/officeDocument/2006/relationships/tags" Target="../tags/tag39.xml"/><Relationship Id="rId1" Type="http://schemas.openxmlformats.org/officeDocument/2006/relationships/tags" Target="../tags/tag38.xml"/><Relationship Id="rId6" Type="http://schemas.openxmlformats.org/officeDocument/2006/relationships/image" Target="../media/image15.svg"/><Relationship Id="rId11" Type="http://schemas.openxmlformats.org/officeDocument/2006/relationships/image" Target="../media/image33.png"/><Relationship Id="rId5" Type="http://schemas.openxmlformats.org/officeDocument/2006/relationships/image" Target="../media/image14.png"/><Relationship Id="rId10" Type="http://schemas.openxmlformats.org/officeDocument/2006/relationships/image" Target="../media/image19.svg"/><Relationship Id="rId4" Type="http://schemas.openxmlformats.org/officeDocument/2006/relationships/notesSlide" Target="../notesSlides/notesSlide15.xml"/><Relationship Id="rId9" Type="http://schemas.openxmlformats.org/officeDocument/2006/relationships/image" Target="../media/image32.png"/></Relationships>
</file>

<file path=ppt/slides/_rels/slide28.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Layout" Target="../slideLayouts/slideLayout5.xml"/><Relationship Id="rId7" Type="http://schemas.openxmlformats.org/officeDocument/2006/relationships/image" Target="../media/image16.png"/><Relationship Id="rId2" Type="http://schemas.openxmlformats.org/officeDocument/2006/relationships/tags" Target="../tags/tag41.xml"/><Relationship Id="rId1" Type="http://schemas.openxmlformats.org/officeDocument/2006/relationships/tags" Target="../tags/tag40.xml"/><Relationship Id="rId6" Type="http://schemas.openxmlformats.org/officeDocument/2006/relationships/image" Target="../media/image7.svg"/><Relationship Id="rId5" Type="http://schemas.openxmlformats.org/officeDocument/2006/relationships/image" Target="../media/image6.png"/><Relationship Id="rId4" Type="http://schemas.openxmlformats.org/officeDocument/2006/relationships/notesSlide" Target="../notesSlides/notesSlide16.xml"/></Relationships>
</file>

<file path=ppt/slides/_rels/slide2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9.svg"/><Relationship Id="rId3" Type="http://schemas.openxmlformats.org/officeDocument/2006/relationships/tags" Target="../tags/tag44.xml"/><Relationship Id="rId7" Type="http://schemas.openxmlformats.org/officeDocument/2006/relationships/image" Target="../media/image15.svg"/><Relationship Id="rId12" Type="http://schemas.openxmlformats.org/officeDocument/2006/relationships/image" Target="../media/image33.png"/><Relationship Id="rId2" Type="http://schemas.openxmlformats.org/officeDocument/2006/relationships/tags" Target="../tags/tag43.xml"/><Relationship Id="rId16" Type="http://schemas.openxmlformats.org/officeDocument/2006/relationships/image" Target="../media/image7.svg"/><Relationship Id="rId1" Type="http://schemas.openxmlformats.org/officeDocument/2006/relationships/tags" Target="../tags/tag42.xml"/><Relationship Id="rId6" Type="http://schemas.openxmlformats.org/officeDocument/2006/relationships/image" Target="../media/image14.png"/><Relationship Id="rId11" Type="http://schemas.openxmlformats.org/officeDocument/2006/relationships/image" Target="../media/image19.svg"/><Relationship Id="rId5" Type="http://schemas.openxmlformats.org/officeDocument/2006/relationships/notesSlide" Target="../notesSlides/notesSlide17.xml"/><Relationship Id="rId15" Type="http://schemas.openxmlformats.org/officeDocument/2006/relationships/image" Target="../media/image6.png"/><Relationship Id="rId10" Type="http://schemas.openxmlformats.org/officeDocument/2006/relationships/image" Target="../media/image32.png"/><Relationship Id="rId4" Type="http://schemas.openxmlformats.org/officeDocument/2006/relationships/slideLayout" Target="../slideLayouts/slideLayout5.xml"/><Relationship Id="rId9" Type="http://schemas.openxmlformats.org/officeDocument/2006/relationships/image" Target="../media/image17.svg"/><Relationship Id="rId14" Type="http://schemas.openxmlformats.org/officeDocument/2006/relationships/image" Target="../media/image22.png"/></Relationships>
</file>

<file path=ppt/slides/_rels/slide31.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9.svg"/><Relationship Id="rId18" Type="http://schemas.openxmlformats.org/officeDocument/2006/relationships/image" Target="../media/image36.svg"/><Relationship Id="rId3" Type="http://schemas.openxmlformats.org/officeDocument/2006/relationships/tags" Target="../tags/tag47.xml"/><Relationship Id="rId7" Type="http://schemas.openxmlformats.org/officeDocument/2006/relationships/image" Target="../media/image15.svg"/><Relationship Id="rId12" Type="http://schemas.openxmlformats.org/officeDocument/2006/relationships/image" Target="../media/image33.png"/><Relationship Id="rId17" Type="http://schemas.openxmlformats.org/officeDocument/2006/relationships/image" Target="../media/image35.png"/><Relationship Id="rId2" Type="http://schemas.openxmlformats.org/officeDocument/2006/relationships/tags" Target="../tags/tag46.xml"/><Relationship Id="rId16" Type="http://schemas.openxmlformats.org/officeDocument/2006/relationships/image" Target="../media/image7.svg"/><Relationship Id="rId1" Type="http://schemas.openxmlformats.org/officeDocument/2006/relationships/tags" Target="../tags/tag45.xml"/><Relationship Id="rId6" Type="http://schemas.openxmlformats.org/officeDocument/2006/relationships/image" Target="../media/image14.png"/><Relationship Id="rId11" Type="http://schemas.openxmlformats.org/officeDocument/2006/relationships/image" Target="../media/image19.svg"/><Relationship Id="rId5" Type="http://schemas.openxmlformats.org/officeDocument/2006/relationships/notesSlide" Target="../notesSlides/notesSlide18.xml"/><Relationship Id="rId15" Type="http://schemas.openxmlformats.org/officeDocument/2006/relationships/image" Target="../media/image6.png"/><Relationship Id="rId10" Type="http://schemas.openxmlformats.org/officeDocument/2006/relationships/image" Target="../media/image32.png"/><Relationship Id="rId4" Type="http://schemas.openxmlformats.org/officeDocument/2006/relationships/slideLayout" Target="../slideLayouts/slideLayout5.xml"/><Relationship Id="rId9" Type="http://schemas.openxmlformats.org/officeDocument/2006/relationships/image" Target="../media/image17.svg"/><Relationship Id="rId14" Type="http://schemas.openxmlformats.org/officeDocument/2006/relationships/image" Target="../media/image22.png"/></Relationships>
</file>

<file path=ppt/slides/_rels/slide3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8" Type="http://schemas.openxmlformats.org/officeDocument/2006/relationships/image" Target="../media/image19.svg"/><Relationship Id="rId13" Type="http://schemas.openxmlformats.org/officeDocument/2006/relationships/image" Target="../media/image39.png"/><Relationship Id="rId3" Type="http://schemas.openxmlformats.org/officeDocument/2006/relationships/tags" Target="../tags/tag50.xml"/><Relationship Id="rId7" Type="http://schemas.openxmlformats.org/officeDocument/2006/relationships/image" Target="../media/image18.png"/><Relationship Id="rId12" Type="http://schemas.openxmlformats.org/officeDocument/2006/relationships/image" Target="../media/image9.svg"/><Relationship Id="rId2" Type="http://schemas.openxmlformats.org/officeDocument/2006/relationships/tags" Target="../tags/tag49.xml"/><Relationship Id="rId1" Type="http://schemas.openxmlformats.org/officeDocument/2006/relationships/tags" Target="../tags/tag48.xml"/><Relationship Id="rId6" Type="http://schemas.openxmlformats.org/officeDocument/2006/relationships/image" Target="../media/image38.png"/><Relationship Id="rId11" Type="http://schemas.openxmlformats.org/officeDocument/2006/relationships/image" Target="../media/image8.png"/><Relationship Id="rId5" Type="http://schemas.openxmlformats.org/officeDocument/2006/relationships/notesSlide" Target="../notesSlides/notesSlide20.xml"/><Relationship Id="rId10" Type="http://schemas.openxmlformats.org/officeDocument/2006/relationships/image" Target="../media/image17.svg"/><Relationship Id="rId4" Type="http://schemas.openxmlformats.org/officeDocument/2006/relationships/slideLayout" Target="../slideLayouts/slideLayout5.xml"/><Relationship Id="rId9" Type="http://schemas.openxmlformats.org/officeDocument/2006/relationships/image" Target="../media/image16.png"/><Relationship Id="rId14" Type="http://schemas.openxmlformats.org/officeDocument/2006/relationships/image" Target="../media/image40.png"/></Relationships>
</file>

<file path=ppt/slides/_rels/slide3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8" Type="http://schemas.openxmlformats.org/officeDocument/2006/relationships/image" Target="../media/image19.svg"/><Relationship Id="rId13" Type="http://schemas.openxmlformats.org/officeDocument/2006/relationships/image" Target="../media/image39.png"/><Relationship Id="rId3" Type="http://schemas.openxmlformats.org/officeDocument/2006/relationships/tags" Target="../tags/tag53.xml"/><Relationship Id="rId7" Type="http://schemas.openxmlformats.org/officeDocument/2006/relationships/image" Target="../media/image18.png"/><Relationship Id="rId12" Type="http://schemas.openxmlformats.org/officeDocument/2006/relationships/image" Target="../media/image9.svg"/><Relationship Id="rId2" Type="http://schemas.openxmlformats.org/officeDocument/2006/relationships/tags" Target="../tags/tag52.xml"/><Relationship Id="rId1" Type="http://schemas.openxmlformats.org/officeDocument/2006/relationships/tags" Target="../tags/tag51.xml"/><Relationship Id="rId6" Type="http://schemas.openxmlformats.org/officeDocument/2006/relationships/image" Target="../media/image38.png"/><Relationship Id="rId11" Type="http://schemas.openxmlformats.org/officeDocument/2006/relationships/image" Target="../media/image8.png"/><Relationship Id="rId5" Type="http://schemas.openxmlformats.org/officeDocument/2006/relationships/notesSlide" Target="../notesSlides/notesSlide22.xml"/><Relationship Id="rId15" Type="http://schemas.openxmlformats.org/officeDocument/2006/relationships/image" Target="../media/image42.png"/><Relationship Id="rId10" Type="http://schemas.openxmlformats.org/officeDocument/2006/relationships/image" Target="../media/image17.svg"/><Relationship Id="rId4" Type="http://schemas.openxmlformats.org/officeDocument/2006/relationships/slideLayout" Target="../slideLayouts/slideLayout5.xml"/><Relationship Id="rId9" Type="http://schemas.openxmlformats.org/officeDocument/2006/relationships/image" Target="../media/image16.png"/><Relationship Id="rId14" Type="http://schemas.openxmlformats.org/officeDocument/2006/relationships/image" Target="../media/image40.png"/></Relationships>
</file>

<file path=ppt/slides/_rels/slide36.xml.rels><?xml version="1.0" encoding="UTF-8" standalone="yes"?>
<Relationships xmlns="http://schemas.openxmlformats.org/package/2006/relationships"><Relationship Id="rId8" Type="http://schemas.openxmlformats.org/officeDocument/2006/relationships/image" Target="../media/image19.svg"/><Relationship Id="rId13" Type="http://schemas.openxmlformats.org/officeDocument/2006/relationships/image" Target="../media/image39.png"/><Relationship Id="rId3" Type="http://schemas.openxmlformats.org/officeDocument/2006/relationships/tags" Target="../tags/tag56.xml"/><Relationship Id="rId7" Type="http://schemas.openxmlformats.org/officeDocument/2006/relationships/image" Target="../media/image18.png"/><Relationship Id="rId12" Type="http://schemas.openxmlformats.org/officeDocument/2006/relationships/image" Target="../media/image9.svg"/><Relationship Id="rId2" Type="http://schemas.openxmlformats.org/officeDocument/2006/relationships/tags" Target="../tags/tag55.xml"/><Relationship Id="rId1" Type="http://schemas.openxmlformats.org/officeDocument/2006/relationships/tags" Target="../tags/tag54.xml"/><Relationship Id="rId6" Type="http://schemas.openxmlformats.org/officeDocument/2006/relationships/image" Target="../media/image38.png"/><Relationship Id="rId11" Type="http://schemas.openxmlformats.org/officeDocument/2006/relationships/image" Target="../media/image8.png"/><Relationship Id="rId5" Type="http://schemas.openxmlformats.org/officeDocument/2006/relationships/notesSlide" Target="../notesSlides/notesSlide23.xml"/><Relationship Id="rId10" Type="http://schemas.openxmlformats.org/officeDocument/2006/relationships/image" Target="../media/image17.svg"/><Relationship Id="rId4" Type="http://schemas.openxmlformats.org/officeDocument/2006/relationships/slideLayout" Target="../slideLayouts/slideLayout5.xml"/><Relationship Id="rId9" Type="http://schemas.openxmlformats.org/officeDocument/2006/relationships/image" Target="../media/image16.png"/><Relationship Id="rId14" Type="http://schemas.openxmlformats.org/officeDocument/2006/relationships/image" Target="../media/image40.png"/></Relationships>
</file>

<file path=ppt/slides/_rels/slide3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slideLayout" Target="../slideLayouts/slideLayout5.xml"/><Relationship Id="rId7" Type="http://schemas.openxmlformats.org/officeDocument/2006/relationships/image" Target="../media/image19.svg"/><Relationship Id="rId2" Type="http://schemas.openxmlformats.org/officeDocument/2006/relationships/tags" Target="../tags/tag58.xml"/><Relationship Id="rId1" Type="http://schemas.openxmlformats.org/officeDocument/2006/relationships/tags" Target="../tags/tag57.xml"/><Relationship Id="rId6" Type="http://schemas.openxmlformats.org/officeDocument/2006/relationships/image" Target="../media/image18.png"/><Relationship Id="rId11" Type="http://schemas.openxmlformats.org/officeDocument/2006/relationships/image" Target="../media/image9.svg"/><Relationship Id="rId5" Type="http://schemas.openxmlformats.org/officeDocument/2006/relationships/image" Target="../media/image38.png"/><Relationship Id="rId10" Type="http://schemas.openxmlformats.org/officeDocument/2006/relationships/image" Target="../media/image8.png"/><Relationship Id="rId4" Type="http://schemas.openxmlformats.org/officeDocument/2006/relationships/notesSlide" Target="../notesSlides/notesSlide25.xml"/><Relationship Id="rId9" Type="http://schemas.openxmlformats.org/officeDocument/2006/relationships/image" Target="../media/image17.svg"/></Relationships>
</file>

<file path=ppt/slides/_rels/slide39.xml.rels><?xml version="1.0" encoding="UTF-8" standalone="yes"?>
<Relationships xmlns="http://schemas.openxmlformats.org/package/2006/relationships"><Relationship Id="rId8" Type="http://schemas.openxmlformats.org/officeDocument/2006/relationships/tags" Target="../tags/tag66.xml"/><Relationship Id="rId13" Type="http://schemas.openxmlformats.org/officeDocument/2006/relationships/image" Target="../media/image33.png"/><Relationship Id="rId18" Type="http://schemas.openxmlformats.org/officeDocument/2006/relationships/image" Target="../media/image13.svg"/><Relationship Id="rId3" Type="http://schemas.openxmlformats.org/officeDocument/2006/relationships/tags" Target="../tags/tag61.xml"/><Relationship Id="rId21" Type="http://schemas.openxmlformats.org/officeDocument/2006/relationships/image" Target="../media/image16.png"/><Relationship Id="rId7" Type="http://schemas.openxmlformats.org/officeDocument/2006/relationships/tags" Target="../tags/tag65.xml"/><Relationship Id="rId12" Type="http://schemas.openxmlformats.org/officeDocument/2006/relationships/image" Target="../media/image7.svg"/><Relationship Id="rId17" Type="http://schemas.openxmlformats.org/officeDocument/2006/relationships/image" Target="../media/image44.png"/><Relationship Id="rId2" Type="http://schemas.openxmlformats.org/officeDocument/2006/relationships/tags" Target="../tags/tag60.xml"/><Relationship Id="rId16" Type="http://schemas.openxmlformats.org/officeDocument/2006/relationships/image" Target="../media/image11.svg"/><Relationship Id="rId20" Type="http://schemas.openxmlformats.org/officeDocument/2006/relationships/image" Target="../media/image15.svg"/><Relationship Id="rId1" Type="http://schemas.openxmlformats.org/officeDocument/2006/relationships/tags" Target="../tags/tag59.xml"/><Relationship Id="rId6" Type="http://schemas.openxmlformats.org/officeDocument/2006/relationships/tags" Target="../tags/tag64.xml"/><Relationship Id="rId11" Type="http://schemas.openxmlformats.org/officeDocument/2006/relationships/image" Target="../media/image6.png"/><Relationship Id="rId24" Type="http://schemas.openxmlformats.org/officeDocument/2006/relationships/image" Target="../media/image19.svg"/><Relationship Id="rId5" Type="http://schemas.openxmlformats.org/officeDocument/2006/relationships/tags" Target="../tags/tag63.xml"/><Relationship Id="rId15" Type="http://schemas.openxmlformats.org/officeDocument/2006/relationships/image" Target="../media/image10.png"/><Relationship Id="rId23" Type="http://schemas.openxmlformats.org/officeDocument/2006/relationships/image" Target="../media/image32.png"/><Relationship Id="rId10" Type="http://schemas.openxmlformats.org/officeDocument/2006/relationships/notesSlide" Target="../notesSlides/notesSlide26.xml"/><Relationship Id="rId19" Type="http://schemas.openxmlformats.org/officeDocument/2006/relationships/image" Target="../media/image14.png"/><Relationship Id="rId4" Type="http://schemas.openxmlformats.org/officeDocument/2006/relationships/tags" Target="../tags/tag62.xml"/><Relationship Id="rId9" Type="http://schemas.openxmlformats.org/officeDocument/2006/relationships/slideLayout" Target="../slideLayouts/slideLayout5.xml"/><Relationship Id="rId14" Type="http://schemas.openxmlformats.org/officeDocument/2006/relationships/image" Target="../media/image9.svg"/><Relationship Id="rId22" Type="http://schemas.openxmlformats.org/officeDocument/2006/relationships/image" Target="../media/image17.svg"/></Relationships>
</file>

<file path=ppt/slides/_rels/slide4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8" Type="http://schemas.openxmlformats.org/officeDocument/2006/relationships/image" Target="../media/image19.svg"/><Relationship Id="rId13" Type="http://schemas.openxmlformats.org/officeDocument/2006/relationships/image" Target="../media/image8.png"/><Relationship Id="rId3" Type="http://schemas.openxmlformats.org/officeDocument/2006/relationships/tags" Target="../tags/tag69.xml"/><Relationship Id="rId7" Type="http://schemas.openxmlformats.org/officeDocument/2006/relationships/image" Target="../media/image18.png"/><Relationship Id="rId12" Type="http://schemas.openxmlformats.org/officeDocument/2006/relationships/image" Target="../media/image17.svg"/><Relationship Id="rId2" Type="http://schemas.openxmlformats.org/officeDocument/2006/relationships/tags" Target="../tags/tag68.xml"/><Relationship Id="rId16" Type="http://schemas.openxmlformats.org/officeDocument/2006/relationships/image" Target="../media/image49.svg"/><Relationship Id="rId1" Type="http://schemas.openxmlformats.org/officeDocument/2006/relationships/tags" Target="../tags/tag67.xml"/><Relationship Id="rId6" Type="http://schemas.openxmlformats.org/officeDocument/2006/relationships/notesSlide" Target="../notesSlides/notesSlide28.xml"/><Relationship Id="rId11" Type="http://schemas.openxmlformats.org/officeDocument/2006/relationships/image" Target="../media/image16.png"/><Relationship Id="rId5" Type="http://schemas.openxmlformats.org/officeDocument/2006/relationships/slideLayout" Target="../slideLayouts/slideLayout5.xml"/><Relationship Id="rId15" Type="http://schemas.openxmlformats.org/officeDocument/2006/relationships/image" Target="../media/image48.png"/><Relationship Id="rId10" Type="http://schemas.openxmlformats.org/officeDocument/2006/relationships/image" Target="../media/image47.svg"/><Relationship Id="rId4" Type="http://schemas.openxmlformats.org/officeDocument/2006/relationships/tags" Target="../tags/tag70.xml"/><Relationship Id="rId9" Type="http://schemas.openxmlformats.org/officeDocument/2006/relationships/image" Target="../media/image46.png"/><Relationship Id="rId14" Type="http://schemas.openxmlformats.org/officeDocument/2006/relationships/image" Target="../media/image9.svg"/></Relationships>
</file>

<file path=ppt/slides/_rels/slide4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17.svg"/><Relationship Id="rId3" Type="http://schemas.openxmlformats.org/officeDocument/2006/relationships/tags" Target="../tags/tag73.xml"/><Relationship Id="rId7" Type="http://schemas.openxmlformats.org/officeDocument/2006/relationships/notesSlide" Target="../notesSlides/notesSlide30.xml"/><Relationship Id="rId12" Type="http://schemas.openxmlformats.org/officeDocument/2006/relationships/image" Target="../media/image16.png"/><Relationship Id="rId2" Type="http://schemas.openxmlformats.org/officeDocument/2006/relationships/tags" Target="../tags/tag72.xml"/><Relationship Id="rId1" Type="http://schemas.openxmlformats.org/officeDocument/2006/relationships/tags" Target="../tags/tag71.xml"/><Relationship Id="rId6" Type="http://schemas.openxmlformats.org/officeDocument/2006/relationships/slideLayout" Target="../slideLayouts/slideLayout5.xml"/><Relationship Id="rId11" Type="http://schemas.openxmlformats.org/officeDocument/2006/relationships/image" Target="../media/image47.svg"/><Relationship Id="rId5" Type="http://schemas.openxmlformats.org/officeDocument/2006/relationships/tags" Target="../tags/tag75.xml"/><Relationship Id="rId15" Type="http://schemas.openxmlformats.org/officeDocument/2006/relationships/image" Target="../media/image9.svg"/><Relationship Id="rId10" Type="http://schemas.openxmlformats.org/officeDocument/2006/relationships/image" Target="../media/image46.png"/><Relationship Id="rId4" Type="http://schemas.openxmlformats.org/officeDocument/2006/relationships/tags" Target="../tags/tag74.xml"/><Relationship Id="rId9" Type="http://schemas.openxmlformats.org/officeDocument/2006/relationships/image" Target="../media/image19.svg"/><Relationship Id="rId14" Type="http://schemas.openxmlformats.org/officeDocument/2006/relationships/image" Target="../media/image8.png"/></Relationships>
</file>

<file path=ppt/slides/_rels/slide44.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17.svg"/><Relationship Id="rId3" Type="http://schemas.openxmlformats.org/officeDocument/2006/relationships/tags" Target="../tags/tag78.xml"/><Relationship Id="rId7" Type="http://schemas.openxmlformats.org/officeDocument/2006/relationships/notesSlide" Target="../notesSlides/notesSlide31.xml"/><Relationship Id="rId12" Type="http://schemas.openxmlformats.org/officeDocument/2006/relationships/image" Target="../media/image16.png"/><Relationship Id="rId2" Type="http://schemas.openxmlformats.org/officeDocument/2006/relationships/tags" Target="../tags/tag77.xml"/><Relationship Id="rId1" Type="http://schemas.openxmlformats.org/officeDocument/2006/relationships/tags" Target="../tags/tag76.xml"/><Relationship Id="rId6" Type="http://schemas.openxmlformats.org/officeDocument/2006/relationships/slideLayout" Target="../slideLayouts/slideLayout5.xml"/><Relationship Id="rId11" Type="http://schemas.openxmlformats.org/officeDocument/2006/relationships/image" Target="../media/image47.svg"/><Relationship Id="rId5" Type="http://schemas.openxmlformats.org/officeDocument/2006/relationships/tags" Target="../tags/tag80.xml"/><Relationship Id="rId15" Type="http://schemas.openxmlformats.org/officeDocument/2006/relationships/image" Target="../media/image9.svg"/><Relationship Id="rId10" Type="http://schemas.openxmlformats.org/officeDocument/2006/relationships/image" Target="../media/image46.png"/><Relationship Id="rId4" Type="http://schemas.openxmlformats.org/officeDocument/2006/relationships/tags" Target="../tags/tag79.xml"/><Relationship Id="rId9" Type="http://schemas.openxmlformats.org/officeDocument/2006/relationships/image" Target="../media/image19.svg"/><Relationship Id="rId14" Type="http://schemas.openxmlformats.org/officeDocument/2006/relationships/image" Target="../media/image8.png"/></Relationships>
</file>

<file path=ppt/slides/_rels/slide45.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17.svg"/><Relationship Id="rId3" Type="http://schemas.openxmlformats.org/officeDocument/2006/relationships/tags" Target="../tags/tag83.xml"/><Relationship Id="rId7" Type="http://schemas.openxmlformats.org/officeDocument/2006/relationships/notesSlide" Target="../notesSlides/notesSlide32.xml"/><Relationship Id="rId12" Type="http://schemas.openxmlformats.org/officeDocument/2006/relationships/image" Target="../media/image16.png"/><Relationship Id="rId2" Type="http://schemas.openxmlformats.org/officeDocument/2006/relationships/tags" Target="../tags/tag82.xml"/><Relationship Id="rId1" Type="http://schemas.openxmlformats.org/officeDocument/2006/relationships/tags" Target="../tags/tag81.xml"/><Relationship Id="rId6" Type="http://schemas.openxmlformats.org/officeDocument/2006/relationships/slideLayout" Target="../slideLayouts/slideLayout5.xml"/><Relationship Id="rId11" Type="http://schemas.openxmlformats.org/officeDocument/2006/relationships/image" Target="../media/image47.svg"/><Relationship Id="rId5" Type="http://schemas.openxmlformats.org/officeDocument/2006/relationships/tags" Target="../tags/tag85.xml"/><Relationship Id="rId15" Type="http://schemas.openxmlformats.org/officeDocument/2006/relationships/image" Target="../media/image9.svg"/><Relationship Id="rId10" Type="http://schemas.openxmlformats.org/officeDocument/2006/relationships/image" Target="../media/image46.png"/><Relationship Id="rId4" Type="http://schemas.openxmlformats.org/officeDocument/2006/relationships/tags" Target="../tags/tag84.xml"/><Relationship Id="rId9" Type="http://schemas.openxmlformats.org/officeDocument/2006/relationships/image" Target="../media/image19.svg"/><Relationship Id="rId14" Type="http://schemas.openxmlformats.org/officeDocument/2006/relationships/image" Target="../media/image8.png"/></Relationships>
</file>

<file path=ppt/slides/_rels/slide46.xml.rels><?xml version="1.0" encoding="UTF-8" standalone="yes"?>
<Relationships xmlns="http://schemas.openxmlformats.org/package/2006/relationships"><Relationship Id="rId8" Type="http://schemas.openxmlformats.org/officeDocument/2006/relationships/image" Target="../media/image19.svg"/><Relationship Id="rId13" Type="http://schemas.openxmlformats.org/officeDocument/2006/relationships/image" Target="../media/image17.svg"/><Relationship Id="rId3" Type="http://schemas.openxmlformats.org/officeDocument/2006/relationships/tags" Target="../tags/tag88.xml"/><Relationship Id="rId7" Type="http://schemas.openxmlformats.org/officeDocument/2006/relationships/image" Target="../media/image18.png"/><Relationship Id="rId12" Type="http://schemas.openxmlformats.org/officeDocument/2006/relationships/image" Target="../media/image16.png"/><Relationship Id="rId2" Type="http://schemas.openxmlformats.org/officeDocument/2006/relationships/tags" Target="../tags/tag87.xml"/><Relationship Id="rId1" Type="http://schemas.openxmlformats.org/officeDocument/2006/relationships/tags" Target="../tags/tag86.xml"/><Relationship Id="rId6" Type="http://schemas.openxmlformats.org/officeDocument/2006/relationships/notesSlide" Target="../notesSlides/notesSlide33.xml"/><Relationship Id="rId11" Type="http://schemas.openxmlformats.org/officeDocument/2006/relationships/image" Target="../media/image47.svg"/><Relationship Id="rId5" Type="http://schemas.openxmlformats.org/officeDocument/2006/relationships/slideLayout" Target="../slideLayouts/slideLayout5.xml"/><Relationship Id="rId15" Type="http://schemas.openxmlformats.org/officeDocument/2006/relationships/image" Target="../media/image9.svg"/><Relationship Id="rId10" Type="http://schemas.openxmlformats.org/officeDocument/2006/relationships/image" Target="../media/image46.png"/><Relationship Id="rId4" Type="http://schemas.openxmlformats.org/officeDocument/2006/relationships/tags" Target="../tags/tag89.xml"/><Relationship Id="rId9" Type="http://schemas.openxmlformats.org/officeDocument/2006/relationships/image" Target="../media/image38.png"/><Relationship Id="rId14" Type="http://schemas.openxmlformats.org/officeDocument/2006/relationships/image" Target="../media/image8.png"/></Relationships>
</file>

<file path=ppt/slides/_rels/slide47.xml.rels><?xml version="1.0" encoding="UTF-8" standalone="yes"?>
<Relationships xmlns="http://schemas.openxmlformats.org/package/2006/relationships"><Relationship Id="rId8" Type="http://schemas.openxmlformats.org/officeDocument/2006/relationships/image" Target="../media/image52.svg"/><Relationship Id="rId13" Type="http://schemas.openxmlformats.org/officeDocument/2006/relationships/image" Target="../media/image8.png"/><Relationship Id="rId3" Type="http://schemas.openxmlformats.org/officeDocument/2006/relationships/slideLayout" Target="../slideLayouts/slideLayout5.xml"/><Relationship Id="rId7" Type="http://schemas.openxmlformats.org/officeDocument/2006/relationships/image" Target="../media/image51.png"/><Relationship Id="rId12" Type="http://schemas.openxmlformats.org/officeDocument/2006/relationships/image" Target="../media/image17.svg"/><Relationship Id="rId2" Type="http://schemas.openxmlformats.org/officeDocument/2006/relationships/tags" Target="../tags/tag91.xml"/><Relationship Id="rId1" Type="http://schemas.openxmlformats.org/officeDocument/2006/relationships/tags" Target="../tags/tag90.xml"/><Relationship Id="rId6" Type="http://schemas.openxmlformats.org/officeDocument/2006/relationships/image" Target="../media/image19.svg"/><Relationship Id="rId11" Type="http://schemas.openxmlformats.org/officeDocument/2006/relationships/image" Target="../media/image16.png"/><Relationship Id="rId5" Type="http://schemas.openxmlformats.org/officeDocument/2006/relationships/image" Target="../media/image18.png"/><Relationship Id="rId10" Type="http://schemas.openxmlformats.org/officeDocument/2006/relationships/image" Target="../media/image54.svg"/><Relationship Id="rId4" Type="http://schemas.openxmlformats.org/officeDocument/2006/relationships/notesSlide" Target="../notesSlides/notesSlide34.xml"/><Relationship Id="rId9" Type="http://schemas.openxmlformats.org/officeDocument/2006/relationships/image" Target="../media/image53.png"/><Relationship Id="rId14" Type="http://schemas.openxmlformats.org/officeDocument/2006/relationships/image" Target="../media/image9.svg"/></Relationships>
</file>

<file path=ppt/slides/_rels/slide48.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notesSlide" Target="../notesSlides/notesSlide35.xml"/><Relationship Id="rId7" Type="http://schemas.openxmlformats.org/officeDocument/2006/relationships/image" Target="../media/image56.svg"/><Relationship Id="rId2" Type="http://schemas.openxmlformats.org/officeDocument/2006/relationships/slideLayout" Target="../slideLayouts/slideLayout5.xml"/><Relationship Id="rId1" Type="http://schemas.openxmlformats.org/officeDocument/2006/relationships/tags" Target="../tags/tag92.xml"/><Relationship Id="rId6" Type="http://schemas.openxmlformats.org/officeDocument/2006/relationships/image" Target="../media/image55.png"/><Relationship Id="rId11" Type="http://schemas.openxmlformats.org/officeDocument/2006/relationships/image" Target="../media/image9.svg"/><Relationship Id="rId5" Type="http://schemas.openxmlformats.org/officeDocument/2006/relationships/image" Target="../media/image19.svg"/><Relationship Id="rId10" Type="http://schemas.openxmlformats.org/officeDocument/2006/relationships/image" Target="../media/image8.png"/><Relationship Id="rId4" Type="http://schemas.openxmlformats.org/officeDocument/2006/relationships/image" Target="../media/image18.png"/><Relationship Id="rId9" Type="http://schemas.openxmlformats.org/officeDocument/2006/relationships/image" Target="../media/image17.svg"/></Relationships>
</file>

<file path=ppt/slides/_rels/slide49.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8" Type="http://schemas.openxmlformats.org/officeDocument/2006/relationships/tags" Target="../tags/tag100.xml"/><Relationship Id="rId13" Type="http://schemas.openxmlformats.org/officeDocument/2006/relationships/image" Target="../media/image16.png"/><Relationship Id="rId18" Type="http://schemas.openxmlformats.org/officeDocument/2006/relationships/image" Target="../media/image9.svg"/><Relationship Id="rId3" Type="http://schemas.openxmlformats.org/officeDocument/2006/relationships/tags" Target="../tags/tag95.xml"/><Relationship Id="rId7" Type="http://schemas.openxmlformats.org/officeDocument/2006/relationships/tags" Target="../tags/tag99.xml"/><Relationship Id="rId12" Type="http://schemas.openxmlformats.org/officeDocument/2006/relationships/image" Target="../media/image59.svg"/><Relationship Id="rId17" Type="http://schemas.openxmlformats.org/officeDocument/2006/relationships/image" Target="../media/image8.png"/><Relationship Id="rId2" Type="http://schemas.openxmlformats.org/officeDocument/2006/relationships/tags" Target="../tags/tag94.xml"/><Relationship Id="rId16" Type="http://schemas.openxmlformats.org/officeDocument/2006/relationships/image" Target="../media/image19.svg"/><Relationship Id="rId1" Type="http://schemas.openxmlformats.org/officeDocument/2006/relationships/tags" Target="../tags/tag93.xml"/><Relationship Id="rId6" Type="http://schemas.openxmlformats.org/officeDocument/2006/relationships/tags" Target="../tags/tag98.xml"/><Relationship Id="rId11" Type="http://schemas.openxmlformats.org/officeDocument/2006/relationships/image" Target="../media/image58.png"/><Relationship Id="rId5" Type="http://schemas.openxmlformats.org/officeDocument/2006/relationships/tags" Target="../tags/tag97.xml"/><Relationship Id="rId15" Type="http://schemas.openxmlformats.org/officeDocument/2006/relationships/image" Target="../media/image18.png"/><Relationship Id="rId10" Type="http://schemas.openxmlformats.org/officeDocument/2006/relationships/notesSlide" Target="../notesSlides/notesSlide37.xml"/><Relationship Id="rId4" Type="http://schemas.openxmlformats.org/officeDocument/2006/relationships/tags" Target="../tags/tag96.xml"/><Relationship Id="rId9" Type="http://schemas.openxmlformats.org/officeDocument/2006/relationships/slideLayout" Target="../slideLayouts/slideLayout5.xml"/><Relationship Id="rId14" Type="http://schemas.openxmlformats.org/officeDocument/2006/relationships/image" Target="../media/image17.svg"/></Relationships>
</file>

<file path=ppt/slides/_rels/slide5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8" Type="http://schemas.openxmlformats.org/officeDocument/2006/relationships/slideLayout" Target="../slideLayouts/slideLayout5.xml"/><Relationship Id="rId13" Type="http://schemas.openxmlformats.org/officeDocument/2006/relationships/image" Target="../media/image17.svg"/><Relationship Id="rId3" Type="http://schemas.openxmlformats.org/officeDocument/2006/relationships/tags" Target="../tags/tag103.xml"/><Relationship Id="rId7" Type="http://schemas.openxmlformats.org/officeDocument/2006/relationships/tags" Target="../tags/tag107.xml"/><Relationship Id="rId12" Type="http://schemas.openxmlformats.org/officeDocument/2006/relationships/image" Target="../media/image16.png"/><Relationship Id="rId2" Type="http://schemas.openxmlformats.org/officeDocument/2006/relationships/tags" Target="../tags/tag102.xml"/><Relationship Id="rId1" Type="http://schemas.openxmlformats.org/officeDocument/2006/relationships/tags" Target="../tags/tag101.xml"/><Relationship Id="rId6" Type="http://schemas.openxmlformats.org/officeDocument/2006/relationships/tags" Target="../tags/tag106.xml"/><Relationship Id="rId11" Type="http://schemas.openxmlformats.org/officeDocument/2006/relationships/image" Target="../media/image59.svg"/><Relationship Id="rId5" Type="http://schemas.openxmlformats.org/officeDocument/2006/relationships/tags" Target="../tags/tag105.xml"/><Relationship Id="rId15" Type="http://schemas.openxmlformats.org/officeDocument/2006/relationships/image" Target="../media/image19.svg"/><Relationship Id="rId10" Type="http://schemas.openxmlformats.org/officeDocument/2006/relationships/image" Target="../media/image58.png"/><Relationship Id="rId4" Type="http://schemas.openxmlformats.org/officeDocument/2006/relationships/tags" Target="../tags/tag104.xml"/><Relationship Id="rId9" Type="http://schemas.openxmlformats.org/officeDocument/2006/relationships/notesSlide" Target="../notesSlides/notesSlide39.xml"/><Relationship Id="rId14" Type="http://schemas.openxmlformats.org/officeDocument/2006/relationships/image" Target="../media/image18.png"/></Relationships>
</file>

<file path=ppt/slides/_rels/slide53.xml.rels><?xml version="1.0" encoding="UTF-8" standalone="yes"?>
<Relationships xmlns="http://schemas.openxmlformats.org/package/2006/relationships"><Relationship Id="rId8" Type="http://schemas.openxmlformats.org/officeDocument/2006/relationships/notesSlide" Target="../notesSlides/notesSlide40.xml"/><Relationship Id="rId13" Type="http://schemas.openxmlformats.org/officeDocument/2006/relationships/image" Target="../media/image33.png"/><Relationship Id="rId18" Type="http://schemas.openxmlformats.org/officeDocument/2006/relationships/image" Target="../media/image13.svg"/><Relationship Id="rId3" Type="http://schemas.openxmlformats.org/officeDocument/2006/relationships/tags" Target="../tags/tag110.xml"/><Relationship Id="rId7" Type="http://schemas.openxmlformats.org/officeDocument/2006/relationships/slideLayout" Target="../slideLayouts/slideLayout5.xml"/><Relationship Id="rId12" Type="http://schemas.openxmlformats.org/officeDocument/2006/relationships/image" Target="../media/image7.svg"/><Relationship Id="rId17" Type="http://schemas.openxmlformats.org/officeDocument/2006/relationships/image" Target="../media/image44.png"/><Relationship Id="rId2" Type="http://schemas.openxmlformats.org/officeDocument/2006/relationships/tags" Target="../tags/tag109.xml"/><Relationship Id="rId16" Type="http://schemas.openxmlformats.org/officeDocument/2006/relationships/image" Target="../media/image11.svg"/><Relationship Id="rId20" Type="http://schemas.openxmlformats.org/officeDocument/2006/relationships/image" Target="../media/image17.svg"/><Relationship Id="rId1" Type="http://schemas.openxmlformats.org/officeDocument/2006/relationships/tags" Target="../tags/tag108.xml"/><Relationship Id="rId6" Type="http://schemas.openxmlformats.org/officeDocument/2006/relationships/tags" Target="../tags/tag113.xml"/><Relationship Id="rId11" Type="http://schemas.openxmlformats.org/officeDocument/2006/relationships/image" Target="../media/image6.png"/><Relationship Id="rId5" Type="http://schemas.openxmlformats.org/officeDocument/2006/relationships/tags" Target="../tags/tag112.xml"/><Relationship Id="rId15" Type="http://schemas.openxmlformats.org/officeDocument/2006/relationships/image" Target="../media/image10.png"/><Relationship Id="rId10" Type="http://schemas.openxmlformats.org/officeDocument/2006/relationships/image" Target="../media/image19.svg"/><Relationship Id="rId19" Type="http://schemas.openxmlformats.org/officeDocument/2006/relationships/image" Target="../media/image16.png"/><Relationship Id="rId4" Type="http://schemas.openxmlformats.org/officeDocument/2006/relationships/tags" Target="../tags/tag111.xml"/><Relationship Id="rId9" Type="http://schemas.openxmlformats.org/officeDocument/2006/relationships/image" Target="../media/image32.png"/><Relationship Id="rId14" Type="http://schemas.openxmlformats.org/officeDocument/2006/relationships/image" Target="../media/image9.svg"/></Relationships>
</file>

<file path=ppt/slides/_rels/slide54.xml.rels><?xml version="1.0" encoding="UTF-8" standalone="yes"?>
<Relationships xmlns="http://schemas.openxmlformats.org/package/2006/relationships"><Relationship Id="rId8" Type="http://schemas.openxmlformats.org/officeDocument/2006/relationships/notesSlide" Target="../notesSlides/notesSlide41.xml"/><Relationship Id="rId13" Type="http://schemas.openxmlformats.org/officeDocument/2006/relationships/image" Target="../media/image33.png"/><Relationship Id="rId18" Type="http://schemas.openxmlformats.org/officeDocument/2006/relationships/image" Target="../media/image13.svg"/><Relationship Id="rId3" Type="http://schemas.openxmlformats.org/officeDocument/2006/relationships/tags" Target="../tags/tag116.xml"/><Relationship Id="rId7" Type="http://schemas.openxmlformats.org/officeDocument/2006/relationships/slideLayout" Target="../slideLayouts/slideLayout5.xml"/><Relationship Id="rId12" Type="http://schemas.openxmlformats.org/officeDocument/2006/relationships/image" Target="../media/image7.svg"/><Relationship Id="rId17" Type="http://schemas.openxmlformats.org/officeDocument/2006/relationships/image" Target="../media/image44.png"/><Relationship Id="rId2" Type="http://schemas.openxmlformats.org/officeDocument/2006/relationships/tags" Target="../tags/tag115.xml"/><Relationship Id="rId16" Type="http://schemas.openxmlformats.org/officeDocument/2006/relationships/image" Target="../media/image11.svg"/><Relationship Id="rId20" Type="http://schemas.openxmlformats.org/officeDocument/2006/relationships/image" Target="../media/image17.svg"/><Relationship Id="rId1" Type="http://schemas.openxmlformats.org/officeDocument/2006/relationships/tags" Target="../tags/tag114.xml"/><Relationship Id="rId6" Type="http://schemas.openxmlformats.org/officeDocument/2006/relationships/tags" Target="../tags/tag119.xml"/><Relationship Id="rId11" Type="http://schemas.openxmlformats.org/officeDocument/2006/relationships/image" Target="../media/image6.png"/><Relationship Id="rId5" Type="http://schemas.openxmlformats.org/officeDocument/2006/relationships/tags" Target="../tags/tag118.xml"/><Relationship Id="rId15" Type="http://schemas.openxmlformats.org/officeDocument/2006/relationships/image" Target="../media/image10.png"/><Relationship Id="rId10" Type="http://schemas.openxmlformats.org/officeDocument/2006/relationships/image" Target="../media/image19.svg"/><Relationship Id="rId19" Type="http://schemas.openxmlformats.org/officeDocument/2006/relationships/image" Target="../media/image16.png"/><Relationship Id="rId4" Type="http://schemas.openxmlformats.org/officeDocument/2006/relationships/tags" Target="../tags/tag117.xml"/><Relationship Id="rId9" Type="http://schemas.openxmlformats.org/officeDocument/2006/relationships/image" Target="../media/image32.png"/><Relationship Id="rId14" Type="http://schemas.openxmlformats.org/officeDocument/2006/relationships/image" Target="../media/image9.svg"/></Relationships>
</file>

<file path=ppt/slides/_rels/slide55.xml.rels><?xml version="1.0" encoding="UTF-8" standalone="yes"?>
<Relationships xmlns="http://schemas.openxmlformats.org/package/2006/relationships"><Relationship Id="rId8" Type="http://schemas.openxmlformats.org/officeDocument/2006/relationships/tags" Target="../tags/tag127.xml"/><Relationship Id="rId13" Type="http://schemas.openxmlformats.org/officeDocument/2006/relationships/tags" Target="../tags/tag132.xml"/><Relationship Id="rId18" Type="http://schemas.openxmlformats.org/officeDocument/2006/relationships/image" Target="../media/image63.png"/><Relationship Id="rId3" Type="http://schemas.openxmlformats.org/officeDocument/2006/relationships/tags" Target="../tags/tag122.xml"/><Relationship Id="rId21" Type="http://schemas.openxmlformats.org/officeDocument/2006/relationships/image" Target="../media/image66.svg"/><Relationship Id="rId7" Type="http://schemas.openxmlformats.org/officeDocument/2006/relationships/tags" Target="../tags/tag126.xml"/><Relationship Id="rId12" Type="http://schemas.openxmlformats.org/officeDocument/2006/relationships/tags" Target="../tags/tag131.xml"/><Relationship Id="rId17" Type="http://schemas.openxmlformats.org/officeDocument/2006/relationships/image" Target="../media/image62.svg"/><Relationship Id="rId2" Type="http://schemas.openxmlformats.org/officeDocument/2006/relationships/tags" Target="../tags/tag121.xml"/><Relationship Id="rId16" Type="http://schemas.openxmlformats.org/officeDocument/2006/relationships/image" Target="../media/image61.png"/><Relationship Id="rId20" Type="http://schemas.openxmlformats.org/officeDocument/2006/relationships/image" Target="../media/image65.png"/><Relationship Id="rId1" Type="http://schemas.openxmlformats.org/officeDocument/2006/relationships/tags" Target="../tags/tag120.xml"/><Relationship Id="rId6" Type="http://schemas.openxmlformats.org/officeDocument/2006/relationships/tags" Target="../tags/tag125.xml"/><Relationship Id="rId11" Type="http://schemas.openxmlformats.org/officeDocument/2006/relationships/tags" Target="../tags/tag130.xml"/><Relationship Id="rId5" Type="http://schemas.openxmlformats.org/officeDocument/2006/relationships/tags" Target="../tags/tag124.xml"/><Relationship Id="rId15" Type="http://schemas.openxmlformats.org/officeDocument/2006/relationships/notesSlide" Target="../notesSlides/notesSlide42.xml"/><Relationship Id="rId23" Type="http://schemas.openxmlformats.org/officeDocument/2006/relationships/image" Target="../media/image68.svg"/><Relationship Id="rId10" Type="http://schemas.openxmlformats.org/officeDocument/2006/relationships/tags" Target="../tags/tag129.xml"/><Relationship Id="rId19" Type="http://schemas.openxmlformats.org/officeDocument/2006/relationships/image" Target="../media/image64.svg"/><Relationship Id="rId4" Type="http://schemas.openxmlformats.org/officeDocument/2006/relationships/tags" Target="../tags/tag123.xml"/><Relationship Id="rId9" Type="http://schemas.openxmlformats.org/officeDocument/2006/relationships/tags" Target="../tags/tag128.xml"/><Relationship Id="rId14" Type="http://schemas.openxmlformats.org/officeDocument/2006/relationships/slideLayout" Target="../slideLayouts/slideLayout5.xml"/><Relationship Id="rId22" Type="http://schemas.openxmlformats.org/officeDocument/2006/relationships/image" Target="../media/image67.png"/></Relationships>
</file>

<file path=ppt/slides/_rels/slide5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8" Type="http://schemas.openxmlformats.org/officeDocument/2006/relationships/tags" Target="../tags/tag140.xml"/><Relationship Id="rId13" Type="http://schemas.openxmlformats.org/officeDocument/2006/relationships/slideLayout" Target="../slideLayouts/slideLayout5.xml"/><Relationship Id="rId3" Type="http://schemas.openxmlformats.org/officeDocument/2006/relationships/tags" Target="../tags/tag135.xml"/><Relationship Id="rId7" Type="http://schemas.openxmlformats.org/officeDocument/2006/relationships/tags" Target="../tags/tag139.xml"/><Relationship Id="rId12" Type="http://schemas.openxmlformats.org/officeDocument/2006/relationships/tags" Target="../tags/tag144.xml"/><Relationship Id="rId2" Type="http://schemas.openxmlformats.org/officeDocument/2006/relationships/tags" Target="../tags/tag134.xml"/><Relationship Id="rId1" Type="http://schemas.openxmlformats.org/officeDocument/2006/relationships/tags" Target="../tags/tag133.xml"/><Relationship Id="rId6" Type="http://schemas.openxmlformats.org/officeDocument/2006/relationships/tags" Target="../tags/tag138.xml"/><Relationship Id="rId11" Type="http://schemas.openxmlformats.org/officeDocument/2006/relationships/tags" Target="../tags/tag143.xml"/><Relationship Id="rId5" Type="http://schemas.openxmlformats.org/officeDocument/2006/relationships/tags" Target="../tags/tag137.xml"/><Relationship Id="rId10" Type="http://schemas.openxmlformats.org/officeDocument/2006/relationships/tags" Target="../tags/tag142.xml"/><Relationship Id="rId4" Type="http://schemas.openxmlformats.org/officeDocument/2006/relationships/tags" Target="../tags/tag136.xml"/><Relationship Id="rId9" Type="http://schemas.openxmlformats.org/officeDocument/2006/relationships/tags" Target="../tags/tag141.xml"/><Relationship Id="rId14" Type="http://schemas.openxmlformats.org/officeDocument/2006/relationships/notesSlide" Target="../notesSlides/notesSlide44.xml"/></Relationships>
</file>

<file path=ppt/slides/_rels/slide58.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71.svg"/><Relationship Id="rId2" Type="http://schemas.openxmlformats.org/officeDocument/2006/relationships/image" Target="../media/image70.pn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72.png"/><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5.xml"/><Relationship Id="rId1" Type="http://schemas.openxmlformats.org/officeDocument/2006/relationships/tags" Target="../tags/tag145.xml"/><Relationship Id="rId5" Type="http://schemas.openxmlformats.org/officeDocument/2006/relationships/image" Target="../media/image17.svg"/><Relationship Id="rId4" Type="http://schemas.openxmlformats.org/officeDocument/2006/relationships/image" Target="../media/image16.png"/></Relationships>
</file>

<file path=ppt/slides/_rels/slide62.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17.svg"/><Relationship Id="rId18" Type="http://schemas.openxmlformats.org/officeDocument/2006/relationships/image" Target="../media/image6.png"/><Relationship Id="rId3" Type="http://schemas.openxmlformats.org/officeDocument/2006/relationships/tags" Target="../tags/tag148.xml"/><Relationship Id="rId21" Type="http://schemas.openxmlformats.org/officeDocument/2006/relationships/image" Target="../media/image30.svg"/><Relationship Id="rId7" Type="http://schemas.openxmlformats.org/officeDocument/2006/relationships/notesSlide" Target="../notesSlides/notesSlide47.xml"/><Relationship Id="rId12" Type="http://schemas.openxmlformats.org/officeDocument/2006/relationships/image" Target="../media/image16.png"/><Relationship Id="rId17" Type="http://schemas.openxmlformats.org/officeDocument/2006/relationships/image" Target="../media/image36.svg"/><Relationship Id="rId2" Type="http://schemas.openxmlformats.org/officeDocument/2006/relationships/tags" Target="../tags/tag147.xml"/><Relationship Id="rId16" Type="http://schemas.openxmlformats.org/officeDocument/2006/relationships/image" Target="../media/image35.png"/><Relationship Id="rId20" Type="http://schemas.openxmlformats.org/officeDocument/2006/relationships/image" Target="../media/image29.png"/><Relationship Id="rId1" Type="http://schemas.openxmlformats.org/officeDocument/2006/relationships/tags" Target="../tags/tag146.xml"/><Relationship Id="rId6" Type="http://schemas.openxmlformats.org/officeDocument/2006/relationships/slideLayout" Target="../slideLayouts/slideLayout5.xml"/><Relationship Id="rId11" Type="http://schemas.openxmlformats.org/officeDocument/2006/relationships/image" Target="../media/image47.svg"/><Relationship Id="rId5" Type="http://schemas.openxmlformats.org/officeDocument/2006/relationships/tags" Target="../tags/tag150.xml"/><Relationship Id="rId15" Type="http://schemas.openxmlformats.org/officeDocument/2006/relationships/image" Target="../media/image75.svg"/><Relationship Id="rId10" Type="http://schemas.openxmlformats.org/officeDocument/2006/relationships/image" Target="../media/image46.png"/><Relationship Id="rId19" Type="http://schemas.openxmlformats.org/officeDocument/2006/relationships/image" Target="../media/image7.svg"/><Relationship Id="rId4" Type="http://schemas.openxmlformats.org/officeDocument/2006/relationships/tags" Target="../tags/tag149.xml"/><Relationship Id="rId9" Type="http://schemas.openxmlformats.org/officeDocument/2006/relationships/image" Target="../media/image19.svg"/><Relationship Id="rId14" Type="http://schemas.openxmlformats.org/officeDocument/2006/relationships/image" Target="../media/image74.png"/><Relationship Id="rId22" Type="http://schemas.openxmlformats.org/officeDocument/2006/relationships/image" Target="../media/image76.svg"/></Relationships>
</file>

<file path=ppt/slides/_rels/slide63.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8" Type="http://schemas.openxmlformats.org/officeDocument/2006/relationships/tags" Target="../tags/tag158.xml"/><Relationship Id="rId13" Type="http://schemas.openxmlformats.org/officeDocument/2006/relationships/tags" Target="../tags/tag163.xml"/><Relationship Id="rId18" Type="http://schemas.openxmlformats.org/officeDocument/2006/relationships/notesSlide" Target="../notesSlides/notesSlide48.xml"/><Relationship Id="rId26" Type="http://schemas.openxmlformats.org/officeDocument/2006/relationships/image" Target="../media/image17.svg"/><Relationship Id="rId3" Type="http://schemas.openxmlformats.org/officeDocument/2006/relationships/tags" Target="../tags/tag153.xml"/><Relationship Id="rId21" Type="http://schemas.openxmlformats.org/officeDocument/2006/relationships/image" Target="../media/image8.png"/><Relationship Id="rId7" Type="http://schemas.openxmlformats.org/officeDocument/2006/relationships/tags" Target="../tags/tag157.xml"/><Relationship Id="rId12" Type="http://schemas.openxmlformats.org/officeDocument/2006/relationships/tags" Target="../tags/tag162.xml"/><Relationship Id="rId17" Type="http://schemas.openxmlformats.org/officeDocument/2006/relationships/slideLayout" Target="../slideLayouts/slideLayout5.xml"/><Relationship Id="rId25" Type="http://schemas.openxmlformats.org/officeDocument/2006/relationships/image" Target="../media/image16.png"/><Relationship Id="rId2" Type="http://schemas.openxmlformats.org/officeDocument/2006/relationships/tags" Target="../tags/tag152.xml"/><Relationship Id="rId16" Type="http://schemas.openxmlformats.org/officeDocument/2006/relationships/tags" Target="../tags/tag166.xml"/><Relationship Id="rId20" Type="http://schemas.openxmlformats.org/officeDocument/2006/relationships/image" Target="../media/image7.svg"/><Relationship Id="rId1" Type="http://schemas.openxmlformats.org/officeDocument/2006/relationships/tags" Target="../tags/tag151.xml"/><Relationship Id="rId6" Type="http://schemas.openxmlformats.org/officeDocument/2006/relationships/tags" Target="../tags/tag156.xml"/><Relationship Id="rId11" Type="http://schemas.openxmlformats.org/officeDocument/2006/relationships/tags" Target="../tags/tag161.xml"/><Relationship Id="rId24" Type="http://schemas.openxmlformats.org/officeDocument/2006/relationships/image" Target="../media/image27.svg"/><Relationship Id="rId5" Type="http://schemas.openxmlformats.org/officeDocument/2006/relationships/tags" Target="../tags/tag155.xml"/><Relationship Id="rId15" Type="http://schemas.openxmlformats.org/officeDocument/2006/relationships/tags" Target="../tags/tag165.xml"/><Relationship Id="rId23" Type="http://schemas.openxmlformats.org/officeDocument/2006/relationships/image" Target="../media/image26.png"/><Relationship Id="rId28" Type="http://schemas.openxmlformats.org/officeDocument/2006/relationships/image" Target="../media/image24.svg"/><Relationship Id="rId10" Type="http://schemas.openxmlformats.org/officeDocument/2006/relationships/tags" Target="../tags/tag160.xml"/><Relationship Id="rId19" Type="http://schemas.openxmlformats.org/officeDocument/2006/relationships/image" Target="../media/image6.png"/><Relationship Id="rId4" Type="http://schemas.openxmlformats.org/officeDocument/2006/relationships/tags" Target="../tags/tag154.xml"/><Relationship Id="rId9" Type="http://schemas.openxmlformats.org/officeDocument/2006/relationships/tags" Target="../tags/tag159.xml"/><Relationship Id="rId14" Type="http://schemas.openxmlformats.org/officeDocument/2006/relationships/tags" Target="../tags/tag164.xml"/><Relationship Id="rId22" Type="http://schemas.openxmlformats.org/officeDocument/2006/relationships/image" Target="../media/image9.svg"/><Relationship Id="rId27" Type="http://schemas.openxmlformats.org/officeDocument/2006/relationships/image" Target="../media/image23.png"/></Relationships>
</file>

<file path=ppt/slides/_rels/slide65.xml.rels><?xml version="1.0" encoding="UTF-8" standalone="yes"?>
<Relationships xmlns="http://schemas.openxmlformats.org/package/2006/relationships"><Relationship Id="rId8" Type="http://schemas.openxmlformats.org/officeDocument/2006/relationships/tags" Target="../tags/tag174.xml"/><Relationship Id="rId13" Type="http://schemas.openxmlformats.org/officeDocument/2006/relationships/slideLayout" Target="../slideLayouts/slideLayout5.xml"/><Relationship Id="rId18" Type="http://schemas.openxmlformats.org/officeDocument/2006/relationships/image" Target="../media/image9.svg"/><Relationship Id="rId3" Type="http://schemas.openxmlformats.org/officeDocument/2006/relationships/tags" Target="../tags/tag169.xml"/><Relationship Id="rId21" Type="http://schemas.openxmlformats.org/officeDocument/2006/relationships/image" Target="../media/image16.png"/><Relationship Id="rId7" Type="http://schemas.openxmlformats.org/officeDocument/2006/relationships/tags" Target="../tags/tag173.xml"/><Relationship Id="rId12" Type="http://schemas.openxmlformats.org/officeDocument/2006/relationships/tags" Target="../tags/tag178.xml"/><Relationship Id="rId17" Type="http://schemas.openxmlformats.org/officeDocument/2006/relationships/image" Target="../media/image8.png"/><Relationship Id="rId25" Type="http://schemas.openxmlformats.org/officeDocument/2006/relationships/image" Target="../media/image78.png"/><Relationship Id="rId2" Type="http://schemas.openxmlformats.org/officeDocument/2006/relationships/tags" Target="../tags/tag168.xml"/><Relationship Id="rId16" Type="http://schemas.openxmlformats.org/officeDocument/2006/relationships/image" Target="../media/image7.svg"/><Relationship Id="rId20" Type="http://schemas.openxmlformats.org/officeDocument/2006/relationships/image" Target="../media/image27.svg"/><Relationship Id="rId1" Type="http://schemas.openxmlformats.org/officeDocument/2006/relationships/tags" Target="../tags/tag167.xml"/><Relationship Id="rId6" Type="http://schemas.openxmlformats.org/officeDocument/2006/relationships/tags" Target="../tags/tag172.xml"/><Relationship Id="rId11" Type="http://schemas.openxmlformats.org/officeDocument/2006/relationships/tags" Target="../tags/tag177.xml"/><Relationship Id="rId24" Type="http://schemas.openxmlformats.org/officeDocument/2006/relationships/image" Target="../media/image24.svg"/><Relationship Id="rId5" Type="http://schemas.openxmlformats.org/officeDocument/2006/relationships/tags" Target="../tags/tag171.xml"/><Relationship Id="rId15" Type="http://schemas.openxmlformats.org/officeDocument/2006/relationships/image" Target="../media/image6.png"/><Relationship Id="rId23" Type="http://schemas.openxmlformats.org/officeDocument/2006/relationships/image" Target="../media/image23.png"/><Relationship Id="rId10" Type="http://schemas.openxmlformats.org/officeDocument/2006/relationships/tags" Target="../tags/tag176.xml"/><Relationship Id="rId19" Type="http://schemas.openxmlformats.org/officeDocument/2006/relationships/image" Target="../media/image26.png"/><Relationship Id="rId4" Type="http://schemas.openxmlformats.org/officeDocument/2006/relationships/tags" Target="../tags/tag170.xml"/><Relationship Id="rId9" Type="http://schemas.openxmlformats.org/officeDocument/2006/relationships/tags" Target="../tags/tag175.xml"/><Relationship Id="rId14" Type="http://schemas.openxmlformats.org/officeDocument/2006/relationships/notesSlide" Target="../notesSlides/notesSlide49.xml"/><Relationship Id="rId22" Type="http://schemas.openxmlformats.org/officeDocument/2006/relationships/image" Target="../media/image17.svg"/></Relationships>
</file>

<file path=ppt/slides/_rels/slide66.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slideLayout" Target="../slideLayouts/slideLayout5.xml"/><Relationship Id="rId7" Type="http://schemas.openxmlformats.org/officeDocument/2006/relationships/image" Target="../media/image29.png"/><Relationship Id="rId2" Type="http://schemas.openxmlformats.org/officeDocument/2006/relationships/tags" Target="../tags/tag180.xml"/><Relationship Id="rId1" Type="http://schemas.openxmlformats.org/officeDocument/2006/relationships/tags" Target="../tags/tag179.xml"/><Relationship Id="rId6" Type="http://schemas.openxmlformats.org/officeDocument/2006/relationships/image" Target="../media/image7.svg"/><Relationship Id="rId5" Type="http://schemas.openxmlformats.org/officeDocument/2006/relationships/image" Target="../media/image6.png"/><Relationship Id="rId4" Type="http://schemas.openxmlformats.org/officeDocument/2006/relationships/notesSlide" Target="../notesSlides/notesSlide50.xml"/></Relationships>
</file>

<file path=ppt/slides/_rels/slide67.xml.rels><?xml version="1.0" encoding="UTF-8" standalone="yes"?>
<Relationships xmlns="http://schemas.openxmlformats.org/package/2006/relationships"><Relationship Id="rId8" Type="http://schemas.openxmlformats.org/officeDocument/2006/relationships/notesSlide" Target="../notesSlides/notesSlide51.xml"/><Relationship Id="rId13" Type="http://schemas.openxmlformats.org/officeDocument/2006/relationships/image" Target="../media/image32.png"/><Relationship Id="rId18" Type="http://schemas.openxmlformats.org/officeDocument/2006/relationships/image" Target="../media/image7.svg"/><Relationship Id="rId3" Type="http://schemas.openxmlformats.org/officeDocument/2006/relationships/tags" Target="../tags/tag183.xml"/><Relationship Id="rId21" Type="http://schemas.openxmlformats.org/officeDocument/2006/relationships/image" Target="../media/image27.svg"/><Relationship Id="rId7" Type="http://schemas.openxmlformats.org/officeDocument/2006/relationships/slideLayout" Target="../slideLayouts/slideLayout5.xml"/><Relationship Id="rId12" Type="http://schemas.openxmlformats.org/officeDocument/2006/relationships/image" Target="../media/image17.svg"/><Relationship Id="rId17" Type="http://schemas.openxmlformats.org/officeDocument/2006/relationships/image" Target="../media/image6.png"/><Relationship Id="rId2" Type="http://schemas.openxmlformats.org/officeDocument/2006/relationships/tags" Target="../tags/tag182.xml"/><Relationship Id="rId16" Type="http://schemas.openxmlformats.org/officeDocument/2006/relationships/image" Target="../media/image9.svg"/><Relationship Id="rId20" Type="http://schemas.openxmlformats.org/officeDocument/2006/relationships/image" Target="../media/image26.png"/><Relationship Id="rId1" Type="http://schemas.openxmlformats.org/officeDocument/2006/relationships/tags" Target="../tags/tag181.xml"/><Relationship Id="rId6" Type="http://schemas.openxmlformats.org/officeDocument/2006/relationships/tags" Target="../tags/tag186.xml"/><Relationship Id="rId11" Type="http://schemas.openxmlformats.org/officeDocument/2006/relationships/image" Target="../media/image16.png"/><Relationship Id="rId5" Type="http://schemas.openxmlformats.org/officeDocument/2006/relationships/tags" Target="../tags/tag185.xml"/><Relationship Id="rId15" Type="http://schemas.openxmlformats.org/officeDocument/2006/relationships/image" Target="../media/image33.png"/><Relationship Id="rId10" Type="http://schemas.openxmlformats.org/officeDocument/2006/relationships/image" Target="../media/image15.svg"/><Relationship Id="rId19" Type="http://schemas.openxmlformats.org/officeDocument/2006/relationships/image" Target="../media/image8.png"/><Relationship Id="rId4" Type="http://schemas.openxmlformats.org/officeDocument/2006/relationships/tags" Target="../tags/tag184.xml"/><Relationship Id="rId9" Type="http://schemas.openxmlformats.org/officeDocument/2006/relationships/image" Target="../media/image14.png"/><Relationship Id="rId14" Type="http://schemas.openxmlformats.org/officeDocument/2006/relationships/image" Target="../media/image19.svg"/></Relationships>
</file>

<file path=ppt/slides/_rels/slide68.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8" Type="http://schemas.openxmlformats.org/officeDocument/2006/relationships/slideLayout" Target="../slideLayouts/slideLayout5.xml"/><Relationship Id="rId13" Type="http://schemas.openxmlformats.org/officeDocument/2006/relationships/image" Target="../media/image17.svg"/><Relationship Id="rId18" Type="http://schemas.openxmlformats.org/officeDocument/2006/relationships/image" Target="../media/image6.png"/><Relationship Id="rId3" Type="http://schemas.openxmlformats.org/officeDocument/2006/relationships/tags" Target="../tags/tag189.xml"/><Relationship Id="rId21" Type="http://schemas.openxmlformats.org/officeDocument/2006/relationships/image" Target="../media/image26.png"/><Relationship Id="rId7" Type="http://schemas.openxmlformats.org/officeDocument/2006/relationships/tags" Target="../tags/tag193.xml"/><Relationship Id="rId12" Type="http://schemas.openxmlformats.org/officeDocument/2006/relationships/image" Target="../media/image16.png"/><Relationship Id="rId17" Type="http://schemas.openxmlformats.org/officeDocument/2006/relationships/image" Target="../media/image9.svg"/><Relationship Id="rId2" Type="http://schemas.openxmlformats.org/officeDocument/2006/relationships/tags" Target="../tags/tag188.xml"/><Relationship Id="rId16" Type="http://schemas.openxmlformats.org/officeDocument/2006/relationships/image" Target="../media/image33.png"/><Relationship Id="rId20" Type="http://schemas.openxmlformats.org/officeDocument/2006/relationships/image" Target="../media/image8.png"/><Relationship Id="rId1" Type="http://schemas.openxmlformats.org/officeDocument/2006/relationships/tags" Target="../tags/tag187.xml"/><Relationship Id="rId6" Type="http://schemas.openxmlformats.org/officeDocument/2006/relationships/tags" Target="../tags/tag192.xml"/><Relationship Id="rId11" Type="http://schemas.openxmlformats.org/officeDocument/2006/relationships/image" Target="../media/image15.svg"/><Relationship Id="rId5" Type="http://schemas.openxmlformats.org/officeDocument/2006/relationships/tags" Target="../tags/tag191.xml"/><Relationship Id="rId15" Type="http://schemas.openxmlformats.org/officeDocument/2006/relationships/image" Target="../media/image19.svg"/><Relationship Id="rId10" Type="http://schemas.openxmlformats.org/officeDocument/2006/relationships/image" Target="../media/image14.png"/><Relationship Id="rId19" Type="http://schemas.openxmlformats.org/officeDocument/2006/relationships/image" Target="../media/image7.svg"/><Relationship Id="rId4" Type="http://schemas.openxmlformats.org/officeDocument/2006/relationships/tags" Target="../tags/tag190.xml"/><Relationship Id="rId9" Type="http://schemas.openxmlformats.org/officeDocument/2006/relationships/notesSlide" Target="../notesSlides/notesSlide53.xml"/><Relationship Id="rId14" Type="http://schemas.openxmlformats.org/officeDocument/2006/relationships/image" Target="../media/image32.png"/><Relationship Id="rId22" Type="http://schemas.openxmlformats.org/officeDocument/2006/relationships/image" Target="../media/image27.svg"/></Relationships>
</file>

<file path=ppt/slides/_rels/slide70.xml.rels><?xml version="1.0" encoding="UTF-8" standalone="yes"?>
<Relationships xmlns="http://schemas.openxmlformats.org/package/2006/relationships"><Relationship Id="rId8" Type="http://schemas.openxmlformats.org/officeDocument/2006/relationships/notesSlide" Target="../notesSlides/notesSlide54.xml"/><Relationship Id="rId13" Type="http://schemas.openxmlformats.org/officeDocument/2006/relationships/image" Target="../media/image33.png"/><Relationship Id="rId18" Type="http://schemas.openxmlformats.org/officeDocument/2006/relationships/image" Target="../media/image26.png"/><Relationship Id="rId3" Type="http://schemas.openxmlformats.org/officeDocument/2006/relationships/tags" Target="../tags/tag196.xml"/><Relationship Id="rId7" Type="http://schemas.openxmlformats.org/officeDocument/2006/relationships/slideLayout" Target="../slideLayouts/slideLayout5.xml"/><Relationship Id="rId12" Type="http://schemas.openxmlformats.org/officeDocument/2006/relationships/image" Target="../media/image17.svg"/><Relationship Id="rId17" Type="http://schemas.openxmlformats.org/officeDocument/2006/relationships/image" Target="../media/image8.png"/><Relationship Id="rId2" Type="http://schemas.openxmlformats.org/officeDocument/2006/relationships/tags" Target="../tags/tag195.xml"/><Relationship Id="rId16" Type="http://schemas.openxmlformats.org/officeDocument/2006/relationships/image" Target="../media/image7.svg"/><Relationship Id="rId1" Type="http://schemas.openxmlformats.org/officeDocument/2006/relationships/tags" Target="../tags/tag194.xml"/><Relationship Id="rId6" Type="http://schemas.openxmlformats.org/officeDocument/2006/relationships/tags" Target="../tags/tag199.xml"/><Relationship Id="rId11" Type="http://schemas.openxmlformats.org/officeDocument/2006/relationships/image" Target="../media/image16.png"/><Relationship Id="rId5" Type="http://schemas.openxmlformats.org/officeDocument/2006/relationships/tags" Target="../tags/tag198.xml"/><Relationship Id="rId15" Type="http://schemas.openxmlformats.org/officeDocument/2006/relationships/image" Target="../media/image6.png"/><Relationship Id="rId10" Type="http://schemas.openxmlformats.org/officeDocument/2006/relationships/image" Target="../media/image19.svg"/><Relationship Id="rId19" Type="http://schemas.openxmlformats.org/officeDocument/2006/relationships/image" Target="../media/image27.svg"/><Relationship Id="rId4" Type="http://schemas.openxmlformats.org/officeDocument/2006/relationships/tags" Target="../tags/tag197.xml"/><Relationship Id="rId9" Type="http://schemas.openxmlformats.org/officeDocument/2006/relationships/image" Target="../media/image32.png"/><Relationship Id="rId14" Type="http://schemas.openxmlformats.org/officeDocument/2006/relationships/image" Target="../media/image9.svg"/></Relationships>
</file>

<file path=ppt/slides/_rels/slide71.xml.rels><?xml version="1.0" encoding="UTF-8" standalone="yes"?>
<Relationships xmlns="http://schemas.openxmlformats.org/package/2006/relationships"><Relationship Id="rId8" Type="http://schemas.openxmlformats.org/officeDocument/2006/relationships/tags" Target="../tags/tag207.xml"/><Relationship Id="rId13" Type="http://schemas.openxmlformats.org/officeDocument/2006/relationships/image" Target="../media/image16.png"/><Relationship Id="rId18" Type="http://schemas.openxmlformats.org/officeDocument/2006/relationships/image" Target="../media/image7.svg"/><Relationship Id="rId3" Type="http://schemas.openxmlformats.org/officeDocument/2006/relationships/tags" Target="../tags/tag202.xml"/><Relationship Id="rId21" Type="http://schemas.openxmlformats.org/officeDocument/2006/relationships/image" Target="../media/image27.svg"/><Relationship Id="rId7" Type="http://schemas.openxmlformats.org/officeDocument/2006/relationships/tags" Target="../tags/tag206.xml"/><Relationship Id="rId12" Type="http://schemas.openxmlformats.org/officeDocument/2006/relationships/image" Target="../media/image19.svg"/><Relationship Id="rId17" Type="http://schemas.openxmlformats.org/officeDocument/2006/relationships/image" Target="../media/image6.png"/><Relationship Id="rId2" Type="http://schemas.openxmlformats.org/officeDocument/2006/relationships/tags" Target="../tags/tag201.xml"/><Relationship Id="rId16" Type="http://schemas.openxmlformats.org/officeDocument/2006/relationships/image" Target="../media/image9.svg"/><Relationship Id="rId20" Type="http://schemas.openxmlformats.org/officeDocument/2006/relationships/image" Target="../media/image26.png"/><Relationship Id="rId1" Type="http://schemas.openxmlformats.org/officeDocument/2006/relationships/tags" Target="../tags/tag200.xml"/><Relationship Id="rId6" Type="http://schemas.openxmlformats.org/officeDocument/2006/relationships/tags" Target="../tags/tag205.xml"/><Relationship Id="rId11" Type="http://schemas.openxmlformats.org/officeDocument/2006/relationships/image" Target="../media/image32.png"/><Relationship Id="rId5" Type="http://schemas.openxmlformats.org/officeDocument/2006/relationships/tags" Target="../tags/tag204.xml"/><Relationship Id="rId15" Type="http://schemas.openxmlformats.org/officeDocument/2006/relationships/image" Target="../media/image33.png"/><Relationship Id="rId10" Type="http://schemas.openxmlformats.org/officeDocument/2006/relationships/notesSlide" Target="../notesSlides/notesSlide55.xml"/><Relationship Id="rId19" Type="http://schemas.openxmlformats.org/officeDocument/2006/relationships/image" Target="../media/image8.png"/><Relationship Id="rId4" Type="http://schemas.openxmlformats.org/officeDocument/2006/relationships/tags" Target="../tags/tag203.xml"/><Relationship Id="rId9" Type="http://schemas.openxmlformats.org/officeDocument/2006/relationships/slideLayout" Target="../slideLayouts/slideLayout5.xml"/><Relationship Id="rId14" Type="http://schemas.openxmlformats.org/officeDocument/2006/relationships/image" Target="../media/image17.svg"/></Relationships>
</file>

<file path=ppt/slides/_rels/slide72.xml.rels><?xml version="1.0" encoding="UTF-8" standalone="yes"?>
<Relationships xmlns="http://schemas.openxmlformats.org/package/2006/relationships"><Relationship Id="rId8" Type="http://schemas.openxmlformats.org/officeDocument/2006/relationships/notesSlide" Target="../notesSlides/notesSlide56.xml"/><Relationship Id="rId13" Type="http://schemas.openxmlformats.org/officeDocument/2006/relationships/image" Target="../media/image32.png"/><Relationship Id="rId18" Type="http://schemas.openxmlformats.org/officeDocument/2006/relationships/image" Target="../media/image7.svg"/><Relationship Id="rId3" Type="http://schemas.openxmlformats.org/officeDocument/2006/relationships/tags" Target="../tags/tag210.xml"/><Relationship Id="rId21" Type="http://schemas.openxmlformats.org/officeDocument/2006/relationships/image" Target="../media/image27.svg"/><Relationship Id="rId7" Type="http://schemas.openxmlformats.org/officeDocument/2006/relationships/slideLayout" Target="../slideLayouts/slideLayout5.xml"/><Relationship Id="rId12" Type="http://schemas.openxmlformats.org/officeDocument/2006/relationships/image" Target="../media/image17.svg"/><Relationship Id="rId17" Type="http://schemas.openxmlformats.org/officeDocument/2006/relationships/image" Target="../media/image6.png"/><Relationship Id="rId2" Type="http://schemas.openxmlformats.org/officeDocument/2006/relationships/tags" Target="../tags/tag209.xml"/><Relationship Id="rId16" Type="http://schemas.openxmlformats.org/officeDocument/2006/relationships/image" Target="../media/image9.svg"/><Relationship Id="rId20" Type="http://schemas.openxmlformats.org/officeDocument/2006/relationships/image" Target="../media/image26.png"/><Relationship Id="rId1" Type="http://schemas.openxmlformats.org/officeDocument/2006/relationships/tags" Target="../tags/tag208.xml"/><Relationship Id="rId6" Type="http://schemas.openxmlformats.org/officeDocument/2006/relationships/tags" Target="../tags/tag213.xml"/><Relationship Id="rId11" Type="http://schemas.openxmlformats.org/officeDocument/2006/relationships/image" Target="../media/image16.png"/><Relationship Id="rId5" Type="http://schemas.openxmlformats.org/officeDocument/2006/relationships/tags" Target="../tags/tag212.xml"/><Relationship Id="rId15" Type="http://schemas.openxmlformats.org/officeDocument/2006/relationships/image" Target="../media/image33.png"/><Relationship Id="rId10" Type="http://schemas.openxmlformats.org/officeDocument/2006/relationships/image" Target="../media/image15.svg"/><Relationship Id="rId19" Type="http://schemas.openxmlformats.org/officeDocument/2006/relationships/image" Target="../media/image8.png"/><Relationship Id="rId4" Type="http://schemas.openxmlformats.org/officeDocument/2006/relationships/tags" Target="../tags/tag211.xml"/><Relationship Id="rId9" Type="http://schemas.openxmlformats.org/officeDocument/2006/relationships/image" Target="../media/image14.png"/><Relationship Id="rId14" Type="http://schemas.openxmlformats.org/officeDocument/2006/relationships/image" Target="../media/image19.svg"/></Relationships>
</file>

<file path=ppt/slides/_rels/slide73.xml.rels><?xml version="1.0" encoding="UTF-8" standalone="yes"?>
<Relationships xmlns="http://schemas.openxmlformats.org/package/2006/relationships"><Relationship Id="rId8" Type="http://schemas.openxmlformats.org/officeDocument/2006/relationships/notesSlide" Target="../notesSlides/notesSlide57.xml"/><Relationship Id="rId13" Type="http://schemas.openxmlformats.org/officeDocument/2006/relationships/image" Target="../media/image32.png"/><Relationship Id="rId18" Type="http://schemas.openxmlformats.org/officeDocument/2006/relationships/image" Target="../media/image7.svg"/><Relationship Id="rId3" Type="http://schemas.openxmlformats.org/officeDocument/2006/relationships/tags" Target="../tags/tag216.xml"/><Relationship Id="rId21" Type="http://schemas.openxmlformats.org/officeDocument/2006/relationships/image" Target="../media/image27.svg"/><Relationship Id="rId7" Type="http://schemas.openxmlformats.org/officeDocument/2006/relationships/slideLayout" Target="../slideLayouts/slideLayout5.xml"/><Relationship Id="rId12" Type="http://schemas.openxmlformats.org/officeDocument/2006/relationships/image" Target="../media/image17.svg"/><Relationship Id="rId17" Type="http://schemas.openxmlformats.org/officeDocument/2006/relationships/image" Target="../media/image6.png"/><Relationship Id="rId2" Type="http://schemas.openxmlformats.org/officeDocument/2006/relationships/tags" Target="../tags/tag215.xml"/><Relationship Id="rId16" Type="http://schemas.openxmlformats.org/officeDocument/2006/relationships/image" Target="../media/image9.svg"/><Relationship Id="rId20" Type="http://schemas.openxmlformats.org/officeDocument/2006/relationships/image" Target="../media/image26.png"/><Relationship Id="rId1" Type="http://schemas.openxmlformats.org/officeDocument/2006/relationships/tags" Target="../tags/tag214.xml"/><Relationship Id="rId6" Type="http://schemas.openxmlformats.org/officeDocument/2006/relationships/tags" Target="../tags/tag219.xml"/><Relationship Id="rId11" Type="http://schemas.openxmlformats.org/officeDocument/2006/relationships/image" Target="../media/image16.png"/><Relationship Id="rId5" Type="http://schemas.openxmlformats.org/officeDocument/2006/relationships/tags" Target="../tags/tag218.xml"/><Relationship Id="rId15" Type="http://schemas.openxmlformats.org/officeDocument/2006/relationships/image" Target="../media/image33.png"/><Relationship Id="rId10" Type="http://schemas.openxmlformats.org/officeDocument/2006/relationships/image" Target="../media/image15.svg"/><Relationship Id="rId19" Type="http://schemas.openxmlformats.org/officeDocument/2006/relationships/image" Target="../media/image8.png"/><Relationship Id="rId4" Type="http://schemas.openxmlformats.org/officeDocument/2006/relationships/tags" Target="../tags/tag217.xml"/><Relationship Id="rId9" Type="http://schemas.openxmlformats.org/officeDocument/2006/relationships/image" Target="../media/image14.png"/><Relationship Id="rId14" Type="http://schemas.openxmlformats.org/officeDocument/2006/relationships/image" Target="../media/image19.svg"/></Relationships>
</file>

<file path=ppt/slides/_rels/slide74.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Layout" Target="../slideLayouts/slideLayout5.xml"/><Relationship Id="rId7" Type="http://schemas.openxmlformats.org/officeDocument/2006/relationships/image" Target="../media/image16.png"/><Relationship Id="rId2" Type="http://schemas.openxmlformats.org/officeDocument/2006/relationships/tags" Target="../tags/tag221.xml"/><Relationship Id="rId1" Type="http://schemas.openxmlformats.org/officeDocument/2006/relationships/tags" Target="../tags/tag220.xml"/><Relationship Id="rId6" Type="http://schemas.openxmlformats.org/officeDocument/2006/relationships/image" Target="../media/image7.svg"/><Relationship Id="rId5" Type="http://schemas.openxmlformats.org/officeDocument/2006/relationships/image" Target="../media/image6.png"/><Relationship Id="rId4" Type="http://schemas.openxmlformats.org/officeDocument/2006/relationships/notesSlide" Target="../notesSlides/notesSlide58.xml"/></Relationships>
</file>

<file path=ppt/slides/_rels/slide75.xml.rels><?xml version="1.0" encoding="UTF-8" standalone="yes"?>
<Relationships xmlns="http://schemas.openxmlformats.org/package/2006/relationships"><Relationship Id="rId8" Type="http://schemas.openxmlformats.org/officeDocument/2006/relationships/slideLayout" Target="../slideLayouts/slideLayout5.xml"/><Relationship Id="rId13" Type="http://schemas.openxmlformats.org/officeDocument/2006/relationships/image" Target="../media/image17.svg"/><Relationship Id="rId18" Type="http://schemas.openxmlformats.org/officeDocument/2006/relationships/image" Target="../media/image6.png"/><Relationship Id="rId3" Type="http://schemas.openxmlformats.org/officeDocument/2006/relationships/tags" Target="../tags/tag224.xml"/><Relationship Id="rId21" Type="http://schemas.openxmlformats.org/officeDocument/2006/relationships/image" Target="../media/image26.png"/><Relationship Id="rId7" Type="http://schemas.openxmlformats.org/officeDocument/2006/relationships/tags" Target="../tags/tag228.xml"/><Relationship Id="rId12" Type="http://schemas.openxmlformats.org/officeDocument/2006/relationships/image" Target="../media/image16.png"/><Relationship Id="rId17" Type="http://schemas.openxmlformats.org/officeDocument/2006/relationships/image" Target="../media/image9.svg"/><Relationship Id="rId2" Type="http://schemas.openxmlformats.org/officeDocument/2006/relationships/tags" Target="../tags/tag223.xml"/><Relationship Id="rId16" Type="http://schemas.openxmlformats.org/officeDocument/2006/relationships/image" Target="../media/image33.png"/><Relationship Id="rId20" Type="http://schemas.openxmlformats.org/officeDocument/2006/relationships/image" Target="../media/image8.png"/><Relationship Id="rId1" Type="http://schemas.openxmlformats.org/officeDocument/2006/relationships/tags" Target="../tags/tag222.xml"/><Relationship Id="rId6" Type="http://schemas.openxmlformats.org/officeDocument/2006/relationships/tags" Target="../tags/tag227.xml"/><Relationship Id="rId11" Type="http://schemas.openxmlformats.org/officeDocument/2006/relationships/image" Target="../media/image15.svg"/><Relationship Id="rId24" Type="http://schemas.openxmlformats.org/officeDocument/2006/relationships/image" Target="../media/image24.svg"/><Relationship Id="rId5" Type="http://schemas.openxmlformats.org/officeDocument/2006/relationships/tags" Target="../tags/tag226.xml"/><Relationship Id="rId15" Type="http://schemas.openxmlformats.org/officeDocument/2006/relationships/image" Target="../media/image19.svg"/><Relationship Id="rId23" Type="http://schemas.openxmlformats.org/officeDocument/2006/relationships/image" Target="../media/image23.png"/><Relationship Id="rId10" Type="http://schemas.openxmlformats.org/officeDocument/2006/relationships/image" Target="../media/image14.png"/><Relationship Id="rId19" Type="http://schemas.openxmlformats.org/officeDocument/2006/relationships/image" Target="../media/image7.svg"/><Relationship Id="rId4" Type="http://schemas.openxmlformats.org/officeDocument/2006/relationships/tags" Target="../tags/tag225.xml"/><Relationship Id="rId9" Type="http://schemas.openxmlformats.org/officeDocument/2006/relationships/notesSlide" Target="../notesSlides/notesSlide59.xml"/><Relationship Id="rId14" Type="http://schemas.openxmlformats.org/officeDocument/2006/relationships/image" Target="../media/image32.png"/><Relationship Id="rId22" Type="http://schemas.openxmlformats.org/officeDocument/2006/relationships/image" Target="../media/image27.svg"/></Relationships>
</file>

<file path=ppt/slides/_rels/slide76.xml.rels><?xml version="1.0" encoding="UTF-8" standalone="yes"?>
<Relationships xmlns="http://schemas.openxmlformats.org/package/2006/relationships"><Relationship Id="rId8" Type="http://schemas.openxmlformats.org/officeDocument/2006/relationships/slideLayout" Target="../slideLayouts/slideLayout5.xml"/><Relationship Id="rId13" Type="http://schemas.openxmlformats.org/officeDocument/2006/relationships/image" Target="../media/image17.svg"/><Relationship Id="rId18" Type="http://schemas.openxmlformats.org/officeDocument/2006/relationships/image" Target="../media/image6.png"/><Relationship Id="rId3" Type="http://schemas.openxmlformats.org/officeDocument/2006/relationships/tags" Target="../tags/tag231.xml"/><Relationship Id="rId21" Type="http://schemas.openxmlformats.org/officeDocument/2006/relationships/image" Target="../media/image26.png"/><Relationship Id="rId7" Type="http://schemas.openxmlformats.org/officeDocument/2006/relationships/tags" Target="../tags/tag235.xml"/><Relationship Id="rId12" Type="http://schemas.openxmlformats.org/officeDocument/2006/relationships/image" Target="../media/image16.png"/><Relationship Id="rId17" Type="http://schemas.openxmlformats.org/officeDocument/2006/relationships/image" Target="../media/image9.svg"/><Relationship Id="rId2" Type="http://schemas.openxmlformats.org/officeDocument/2006/relationships/tags" Target="../tags/tag230.xml"/><Relationship Id="rId16" Type="http://schemas.openxmlformats.org/officeDocument/2006/relationships/image" Target="../media/image33.png"/><Relationship Id="rId20" Type="http://schemas.openxmlformats.org/officeDocument/2006/relationships/image" Target="../media/image8.png"/><Relationship Id="rId1" Type="http://schemas.openxmlformats.org/officeDocument/2006/relationships/tags" Target="../tags/tag229.xml"/><Relationship Id="rId6" Type="http://schemas.openxmlformats.org/officeDocument/2006/relationships/tags" Target="../tags/tag234.xml"/><Relationship Id="rId11" Type="http://schemas.openxmlformats.org/officeDocument/2006/relationships/image" Target="../media/image15.svg"/><Relationship Id="rId24" Type="http://schemas.openxmlformats.org/officeDocument/2006/relationships/image" Target="../media/image79.svg"/><Relationship Id="rId5" Type="http://schemas.openxmlformats.org/officeDocument/2006/relationships/tags" Target="../tags/tag233.xml"/><Relationship Id="rId15" Type="http://schemas.openxmlformats.org/officeDocument/2006/relationships/image" Target="../media/image19.svg"/><Relationship Id="rId23" Type="http://schemas.openxmlformats.org/officeDocument/2006/relationships/image" Target="../media/image35.png"/><Relationship Id="rId10" Type="http://schemas.openxmlformats.org/officeDocument/2006/relationships/image" Target="../media/image14.png"/><Relationship Id="rId19" Type="http://schemas.openxmlformats.org/officeDocument/2006/relationships/image" Target="../media/image7.svg"/><Relationship Id="rId4" Type="http://schemas.openxmlformats.org/officeDocument/2006/relationships/tags" Target="../tags/tag232.xml"/><Relationship Id="rId9" Type="http://schemas.openxmlformats.org/officeDocument/2006/relationships/notesSlide" Target="../notesSlides/notesSlide60.xml"/><Relationship Id="rId14" Type="http://schemas.openxmlformats.org/officeDocument/2006/relationships/image" Target="../media/image32.png"/><Relationship Id="rId22" Type="http://schemas.openxmlformats.org/officeDocument/2006/relationships/image" Target="../media/image27.sv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A41243CE-26FD-4BE4-8AEB-3BE078341E3C}"/>
              </a:ext>
            </a:extLst>
          </p:cNvPr>
          <p:cNvSpPr>
            <a:spLocks noGrp="1"/>
          </p:cNvSpPr>
          <p:nvPr>
            <p:ph type="sldNum" sz="quarter" idx="12"/>
          </p:nvPr>
        </p:nvSpPr>
        <p:spPr>
          <a:xfrm>
            <a:off x="6096000" y="5699213"/>
            <a:ext cx="2844801" cy="365125"/>
          </a:xfrm>
        </p:spPr>
        <p:txBody>
          <a:bodyPr/>
          <a:lstStyle/>
          <a:p>
            <a:fld id="{00000000-1234-1234-1234-123412341234}" type="slidenum">
              <a:rPr lang="en-US" altLang="ko-KR" smtClean="0"/>
              <a:pPr/>
              <a:t>1</a:t>
            </a:fld>
            <a:endParaRPr lang="ko-KR" altLang="en-US" dirty="0"/>
          </a:p>
        </p:txBody>
      </p:sp>
      <p:pic>
        <p:nvPicPr>
          <p:cNvPr id="6" name="그림 5">
            <a:extLst>
              <a:ext uri="{FF2B5EF4-FFF2-40B4-BE49-F238E27FC236}">
                <a16:creationId xmlns:a16="http://schemas.microsoft.com/office/drawing/2014/main" id="{DDD5F1BC-91E7-4CB6-8D5F-AF53893EA1FC}"/>
              </a:ext>
            </a:extLst>
          </p:cNvPr>
          <p:cNvPicPr>
            <a:picLocks noChangeAspect="1"/>
          </p:cNvPicPr>
          <p:nvPr/>
        </p:nvPicPr>
        <p:blipFill>
          <a:blip r:embed="rId2"/>
          <a:srcRect/>
          <a:stretch/>
        </p:blipFill>
        <p:spPr>
          <a:xfrm>
            <a:off x="1144172" y="468257"/>
            <a:ext cx="3629364" cy="5613710"/>
          </a:xfrm>
          <a:prstGeom prst="rect">
            <a:avLst/>
          </a:prstGeom>
        </p:spPr>
      </p:pic>
      <p:sp>
        <p:nvSpPr>
          <p:cNvPr id="8" name="제목 3">
            <a:extLst>
              <a:ext uri="{FF2B5EF4-FFF2-40B4-BE49-F238E27FC236}">
                <a16:creationId xmlns:a16="http://schemas.microsoft.com/office/drawing/2014/main" id="{7E508248-68E5-4DD0-AE35-F1F7B8956C3C}"/>
              </a:ext>
            </a:extLst>
          </p:cNvPr>
          <p:cNvSpPr txBox="1">
            <a:spLocks/>
          </p:cNvSpPr>
          <p:nvPr/>
        </p:nvSpPr>
        <p:spPr>
          <a:xfrm>
            <a:off x="4773536" y="653454"/>
            <a:ext cx="6592033" cy="1152128"/>
          </a:xfrm>
          <a:prstGeom prst="rect">
            <a:avLst/>
          </a:prstGeom>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defTabSz="1125269" eaLnBrk="1" hangingPunct="1">
              <a:buClrTx/>
            </a:pPr>
            <a:r>
              <a:rPr lang="en-US" altLang="ko-KR" sz="5416" b="1" dirty="0">
                <a:solidFill>
                  <a:srgbClr val="E6087F"/>
                </a:solidFill>
                <a:latin typeface="나눔고딕" panose="020D0604000000000000" pitchFamily="50" charset="-127"/>
                <a:ea typeface="나눔고딕" panose="020D0604000000000000" pitchFamily="50" charset="-127"/>
              </a:rPr>
              <a:t>U+ </a:t>
            </a:r>
            <a:r>
              <a:rPr lang="en-US" altLang="ko-KR" sz="5416" b="1" dirty="0">
                <a:latin typeface="나눔고딕" panose="020D0604000000000000" pitchFamily="50" charset="-127"/>
                <a:ea typeface="나눔고딕" panose="020D0604000000000000" pitchFamily="50" charset="-127"/>
              </a:rPr>
              <a:t>CRM Pro Plus</a:t>
            </a:r>
            <a:r>
              <a:rPr lang="ko-KR" altLang="en-US" sz="5416" b="1" dirty="0">
                <a:latin typeface="나눔고딕" panose="020D0604000000000000" pitchFamily="50" charset="-127"/>
                <a:ea typeface="나눔고딕" panose="020D0604000000000000" pitchFamily="50" charset="-127"/>
              </a:rPr>
              <a:t> 화면설계 案</a:t>
            </a:r>
            <a:endParaRPr lang="en-US" altLang="ko-KR" sz="5416" b="1" dirty="0">
              <a:latin typeface="나눔고딕" panose="020D0604000000000000" pitchFamily="50" charset="-127"/>
              <a:ea typeface="나눔고딕" panose="020D0604000000000000" pitchFamily="50" charset="-127"/>
            </a:endParaRPr>
          </a:p>
          <a:p>
            <a:pPr algn="l" defTabSz="1125269" eaLnBrk="1" hangingPunct="1">
              <a:buClrTx/>
            </a:pPr>
            <a:endParaRPr lang="en-US" altLang="ko-KR" sz="5416" b="1" dirty="0">
              <a:latin typeface="나눔고딕" panose="020D0604000000000000" pitchFamily="50" charset="-127"/>
              <a:ea typeface="나눔고딕" panose="020D0604000000000000" pitchFamily="50" charset="-127"/>
            </a:endParaRPr>
          </a:p>
        </p:txBody>
      </p:sp>
      <p:sp>
        <p:nvSpPr>
          <p:cNvPr id="10" name="TextBox 9">
            <a:extLst>
              <a:ext uri="{FF2B5EF4-FFF2-40B4-BE49-F238E27FC236}">
                <a16:creationId xmlns:a16="http://schemas.microsoft.com/office/drawing/2014/main" id="{41A0C4C6-EE40-44C9-93E3-98685A4450A1}"/>
              </a:ext>
            </a:extLst>
          </p:cNvPr>
          <p:cNvSpPr txBox="1"/>
          <p:nvPr/>
        </p:nvSpPr>
        <p:spPr>
          <a:xfrm>
            <a:off x="4717923" y="3275112"/>
            <a:ext cx="6000749" cy="1446550"/>
          </a:xfrm>
          <a:prstGeom prst="rect">
            <a:avLst/>
          </a:prstGeom>
          <a:noFill/>
          <a:effectLst>
            <a:outerShdw blurRad="50800" dist="38100" algn="l" rotWithShape="0">
              <a:prstClr val="black">
                <a:alpha val="40000"/>
              </a:prstClr>
            </a:outerShdw>
          </a:effectLst>
        </p:spPr>
        <p:txBody>
          <a:bodyPr wrap="square">
            <a:spAutoFit/>
          </a:bodyPr>
          <a:lstStyle/>
          <a:p>
            <a:pPr algn="l" defTabSz="1125269" eaLnBrk="1" hangingPunct="1">
              <a:buClrTx/>
            </a:pPr>
            <a:r>
              <a:rPr lang="en-US" altLang="ko-KR" sz="8800" b="1" dirty="0">
                <a:latin typeface="나눔고딕" panose="020D0604000000000000" pitchFamily="50" charset="-127"/>
                <a:ea typeface="나눔고딕" panose="020D0604000000000000" pitchFamily="50" charset="-127"/>
              </a:rPr>
              <a:t>“</a:t>
            </a:r>
            <a:r>
              <a:rPr lang="ko-KR" altLang="en-US" sz="8800" b="1" dirty="0">
                <a:latin typeface="나눔고딕" panose="020D0604000000000000" pitchFamily="50" charset="-127"/>
                <a:ea typeface="나눔고딕" panose="020D0604000000000000" pitchFamily="50" charset="-127"/>
              </a:rPr>
              <a:t>개발 리뷰</a:t>
            </a:r>
            <a:r>
              <a:rPr lang="en-US" altLang="ko-KR" sz="8800" b="1" dirty="0">
                <a:latin typeface="나눔고딕" panose="020D0604000000000000" pitchFamily="50" charset="-127"/>
                <a:ea typeface="나눔고딕" panose="020D0604000000000000" pitchFamily="50" charset="-127"/>
              </a:rPr>
              <a:t>”</a:t>
            </a:r>
            <a:endParaRPr lang="ko-KR" altLang="en-US" sz="8800" b="1" dirty="0">
              <a:latin typeface="나눔고딕" panose="020D0604000000000000" pitchFamily="50" charset="-127"/>
              <a:ea typeface="나눔고딕" panose="020D0604000000000000" pitchFamily="50" charset="-127"/>
            </a:endParaRPr>
          </a:p>
        </p:txBody>
      </p:sp>
    </p:spTree>
    <p:extLst>
      <p:ext uri="{BB962C8B-B14F-4D97-AF65-F5344CB8AC3E}">
        <p14:creationId xmlns:p14="http://schemas.microsoft.com/office/powerpoint/2010/main" val="385658710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제목 3"/>
          <p:cNvSpPr txBox="1">
            <a:spLocks/>
          </p:cNvSpPr>
          <p:nvPr/>
        </p:nvSpPr>
        <p:spPr>
          <a:xfrm>
            <a:off x="600163" y="1833746"/>
            <a:ext cx="10935345" cy="1152128"/>
          </a:xfrm>
          <a:prstGeom prst="rect">
            <a:avLst/>
          </a:prstGeom>
        </p:spPr>
        <p:txBody>
          <a:bodyPr/>
          <a:lstStyle>
            <a:lvl1pPr algn="ctr" rtl="0" eaLnBrk="0" fontAlgn="base" latinLnBrk="1" hangingPunct="0">
              <a:spcBef>
                <a:spcPct val="0"/>
              </a:spcBef>
              <a:spcAft>
                <a:spcPct val="0"/>
              </a:spcAft>
              <a:defRPr sz="4400" kern="1200">
                <a:solidFill>
                  <a:schemeClr val="tx1"/>
                </a:solidFill>
                <a:latin typeface="+mj-lt"/>
                <a:ea typeface="+mj-ea"/>
                <a:cs typeface="+mj-cs"/>
              </a:defRPr>
            </a:lvl1pPr>
            <a:lvl2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2pPr>
            <a:lvl3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3pPr>
            <a:lvl4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4pPr>
            <a:lvl5pPr algn="ctr" rtl="0" eaLnBrk="0" fontAlgn="base" latinLnBrk="1" hangingPunct="0">
              <a:spcBef>
                <a:spcPct val="0"/>
              </a:spcBef>
              <a:spcAft>
                <a:spcPct val="0"/>
              </a:spcAft>
              <a:defRPr sz="4400">
                <a:solidFill>
                  <a:schemeClr val="tx1"/>
                </a:solidFill>
                <a:latin typeface="맑은 고딕" pitchFamily="50" charset="-127"/>
                <a:ea typeface="맑은 고딕" pitchFamily="50" charset="-127"/>
              </a:defRPr>
            </a:lvl5pPr>
            <a:lvl6pPr marL="457200" algn="ctr" rtl="0" fontAlgn="base" latinLnBrk="1">
              <a:spcBef>
                <a:spcPct val="0"/>
              </a:spcBef>
              <a:spcAft>
                <a:spcPct val="0"/>
              </a:spcAft>
              <a:defRPr sz="4400">
                <a:solidFill>
                  <a:schemeClr val="tx1"/>
                </a:solidFill>
                <a:latin typeface="맑은 고딕" pitchFamily="50" charset="-127"/>
                <a:ea typeface="맑은 고딕" pitchFamily="50" charset="-127"/>
              </a:defRPr>
            </a:lvl6pPr>
            <a:lvl7pPr marL="914400" algn="ctr" rtl="0" fontAlgn="base" latinLnBrk="1">
              <a:spcBef>
                <a:spcPct val="0"/>
              </a:spcBef>
              <a:spcAft>
                <a:spcPct val="0"/>
              </a:spcAft>
              <a:defRPr sz="4400">
                <a:solidFill>
                  <a:schemeClr val="tx1"/>
                </a:solidFill>
                <a:latin typeface="맑은 고딕" pitchFamily="50" charset="-127"/>
                <a:ea typeface="맑은 고딕" pitchFamily="50" charset="-127"/>
              </a:defRPr>
            </a:lvl7pPr>
            <a:lvl8pPr marL="1371600" algn="ctr" rtl="0" fontAlgn="base" latinLnBrk="1">
              <a:spcBef>
                <a:spcPct val="0"/>
              </a:spcBef>
              <a:spcAft>
                <a:spcPct val="0"/>
              </a:spcAft>
              <a:defRPr sz="4400">
                <a:solidFill>
                  <a:schemeClr val="tx1"/>
                </a:solidFill>
                <a:latin typeface="맑은 고딕" pitchFamily="50" charset="-127"/>
                <a:ea typeface="맑은 고딕" pitchFamily="50" charset="-127"/>
              </a:defRPr>
            </a:lvl8pPr>
            <a:lvl9pPr marL="1828800" algn="ctr" rtl="0" fontAlgn="base" latinLnBrk="1">
              <a:spcBef>
                <a:spcPct val="0"/>
              </a:spcBef>
              <a:spcAft>
                <a:spcPct val="0"/>
              </a:spcAft>
              <a:defRPr sz="4400">
                <a:solidFill>
                  <a:schemeClr val="tx1"/>
                </a:solidFill>
                <a:latin typeface="맑은 고딕" pitchFamily="50" charset="-127"/>
                <a:ea typeface="맑은 고딕" pitchFamily="50" charset="-127"/>
              </a:defRPr>
            </a:lvl9pPr>
          </a:lstStyle>
          <a:p>
            <a:pPr algn="l" defTabSz="1125269" eaLnBrk="1" hangingPunct="1">
              <a:buClrTx/>
            </a:pPr>
            <a:r>
              <a:rPr lang="en-US" altLang="ko-KR" sz="5416" b="1" dirty="0">
                <a:solidFill>
                  <a:prstClr val="black">
                    <a:lumMod val="75000"/>
                    <a:lumOff val="25000"/>
                  </a:prstClr>
                </a:solidFill>
                <a:latin typeface="나눔고딕" panose="020D0604000000000000" pitchFamily="50" charset="-127"/>
                <a:ea typeface="나눔고딕" panose="020D0604000000000000" pitchFamily="50" charset="-127"/>
              </a:rPr>
              <a:t>U+ CRM Pro Plus</a:t>
            </a:r>
            <a:r>
              <a:rPr lang="ko-KR" altLang="en-US" sz="5416" b="1" dirty="0">
                <a:solidFill>
                  <a:prstClr val="black">
                    <a:lumMod val="75000"/>
                    <a:lumOff val="25000"/>
                  </a:prstClr>
                </a:solidFill>
                <a:latin typeface="나눔고딕" panose="020D0604000000000000" pitchFamily="50" charset="-127"/>
                <a:ea typeface="나눔고딕" panose="020D0604000000000000" pitchFamily="50" charset="-127"/>
              </a:rPr>
              <a:t> 화면설계</a:t>
            </a:r>
          </a:p>
        </p:txBody>
      </p:sp>
      <p:sp>
        <p:nvSpPr>
          <p:cNvPr id="5" name="부제목 4"/>
          <p:cNvSpPr txBox="1">
            <a:spLocks/>
          </p:cNvSpPr>
          <p:nvPr/>
        </p:nvSpPr>
        <p:spPr>
          <a:xfrm>
            <a:off x="3259993" y="6280991"/>
            <a:ext cx="8534400" cy="431809"/>
          </a:xfrm>
          <a:prstGeom prst="rect">
            <a:avLst/>
          </a:prstGeom>
        </p:spPr>
        <p:txBody>
          <a:bodyPr/>
          <a:lstStyle>
            <a:lvl1pPr marL="342900" indent="-342900" algn="l" rtl="0" eaLnBrk="0" fontAlgn="base" latinLnBrk="1"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latinLnBrk="1"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latinLnBrk="1"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latinLnBrk="1"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latinLnBrk="1"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r" defTabSz="1125269" eaLnBrk="1" hangingPunct="1">
              <a:buClrTx/>
              <a:buNone/>
              <a:defRPr/>
            </a:pPr>
            <a:r>
              <a:rPr lang="en-US" altLang="ko-KR" sz="1723" b="1" spc="-123" dirty="0">
                <a:solidFill>
                  <a:srgbClr val="737373"/>
                </a:solidFill>
                <a:latin typeface="Arial" pitchFamily="34" charset="0"/>
                <a:ea typeface="나눔고딕" panose="020D0604000000000000" pitchFamily="50" charset="-127"/>
                <a:cs typeface="Arial" pitchFamily="34" charset="0"/>
              </a:rPr>
              <a:t>DATE</a:t>
            </a:r>
            <a:r>
              <a:rPr lang="ko-KR" altLang="en-US" sz="1723" b="1" spc="-123" dirty="0">
                <a:solidFill>
                  <a:srgbClr val="737373"/>
                </a:solidFill>
                <a:latin typeface="Arial" pitchFamily="34" charset="0"/>
                <a:ea typeface="나눔고딕" panose="020D0604000000000000" pitchFamily="50" charset="-127"/>
                <a:cs typeface="Arial" pitchFamily="34" charset="0"/>
              </a:rPr>
              <a:t> </a:t>
            </a:r>
            <a:r>
              <a:rPr lang="en-US" altLang="ko-KR" sz="1723" b="1" spc="-123" dirty="0">
                <a:solidFill>
                  <a:srgbClr val="737373"/>
                </a:solidFill>
                <a:latin typeface="Arial" pitchFamily="34" charset="0"/>
                <a:ea typeface="나눔고딕" panose="020D0604000000000000" pitchFamily="50" charset="-127"/>
                <a:cs typeface="Arial" pitchFamily="34" charset="0"/>
              </a:rPr>
              <a:t>: </a:t>
            </a:r>
            <a:fld id="{07927EEA-C8D1-480F-841E-DEF8592AC329}" type="datetime1">
              <a:rPr lang="ko-KR" altLang="en-US" sz="1723" b="1" smtClean="0">
                <a:solidFill>
                  <a:srgbClr val="737373"/>
                </a:solidFill>
                <a:latin typeface="Arial" pitchFamily="34" charset="0"/>
                <a:ea typeface="나눔고딕" panose="020D0604000000000000" pitchFamily="50" charset="-127"/>
                <a:cs typeface="Arial" pitchFamily="34" charset="0"/>
              </a:rPr>
              <a:t>2020-08-26</a:t>
            </a:fld>
            <a:endParaRPr lang="ko-KR" altLang="en-US" sz="1723" b="1" dirty="0">
              <a:solidFill>
                <a:srgbClr val="737373"/>
              </a:solidFill>
              <a:latin typeface="Arial" pitchFamily="34" charset="0"/>
              <a:ea typeface="나눔고딕" panose="020D0604000000000000" pitchFamily="50" charset="-127"/>
              <a:cs typeface="Arial" pitchFamily="34" charset="0"/>
            </a:endParaRPr>
          </a:p>
        </p:txBody>
      </p:sp>
      <p:cxnSp>
        <p:nvCxnSpPr>
          <p:cNvPr id="6" name="직선 연결선 5"/>
          <p:cNvCxnSpPr/>
          <p:nvPr/>
        </p:nvCxnSpPr>
        <p:spPr>
          <a:xfrm>
            <a:off x="600162" y="2976711"/>
            <a:ext cx="11345103" cy="0"/>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 name="Rectangle 10">
            <a:extLst>
              <a:ext uri="{FF2B5EF4-FFF2-40B4-BE49-F238E27FC236}">
                <a16:creationId xmlns:a16="http://schemas.microsoft.com/office/drawing/2014/main" id="{DE1DEA36-F944-46C5-99A6-E4E4500B172F}"/>
              </a:ext>
            </a:extLst>
          </p:cNvPr>
          <p:cNvSpPr>
            <a:spLocks noChangeArrowheads="1"/>
          </p:cNvSpPr>
          <p:nvPr/>
        </p:nvSpPr>
        <p:spPr bwMode="auto">
          <a:xfrm>
            <a:off x="664308" y="1614824"/>
            <a:ext cx="1594338" cy="265723"/>
          </a:xfrm>
          <a:prstGeom prst="rect">
            <a:avLst/>
          </a:prstGeom>
          <a:noFill/>
          <a:ln w="9525">
            <a:noFill/>
            <a:miter lim="800000"/>
            <a:headEnd/>
            <a:tailEnd/>
          </a:ln>
        </p:spPr>
        <p:txBody>
          <a:bodyPr anchor="ctr"/>
          <a:lstStyle/>
          <a:p>
            <a:pPr>
              <a:defRPr/>
            </a:pPr>
            <a:r>
              <a:rPr lang="ko-KR" altLang="en-US" sz="1477" dirty="0">
                <a:solidFill>
                  <a:prstClr val="black"/>
                </a:solidFill>
                <a:latin typeface="맑은 고딕" pitchFamily="50" charset="-127"/>
                <a:ea typeface="나눔고딕" panose="020D0604000000000000" pitchFamily="50" charset="-127"/>
              </a:rPr>
              <a:t>기업비밀 </a:t>
            </a:r>
            <a:r>
              <a:rPr lang="en-US" altLang="ko-KR" sz="1477" dirty="0">
                <a:solidFill>
                  <a:prstClr val="black"/>
                </a:solidFill>
                <a:latin typeface="맑은 고딕" pitchFamily="50" charset="-127"/>
                <a:ea typeface="나눔고딕" panose="020D0604000000000000" pitchFamily="50" charset="-127"/>
              </a:rPr>
              <a:t>II </a:t>
            </a:r>
            <a:r>
              <a:rPr lang="ko-KR" altLang="en-US" sz="1477" dirty="0">
                <a:solidFill>
                  <a:prstClr val="black"/>
                </a:solidFill>
                <a:latin typeface="맑은 고딕" pitchFamily="50" charset="-127"/>
                <a:ea typeface="나눔고딕" panose="020D0604000000000000" pitchFamily="50" charset="-127"/>
              </a:rPr>
              <a:t>급</a:t>
            </a:r>
          </a:p>
        </p:txBody>
      </p:sp>
    </p:spTree>
    <p:extLst>
      <p:ext uri="{BB962C8B-B14F-4D97-AF65-F5344CB8AC3E}">
        <p14:creationId xmlns:p14="http://schemas.microsoft.com/office/powerpoint/2010/main" val="45419966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753993D7-BAE4-4793-B825-C14A4998676E}"/>
              </a:ext>
            </a:extLst>
          </p:cNvPr>
          <p:cNvSpPr>
            <a:spLocks noGrp="1"/>
          </p:cNvSpPr>
          <p:nvPr>
            <p:ph type="sldNum" idx="4294967295"/>
          </p:nvPr>
        </p:nvSpPr>
        <p:spPr>
          <a:xfrm>
            <a:off x="9347200" y="6440488"/>
            <a:ext cx="2844800" cy="365125"/>
          </a:xfrm>
        </p:spPr>
        <p:txBody>
          <a:bodyPr/>
          <a:lstStyle/>
          <a:p>
            <a:fld id="{00000000-1234-1234-1234-123412341234}" type="slidenum">
              <a:rPr lang="en-US" altLang="ko-KR" smtClean="0"/>
              <a:pPr/>
              <a:t>3</a:t>
            </a:fld>
            <a:endParaRPr lang="ko-KR" altLang="en-US" dirty="0"/>
          </a:p>
        </p:txBody>
      </p:sp>
      <p:graphicFrame>
        <p:nvGraphicFramePr>
          <p:cNvPr id="5" name="표 4">
            <a:extLst>
              <a:ext uri="{FF2B5EF4-FFF2-40B4-BE49-F238E27FC236}">
                <a16:creationId xmlns:a16="http://schemas.microsoft.com/office/drawing/2014/main" id="{28A8A37E-1E07-46C3-B195-F6995A3711BD}"/>
              </a:ext>
            </a:extLst>
          </p:cNvPr>
          <p:cNvGraphicFramePr>
            <a:graphicFrameLocks noGrp="1"/>
          </p:cNvGraphicFramePr>
          <p:nvPr>
            <p:extLst>
              <p:ext uri="{D42A27DB-BD31-4B8C-83A1-F6EECF244321}">
                <p14:modId xmlns:p14="http://schemas.microsoft.com/office/powerpoint/2010/main" val="4146747109"/>
              </p:ext>
            </p:extLst>
          </p:nvPr>
        </p:nvGraphicFramePr>
        <p:xfrm>
          <a:off x="399103" y="1432735"/>
          <a:ext cx="11247983" cy="1003748"/>
        </p:xfrm>
        <a:graphic>
          <a:graphicData uri="http://schemas.openxmlformats.org/drawingml/2006/table">
            <a:tbl>
              <a:tblPr firstRow="1" bandRow="1">
                <a:tableStyleId>{5C22544A-7EE6-4342-B048-85BDC9FD1C3A}</a:tableStyleId>
              </a:tblPr>
              <a:tblGrid>
                <a:gridCol w="1354591">
                  <a:extLst>
                    <a:ext uri="{9D8B030D-6E8A-4147-A177-3AD203B41FA5}">
                      <a16:colId xmlns:a16="http://schemas.microsoft.com/office/drawing/2014/main" val="20000"/>
                    </a:ext>
                  </a:extLst>
                </a:gridCol>
                <a:gridCol w="2977838">
                  <a:extLst>
                    <a:ext uri="{9D8B030D-6E8A-4147-A177-3AD203B41FA5}">
                      <a16:colId xmlns:a16="http://schemas.microsoft.com/office/drawing/2014/main" val="20001"/>
                    </a:ext>
                  </a:extLst>
                </a:gridCol>
                <a:gridCol w="1658689">
                  <a:extLst>
                    <a:ext uri="{9D8B030D-6E8A-4147-A177-3AD203B41FA5}">
                      <a16:colId xmlns:a16="http://schemas.microsoft.com/office/drawing/2014/main" val="20002"/>
                    </a:ext>
                  </a:extLst>
                </a:gridCol>
                <a:gridCol w="1658689">
                  <a:extLst>
                    <a:ext uri="{9D8B030D-6E8A-4147-A177-3AD203B41FA5}">
                      <a16:colId xmlns:a16="http://schemas.microsoft.com/office/drawing/2014/main" val="20003"/>
                    </a:ext>
                  </a:extLst>
                </a:gridCol>
                <a:gridCol w="1658689">
                  <a:extLst>
                    <a:ext uri="{9D8B030D-6E8A-4147-A177-3AD203B41FA5}">
                      <a16:colId xmlns:a16="http://schemas.microsoft.com/office/drawing/2014/main" val="20004"/>
                    </a:ext>
                  </a:extLst>
                </a:gridCol>
                <a:gridCol w="1939487">
                  <a:extLst>
                    <a:ext uri="{9D8B030D-6E8A-4147-A177-3AD203B41FA5}">
                      <a16:colId xmlns:a16="http://schemas.microsoft.com/office/drawing/2014/main" val="20005"/>
                    </a:ext>
                  </a:extLst>
                </a:gridCol>
              </a:tblGrid>
              <a:tr h="201246">
                <a:tc>
                  <a:txBody>
                    <a:bodyPr/>
                    <a:lstStyle/>
                    <a:p>
                      <a:pPr algn="ctr" latinLnBrk="1"/>
                      <a:r>
                        <a:rPr lang="ko-KR" altLang="en-US" sz="1200" b="0" dirty="0">
                          <a:solidFill>
                            <a:schemeClr val="tx1"/>
                          </a:solidFill>
                          <a:latin typeface="+mn-ea"/>
                          <a:ea typeface="+mn-ea"/>
                        </a:rPr>
                        <a:t>프로젝트 명</a:t>
                      </a:r>
                    </a:p>
                  </a:txBody>
                  <a:tcPr marL="112528" marR="112528" marT="56283" marB="56283"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gridSpan="5">
                  <a:txBody>
                    <a:bodyPr/>
                    <a:lstStyle/>
                    <a:p>
                      <a:pPr algn="l" latinLnBrk="1"/>
                      <a:r>
                        <a:rPr lang="en-US" altLang="ko-KR" sz="1200" b="0" dirty="0">
                          <a:solidFill>
                            <a:schemeClr val="tx1"/>
                          </a:solidFill>
                          <a:latin typeface="+mn-ea"/>
                          <a:ea typeface="+mn-ea"/>
                        </a:rPr>
                        <a:t>U+ CRM Pro Plus</a:t>
                      </a:r>
                    </a:p>
                  </a:txBody>
                  <a:tcPr marL="112528" marR="112528" marT="56283" marB="56283"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hMerge="1">
                  <a:txBody>
                    <a:bodyPr/>
                    <a:lstStyle/>
                    <a:p>
                      <a:pPr algn="ctr" latinLnBrk="1"/>
                      <a:endParaRPr lang="ko-KR" altLang="en-US" sz="1200" b="0" dirty="0">
                        <a:solidFill>
                          <a:schemeClr val="tx1"/>
                        </a:solidFill>
                        <a:latin typeface="+mn-ea"/>
                        <a:ea typeface="+mn-ea"/>
                      </a:endParaRPr>
                    </a:p>
                  </a:txBody>
                  <a:tcPr marL="91433" marR="91433" marT="45728" marB="45728"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hMerge="1">
                  <a:txBody>
                    <a:bodyPr/>
                    <a:lstStyle/>
                    <a:p>
                      <a:pPr algn="ctr" latinLnBrk="1"/>
                      <a:endParaRPr lang="ko-KR" altLang="en-US" sz="1200" b="0" dirty="0">
                        <a:solidFill>
                          <a:schemeClr val="tx1"/>
                        </a:solidFill>
                        <a:latin typeface="+mn-ea"/>
                        <a:ea typeface="+mn-ea"/>
                      </a:endParaRPr>
                    </a:p>
                  </a:txBody>
                  <a:tcPr marL="91433" marR="91433" marT="45728" marB="45728"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hMerge="1">
                  <a:txBody>
                    <a:bodyPr/>
                    <a:lstStyle/>
                    <a:p>
                      <a:pPr algn="ctr" latinLnBrk="1"/>
                      <a:endParaRPr lang="ko-KR" altLang="en-US" sz="1200" b="0" dirty="0">
                        <a:solidFill>
                          <a:schemeClr val="tx1"/>
                        </a:solidFill>
                        <a:latin typeface="+mn-ea"/>
                        <a:ea typeface="+mn-ea"/>
                      </a:endParaRPr>
                    </a:p>
                  </a:txBody>
                  <a:tcPr marL="91433" marR="91433" marT="45728" marB="45728"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hMerge="1">
                  <a:txBody>
                    <a:bodyPr/>
                    <a:lstStyle/>
                    <a:p>
                      <a:pPr marL="171450" indent="-171450" algn="l" latinLnBrk="1">
                        <a:lnSpc>
                          <a:spcPct val="100000"/>
                        </a:lnSpc>
                        <a:buFont typeface="Wingdings" panose="05000000000000000000" pitchFamily="2" charset="2"/>
                        <a:buChar char="ü"/>
                      </a:pPr>
                      <a:endParaRPr lang="ko-KR" altLang="en-US" sz="1200" b="0" dirty="0">
                        <a:solidFill>
                          <a:schemeClr val="tx1"/>
                        </a:solidFill>
                        <a:latin typeface="+mn-ea"/>
                        <a:ea typeface="+mn-ea"/>
                      </a:endParaRPr>
                    </a:p>
                  </a:txBody>
                  <a:tcPr marL="91433" marR="91433" marT="45728" marB="45728"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0"/>
                  </a:ext>
                </a:extLst>
              </a:tr>
              <a:tr h="201246">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ko-KR" altLang="en-US" sz="1200" b="0" kern="1200" dirty="0">
                          <a:solidFill>
                            <a:schemeClr val="tx1"/>
                          </a:solidFill>
                          <a:latin typeface="+mn-ea"/>
                          <a:ea typeface="+mn-ea"/>
                          <a:cs typeface="+mn-cs"/>
                        </a:rPr>
                        <a:t>산출물</a:t>
                      </a:r>
                      <a:r>
                        <a:rPr lang="en-US" altLang="ko-KR" sz="1200" b="0" kern="1200" dirty="0">
                          <a:solidFill>
                            <a:schemeClr val="tx1"/>
                          </a:solidFill>
                          <a:latin typeface="+mn-ea"/>
                          <a:ea typeface="+mn-ea"/>
                          <a:cs typeface="+mn-cs"/>
                        </a:rPr>
                        <a:t>ID</a:t>
                      </a:r>
                      <a:endParaRPr lang="ko-KR" altLang="en-US" sz="1200" b="0" kern="1200" dirty="0">
                        <a:solidFill>
                          <a:schemeClr val="tx1"/>
                        </a:solidFill>
                        <a:latin typeface="+mn-ea"/>
                        <a:ea typeface="+mn-ea"/>
                        <a:cs typeface="+mn-cs"/>
                      </a:endParaRPr>
                    </a:p>
                  </a:txBody>
                  <a:tcPr marL="88610" marR="0" marT="0" marB="0" anchor="ctr"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1" hangingPunct="1">
                        <a:lnSpc>
                          <a:spcPct val="150000"/>
                        </a:lnSpc>
                        <a:spcBef>
                          <a:spcPct val="20000"/>
                        </a:spcBef>
                        <a:spcAft>
                          <a:spcPct val="0"/>
                        </a:spcAft>
                        <a:buClrTx/>
                        <a:buSzTx/>
                        <a:buFont typeface="Arial" pitchFamily="34" charset="0"/>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ko-KR" altLang="en-US" sz="1200" b="0" kern="1200" dirty="0">
                          <a:solidFill>
                            <a:schemeClr val="tx1"/>
                          </a:solidFill>
                          <a:latin typeface="+mn-ea"/>
                          <a:ea typeface="+mn-ea"/>
                          <a:cs typeface="+mn-cs"/>
                        </a:rPr>
                        <a:t>버전</a:t>
                      </a:r>
                    </a:p>
                  </a:txBody>
                  <a:tcPr marL="88610"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en-US" altLang="ko-KR" sz="1200" b="0" kern="1200" dirty="0">
                          <a:solidFill>
                            <a:schemeClr val="tx1"/>
                          </a:solidFill>
                          <a:latin typeface="+mn-ea"/>
                          <a:ea typeface="+mn-ea"/>
                          <a:cs typeface="+mn-cs"/>
                        </a:rPr>
                        <a:t>1.22</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ko-KR" altLang="en-US" sz="1200" b="0" kern="1200" dirty="0">
                          <a:solidFill>
                            <a:schemeClr val="tx1"/>
                          </a:solidFill>
                          <a:latin typeface="+mn-ea"/>
                          <a:ea typeface="+mn-ea"/>
                          <a:cs typeface="+mn-cs"/>
                        </a:rPr>
                        <a:t>작성일</a:t>
                      </a:r>
                    </a:p>
                  </a:txBody>
                  <a:tcPr marL="88610"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235" rtl="0" eaLnBrk="1" fontAlgn="auto" latinLnBrk="1" hangingPunct="1">
                        <a:lnSpc>
                          <a:spcPct val="100000"/>
                        </a:lnSpc>
                        <a:spcBef>
                          <a:spcPts val="0"/>
                        </a:spcBef>
                        <a:spcAft>
                          <a:spcPts val="0"/>
                        </a:spcAft>
                        <a:buClrTx/>
                        <a:buSzTx/>
                        <a:buFont typeface="Wingdings" panose="05000000000000000000" pitchFamily="2" charset="2"/>
                        <a:buNone/>
                        <a:tabLst/>
                        <a:defRPr/>
                      </a:pPr>
                      <a:fld id="{3D44A4E1-3CD3-4304-9327-B06187C3EFE7}" type="datetime1">
                        <a:rPr lang="ko-KR" altLang="en-US" sz="1200" b="0" smtClean="0">
                          <a:solidFill>
                            <a:schemeClr val="tx1"/>
                          </a:solidFill>
                          <a:latin typeface="+mn-ea"/>
                          <a:ea typeface="+mn-ea"/>
                        </a:rPr>
                        <a:t>2020-08-26</a:t>
                      </a:fld>
                      <a:endParaRPr lang="en-US" altLang="ko-KR" sz="1200" b="0" dirty="0">
                        <a:solidFill>
                          <a:schemeClr val="tx1"/>
                        </a:solidFill>
                        <a:latin typeface="+mn-ea"/>
                        <a:ea typeface="+mn-ea"/>
                      </a:endParaRPr>
                    </a:p>
                  </a:txBody>
                  <a:tcPr marL="112528" marR="112528" marT="56283" marB="56283"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201246">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ko-KR" altLang="en-US" sz="1200" b="0" kern="1200" dirty="0">
                          <a:solidFill>
                            <a:schemeClr val="tx1"/>
                          </a:solidFill>
                          <a:latin typeface="+mn-ea"/>
                          <a:ea typeface="+mn-ea"/>
                          <a:cs typeface="+mn-cs"/>
                        </a:rPr>
                        <a:t>산출물명</a:t>
                      </a:r>
                    </a:p>
                  </a:txBody>
                  <a:tcPr marL="88610" marR="0" marT="0" marB="0" anchor="ctr" horzOverflow="overflow">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l" defTabSz="914400" rtl="0" eaLnBrk="1" fontAlgn="base" latinLnBrk="1" hangingPunct="1">
                        <a:lnSpc>
                          <a:spcPct val="150000"/>
                        </a:lnSpc>
                        <a:spcBef>
                          <a:spcPct val="20000"/>
                        </a:spcBef>
                        <a:spcAft>
                          <a:spcPct val="0"/>
                        </a:spcAft>
                        <a:buClrTx/>
                        <a:buSzTx/>
                        <a:buFont typeface="Arial" pitchFamily="34" charset="0"/>
                        <a:buNone/>
                        <a:tabLst/>
                        <a:defRPr/>
                      </a:pPr>
                      <a:r>
                        <a:rPr lang="en-US" altLang="ko-KR" sz="1200" b="0" kern="1200" dirty="0">
                          <a:solidFill>
                            <a:schemeClr val="tx1"/>
                          </a:solidFill>
                          <a:latin typeface="+mn-ea"/>
                          <a:ea typeface="+mn-ea"/>
                          <a:cs typeface="+mn-cs"/>
                        </a:rPr>
                        <a:t>U+ CRM Pro Plus</a:t>
                      </a:r>
                      <a:r>
                        <a:rPr lang="ko-KR" altLang="en-US" sz="1200" b="0" kern="1200" dirty="0">
                          <a:solidFill>
                            <a:schemeClr val="tx1"/>
                          </a:solidFill>
                          <a:latin typeface="+mn-ea"/>
                          <a:ea typeface="+mn-ea"/>
                          <a:cs typeface="+mn-cs"/>
                        </a:rPr>
                        <a:t> 화면설계</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ko-KR" altLang="en-US" sz="1200" b="0" kern="1200" dirty="0">
                          <a:solidFill>
                            <a:schemeClr val="tx1"/>
                          </a:solidFill>
                          <a:latin typeface="+mn-ea"/>
                          <a:ea typeface="+mn-ea"/>
                          <a:cs typeface="+mn-cs"/>
                        </a:rPr>
                        <a:t>작성자</a:t>
                      </a:r>
                    </a:p>
                  </a:txBody>
                  <a:tcPr marL="88610"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ko-KR" altLang="en-US" sz="1200" b="0" kern="1200" dirty="0">
                          <a:solidFill>
                            <a:schemeClr val="tx1"/>
                          </a:solidFill>
                          <a:latin typeface="+mn-ea"/>
                          <a:ea typeface="+mn-ea"/>
                          <a:cs typeface="+mn-cs"/>
                        </a:rPr>
                        <a:t>박철우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Arial" pitchFamily="34" charset="0"/>
                        <a:buNone/>
                        <a:tabLst/>
                        <a:defRPr/>
                      </a:pPr>
                      <a:r>
                        <a:rPr lang="ko-KR" altLang="en-US" sz="1200" b="0" kern="1200" dirty="0">
                          <a:solidFill>
                            <a:schemeClr val="tx1"/>
                          </a:solidFill>
                          <a:latin typeface="+mn-ea"/>
                          <a:ea typeface="+mn-ea"/>
                          <a:cs typeface="+mn-cs"/>
                        </a:rPr>
                        <a:t>수행</a:t>
                      </a:r>
                      <a:r>
                        <a:rPr lang="en-US" altLang="ko-KR" sz="1200" b="0" kern="1200" dirty="0">
                          <a:solidFill>
                            <a:schemeClr val="tx1"/>
                          </a:solidFill>
                          <a:latin typeface="+mn-ea"/>
                          <a:ea typeface="+mn-ea"/>
                          <a:cs typeface="+mn-cs"/>
                        </a:rPr>
                        <a:t>PM</a:t>
                      </a:r>
                      <a:endParaRPr lang="ko-KR" altLang="en-US" sz="1200" b="0" kern="1200" dirty="0">
                        <a:solidFill>
                          <a:schemeClr val="tx1"/>
                        </a:solidFill>
                        <a:latin typeface="+mn-ea"/>
                        <a:ea typeface="+mn-ea"/>
                        <a:cs typeface="+mn-cs"/>
                      </a:endParaRPr>
                    </a:p>
                  </a:txBody>
                  <a:tcPr marL="88610"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lvl="0" indent="0" algn="ctr" latinLnBrk="1">
                        <a:lnSpc>
                          <a:spcPct val="100000"/>
                        </a:lnSpc>
                        <a:spcAft>
                          <a:spcPts val="0"/>
                        </a:spcAft>
                        <a:buFont typeface="Wingdings" panose="05000000000000000000" pitchFamily="2" charset="2"/>
                        <a:buNone/>
                      </a:pPr>
                      <a:r>
                        <a:rPr lang="ko-KR" altLang="en-US" sz="1200" b="0" dirty="0">
                          <a:effectLst/>
                          <a:latin typeface="+mn-ea"/>
                          <a:ea typeface="+mn-ea"/>
                          <a:cs typeface="Times New Roman"/>
                        </a:rPr>
                        <a:t>김용주</a:t>
                      </a:r>
                      <a:endParaRPr lang="ko-KR" altLang="ko-KR" sz="1200" b="0" dirty="0">
                        <a:effectLst/>
                        <a:latin typeface="+mn-ea"/>
                        <a:ea typeface="+mn-ea"/>
                        <a:cs typeface="Times New Roman"/>
                      </a:endParaRPr>
                    </a:p>
                  </a:txBody>
                  <a:tcPr marL="112528" marR="112528" marT="56283" marB="56283"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sp>
        <p:nvSpPr>
          <p:cNvPr id="6" name="TextBox 1">
            <a:extLst>
              <a:ext uri="{FF2B5EF4-FFF2-40B4-BE49-F238E27FC236}">
                <a16:creationId xmlns:a16="http://schemas.microsoft.com/office/drawing/2014/main" id="{859CD108-F793-4567-B4FE-077B5A7660F2}"/>
              </a:ext>
            </a:extLst>
          </p:cNvPr>
          <p:cNvSpPr txBox="1">
            <a:spLocks noChangeArrowheads="1"/>
          </p:cNvSpPr>
          <p:nvPr/>
        </p:nvSpPr>
        <p:spPr bwMode="auto">
          <a:xfrm>
            <a:off x="42985" y="954531"/>
            <a:ext cx="1587294" cy="377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957263" eaLnBrk="0" hangingPunct="0">
              <a:lnSpc>
                <a:spcPct val="150000"/>
              </a:lnSpc>
              <a:spcBef>
                <a:spcPct val="20000"/>
              </a:spcBef>
              <a:buFont typeface="Wingdings" pitchFamily="2" charset="2"/>
              <a:buChar char=""/>
              <a:defRPr sz="1400" b="1">
                <a:solidFill>
                  <a:schemeClr val="tx1"/>
                </a:solidFill>
                <a:latin typeface="맑은 고딕" pitchFamily="50" charset="-127"/>
                <a:ea typeface="맑은 고딕" pitchFamily="50" charset="-127"/>
              </a:defRPr>
            </a:lvl1pPr>
            <a:lvl2pPr marL="673100" indent="-273050" defTabSz="957263" eaLnBrk="0" hangingPunct="0">
              <a:lnSpc>
                <a:spcPct val="150000"/>
              </a:lnSpc>
              <a:spcBef>
                <a:spcPct val="20000"/>
              </a:spcBef>
              <a:buFont typeface="Wingdings" pitchFamily="2" charset="2"/>
              <a:buChar char=""/>
              <a:defRPr sz="1200">
                <a:solidFill>
                  <a:schemeClr val="tx1"/>
                </a:solidFill>
                <a:latin typeface="맑은 고딕" pitchFamily="50" charset="-127"/>
                <a:ea typeface="맑은 고딕" pitchFamily="50" charset="-127"/>
              </a:defRPr>
            </a:lvl2pPr>
            <a:lvl3pPr marL="1143000" indent="-228600" defTabSz="957263" eaLnBrk="0" hangingPunct="0">
              <a:lnSpc>
                <a:spcPct val="150000"/>
              </a:lnSpc>
              <a:spcBef>
                <a:spcPct val="20000"/>
              </a:spcBef>
              <a:buFont typeface="맑은 고딕" pitchFamily="50" charset="-127"/>
              <a:buChar char="-"/>
              <a:defRPr sz="1200">
                <a:solidFill>
                  <a:schemeClr val="tx1"/>
                </a:solidFill>
                <a:latin typeface="맑은 고딕" pitchFamily="50" charset="-127"/>
                <a:ea typeface="맑은 고딕" pitchFamily="50" charset="-127"/>
              </a:defRPr>
            </a:lvl3pPr>
            <a:lvl4pPr marL="1600200" indent="-228600" defTabSz="957263" eaLnBrk="0" hangingPunct="0">
              <a:lnSpc>
                <a:spcPct val="150000"/>
              </a:lnSpc>
              <a:spcBef>
                <a:spcPct val="20000"/>
              </a:spcBef>
              <a:buFont typeface="Wingdings" pitchFamily="2" charset="2"/>
              <a:buChar char="§"/>
              <a:tabLst>
                <a:tab pos="720725" algn="l"/>
              </a:tabLst>
              <a:defRPr sz="1200">
                <a:solidFill>
                  <a:schemeClr val="tx1"/>
                </a:solidFill>
                <a:latin typeface="맑은 고딕" pitchFamily="50" charset="-127"/>
                <a:ea typeface="맑은 고딕" pitchFamily="50" charset="-127"/>
              </a:defRPr>
            </a:lvl4pPr>
            <a:lvl5pPr marL="2057400" indent="-228600" defTabSz="957263" eaLnBrk="0" hangingPunct="0">
              <a:lnSpc>
                <a:spcPct val="150000"/>
              </a:lnSpc>
              <a:spcBef>
                <a:spcPct val="20000"/>
              </a:spcBef>
              <a:buFont typeface="Arial" charset="0"/>
              <a:defRPr sz="1200">
                <a:solidFill>
                  <a:schemeClr val="tx1"/>
                </a:solidFill>
                <a:latin typeface="맑은 고딕" pitchFamily="50" charset="-127"/>
                <a:ea typeface="맑은 고딕" pitchFamily="50" charset="-127"/>
              </a:defRPr>
            </a:lvl5pPr>
            <a:lvl6pPr marL="25146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6pPr>
            <a:lvl7pPr marL="29718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7pPr>
            <a:lvl8pPr marL="34290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8pPr>
            <a:lvl9pPr marL="38862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9pPr>
          </a:lstStyle>
          <a:p>
            <a:pPr lvl="1" eaLnBrk="1" latinLnBrk="0" hangingPunct="1">
              <a:spcBef>
                <a:spcPct val="50000"/>
              </a:spcBef>
              <a:buFont typeface="Wingdings" pitchFamily="2" charset="2"/>
              <a:buChar char="q"/>
            </a:pPr>
            <a:r>
              <a:rPr lang="ko-KR" altLang="en-US" sz="1400" b="1" dirty="0">
                <a:solidFill>
                  <a:srgbClr val="000000"/>
                </a:solidFill>
                <a:ea typeface="나눔고딕" panose="020D0604000000000000" pitchFamily="50" charset="-127"/>
              </a:rPr>
              <a:t>버전 정보</a:t>
            </a:r>
            <a:endParaRPr lang="ko-KR" altLang="en-US" sz="1400" b="1" dirty="0">
              <a:ea typeface="나눔고딕" panose="020D0604000000000000" pitchFamily="50" charset="-127"/>
            </a:endParaRPr>
          </a:p>
        </p:txBody>
      </p:sp>
      <p:sp>
        <p:nvSpPr>
          <p:cNvPr id="7" name="TextBox 1">
            <a:extLst>
              <a:ext uri="{FF2B5EF4-FFF2-40B4-BE49-F238E27FC236}">
                <a16:creationId xmlns:a16="http://schemas.microsoft.com/office/drawing/2014/main" id="{F6D05093-70F7-4825-9FBA-8D1B388CF15A}"/>
              </a:ext>
            </a:extLst>
          </p:cNvPr>
          <p:cNvSpPr txBox="1">
            <a:spLocks noChangeArrowheads="1"/>
          </p:cNvSpPr>
          <p:nvPr/>
        </p:nvSpPr>
        <p:spPr bwMode="auto">
          <a:xfrm>
            <a:off x="42985" y="3230762"/>
            <a:ext cx="1587294" cy="377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957263" eaLnBrk="0" hangingPunct="0">
              <a:lnSpc>
                <a:spcPct val="150000"/>
              </a:lnSpc>
              <a:spcBef>
                <a:spcPct val="20000"/>
              </a:spcBef>
              <a:buFont typeface="Wingdings" pitchFamily="2" charset="2"/>
              <a:buChar char=""/>
              <a:defRPr sz="1400" b="1">
                <a:solidFill>
                  <a:schemeClr val="tx1"/>
                </a:solidFill>
                <a:latin typeface="맑은 고딕" pitchFamily="50" charset="-127"/>
                <a:ea typeface="맑은 고딕" pitchFamily="50" charset="-127"/>
              </a:defRPr>
            </a:lvl1pPr>
            <a:lvl2pPr marL="673100" indent="-273050" defTabSz="957263" eaLnBrk="0" hangingPunct="0">
              <a:lnSpc>
                <a:spcPct val="150000"/>
              </a:lnSpc>
              <a:spcBef>
                <a:spcPct val="20000"/>
              </a:spcBef>
              <a:buFont typeface="Wingdings" pitchFamily="2" charset="2"/>
              <a:buChar char=""/>
              <a:defRPr sz="1200">
                <a:solidFill>
                  <a:schemeClr val="tx1"/>
                </a:solidFill>
                <a:latin typeface="맑은 고딕" pitchFamily="50" charset="-127"/>
                <a:ea typeface="맑은 고딕" pitchFamily="50" charset="-127"/>
              </a:defRPr>
            </a:lvl2pPr>
            <a:lvl3pPr marL="1143000" indent="-228600" defTabSz="957263" eaLnBrk="0" hangingPunct="0">
              <a:lnSpc>
                <a:spcPct val="150000"/>
              </a:lnSpc>
              <a:spcBef>
                <a:spcPct val="20000"/>
              </a:spcBef>
              <a:buFont typeface="맑은 고딕" pitchFamily="50" charset="-127"/>
              <a:buChar char="-"/>
              <a:defRPr sz="1200">
                <a:solidFill>
                  <a:schemeClr val="tx1"/>
                </a:solidFill>
                <a:latin typeface="맑은 고딕" pitchFamily="50" charset="-127"/>
                <a:ea typeface="맑은 고딕" pitchFamily="50" charset="-127"/>
              </a:defRPr>
            </a:lvl3pPr>
            <a:lvl4pPr marL="1600200" indent="-228600" defTabSz="957263" eaLnBrk="0" hangingPunct="0">
              <a:lnSpc>
                <a:spcPct val="150000"/>
              </a:lnSpc>
              <a:spcBef>
                <a:spcPct val="20000"/>
              </a:spcBef>
              <a:buFont typeface="Wingdings" pitchFamily="2" charset="2"/>
              <a:buChar char="§"/>
              <a:tabLst>
                <a:tab pos="720725" algn="l"/>
              </a:tabLst>
              <a:defRPr sz="1200">
                <a:solidFill>
                  <a:schemeClr val="tx1"/>
                </a:solidFill>
                <a:latin typeface="맑은 고딕" pitchFamily="50" charset="-127"/>
                <a:ea typeface="맑은 고딕" pitchFamily="50" charset="-127"/>
              </a:defRPr>
            </a:lvl4pPr>
            <a:lvl5pPr marL="2057400" indent="-228600" defTabSz="957263" eaLnBrk="0" hangingPunct="0">
              <a:lnSpc>
                <a:spcPct val="150000"/>
              </a:lnSpc>
              <a:spcBef>
                <a:spcPct val="20000"/>
              </a:spcBef>
              <a:buFont typeface="Arial" charset="0"/>
              <a:defRPr sz="1200">
                <a:solidFill>
                  <a:schemeClr val="tx1"/>
                </a:solidFill>
                <a:latin typeface="맑은 고딕" pitchFamily="50" charset="-127"/>
                <a:ea typeface="맑은 고딕" pitchFamily="50" charset="-127"/>
              </a:defRPr>
            </a:lvl5pPr>
            <a:lvl6pPr marL="25146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6pPr>
            <a:lvl7pPr marL="29718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7pPr>
            <a:lvl8pPr marL="34290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8pPr>
            <a:lvl9pPr marL="38862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9pPr>
          </a:lstStyle>
          <a:p>
            <a:pPr lvl="1" eaLnBrk="1" latinLnBrk="0" hangingPunct="1">
              <a:spcBef>
                <a:spcPct val="50000"/>
              </a:spcBef>
              <a:buFont typeface="Wingdings" pitchFamily="2" charset="2"/>
              <a:buChar char="q"/>
            </a:pPr>
            <a:r>
              <a:rPr lang="ko-KR" altLang="en-US" sz="1400" b="1" dirty="0">
                <a:ea typeface="나눔고딕" panose="020D0604000000000000" pitchFamily="50" charset="-127"/>
              </a:rPr>
              <a:t>승인 이력</a:t>
            </a:r>
          </a:p>
        </p:txBody>
      </p:sp>
      <p:graphicFrame>
        <p:nvGraphicFramePr>
          <p:cNvPr id="8" name="표 7">
            <a:extLst>
              <a:ext uri="{FF2B5EF4-FFF2-40B4-BE49-F238E27FC236}">
                <a16:creationId xmlns:a16="http://schemas.microsoft.com/office/drawing/2014/main" id="{73E8FB82-9A43-40D6-B95B-C8CAC8A7C86F}"/>
              </a:ext>
            </a:extLst>
          </p:cNvPr>
          <p:cNvGraphicFramePr>
            <a:graphicFrameLocks noGrp="1"/>
          </p:cNvGraphicFramePr>
          <p:nvPr>
            <p:extLst>
              <p:ext uri="{D42A27DB-BD31-4B8C-83A1-F6EECF244321}">
                <p14:modId xmlns:p14="http://schemas.microsoft.com/office/powerpoint/2010/main" val="2115090727"/>
              </p:ext>
            </p:extLst>
          </p:nvPr>
        </p:nvGraphicFramePr>
        <p:xfrm>
          <a:off x="398583" y="3656212"/>
          <a:ext cx="11249022" cy="2122254"/>
        </p:xfrm>
        <a:graphic>
          <a:graphicData uri="http://schemas.openxmlformats.org/drawingml/2006/table">
            <a:tbl>
              <a:tblPr firstRow="1" bandRow="1">
                <a:tableStyleId>{5C22544A-7EE6-4342-B048-85BDC9FD1C3A}</a:tableStyleId>
              </a:tblPr>
              <a:tblGrid>
                <a:gridCol w="1874837">
                  <a:extLst>
                    <a:ext uri="{9D8B030D-6E8A-4147-A177-3AD203B41FA5}">
                      <a16:colId xmlns:a16="http://schemas.microsoft.com/office/drawing/2014/main" val="20000"/>
                    </a:ext>
                  </a:extLst>
                </a:gridCol>
                <a:gridCol w="1874837">
                  <a:extLst>
                    <a:ext uri="{9D8B030D-6E8A-4147-A177-3AD203B41FA5}">
                      <a16:colId xmlns:a16="http://schemas.microsoft.com/office/drawing/2014/main" val="20001"/>
                    </a:ext>
                  </a:extLst>
                </a:gridCol>
                <a:gridCol w="1874837">
                  <a:extLst>
                    <a:ext uri="{9D8B030D-6E8A-4147-A177-3AD203B41FA5}">
                      <a16:colId xmlns:a16="http://schemas.microsoft.com/office/drawing/2014/main" val="20002"/>
                    </a:ext>
                  </a:extLst>
                </a:gridCol>
                <a:gridCol w="1874837">
                  <a:extLst>
                    <a:ext uri="{9D8B030D-6E8A-4147-A177-3AD203B41FA5}">
                      <a16:colId xmlns:a16="http://schemas.microsoft.com/office/drawing/2014/main" val="20003"/>
                    </a:ext>
                  </a:extLst>
                </a:gridCol>
                <a:gridCol w="1874837">
                  <a:extLst>
                    <a:ext uri="{9D8B030D-6E8A-4147-A177-3AD203B41FA5}">
                      <a16:colId xmlns:a16="http://schemas.microsoft.com/office/drawing/2014/main" val="20004"/>
                    </a:ext>
                  </a:extLst>
                </a:gridCol>
                <a:gridCol w="1874837">
                  <a:extLst>
                    <a:ext uri="{9D8B030D-6E8A-4147-A177-3AD203B41FA5}">
                      <a16:colId xmlns:a16="http://schemas.microsoft.com/office/drawing/2014/main" val="20005"/>
                    </a:ext>
                  </a:extLst>
                </a:gridCol>
              </a:tblGrid>
              <a:tr h="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수행 역할</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소속</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이 </a:t>
                      </a:r>
                      <a:r>
                        <a:rPr lang="ko-KR" altLang="en-US" sz="1200" b="0" kern="1200" dirty="0" err="1">
                          <a:solidFill>
                            <a:schemeClr val="tx1"/>
                          </a:solidFill>
                          <a:latin typeface="+mn-ea"/>
                          <a:ea typeface="+mn-ea"/>
                          <a:cs typeface="+mn-cs"/>
                        </a:rPr>
                        <a:t>름</a:t>
                      </a:r>
                      <a:endParaRPr lang="ko-KR" altLang="en-US" sz="1200" b="0" kern="1200" dirty="0">
                        <a:solidFill>
                          <a:schemeClr val="tx1"/>
                        </a:solidFill>
                        <a:latin typeface="+mn-ea"/>
                        <a:ea typeface="+mn-ea"/>
                        <a:cs typeface="+mn-cs"/>
                      </a:endParaRP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승 인 일</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서 명</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indent="0" algn="ctr" defTabSz="914400" rtl="0" eaLnBrk="1" latinLnBrk="1" hangingPunct="1">
                        <a:lnSpc>
                          <a:spcPct val="150000"/>
                        </a:lnSpc>
                        <a:buFont typeface="Wingdings" panose="05000000000000000000" pitchFamily="2" charset="2"/>
                        <a:buNone/>
                      </a:pPr>
                      <a:r>
                        <a:rPr lang="ko-KR" altLang="en-US" sz="1200" b="0" kern="1200" dirty="0">
                          <a:solidFill>
                            <a:schemeClr val="tx1"/>
                          </a:solidFill>
                          <a:latin typeface="+mn-ea"/>
                          <a:ea typeface="+mn-ea"/>
                          <a:cs typeface="+mn-cs"/>
                        </a:rPr>
                        <a:t>비 고</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작성자</a:t>
                      </a: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젬텍</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박철우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검토자</a:t>
                      </a: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협력사 </a:t>
                      </a:r>
                      <a:r>
                        <a:rPr lang="en-US" altLang="ko-KR" sz="1200" b="0" kern="1200" dirty="0">
                          <a:solidFill>
                            <a:schemeClr val="tx1"/>
                          </a:solidFill>
                          <a:latin typeface="+mn-ea"/>
                          <a:ea typeface="+mn-ea"/>
                          <a:cs typeface="+mn-cs"/>
                        </a:rPr>
                        <a:t>PM</a:t>
                      </a: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수행 </a:t>
                      </a:r>
                      <a:r>
                        <a:rPr lang="en-US" altLang="ko-KR" sz="1200" b="0" kern="1200" dirty="0">
                          <a:solidFill>
                            <a:schemeClr val="tx1"/>
                          </a:solidFill>
                          <a:latin typeface="+mn-ea"/>
                          <a:ea typeface="+mn-ea"/>
                          <a:cs typeface="+mn-cs"/>
                        </a:rPr>
                        <a:t>PM</a:t>
                      </a: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총괄 </a:t>
                      </a:r>
                      <a:r>
                        <a:rPr lang="en-US" altLang="ko-KR" sz="1200" b="0" kern="1200" dirty="0">
                          <a:solidFill>
                            <a:schemeClr val="tx1"/>
                          </a:solidFill>
                          <a:latin typeface="+mn-ea"/>
                          <a:ea typeface="+mn-ea"/>
                          <a:cs typeface="+mn-cs"/>
                        </a:rPr>
                        <a:t>PM</a:t>
                      </a: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
        <p:nvSpPr>
          <p:cNvPr id="11" name="제목 1">
            <a:extLst>
              <a:ext uri="{FF2B5EF4-FFF2-40B4-BE49-F238E27FC236}">
                <a16:creationId xmlns:a16="http://schemas.microsoft.com/office/drawing/2014/main" id="{05E1100A-ADCA-4910-B12C-0A5C0C6D0FE4}"/>
              </a:ext>
            </a:extLst>
          </p:cNvPr>
          <p:cNvSpPr txBox="1">
            <a:spLocks/>
          </p:cNvSpPr>
          <p:nvPr/>
        </p:nvSpPr>
        <p:spPr bwMode="auto">
          <a:xfrm>
            <a:off x="246185" y="146050"/>
            <a:ext cx="6461370" cy="299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noAutofit/>
          </a:bodyPr>
          <a:lstStyle>
            <a:defPPr marR="0" lvl="0" algn="l" rtl="0">
              <a:lnSpc>
                <a:spcPct val="100000"/>
              </a:lnSpc>
              <a:spcBef>
                <a:spcPts val="0"/>
              </a:spcBef>
              <a:spcAft>
                <a:spcPts val="0"/>
              </a:spcAft>
            </a:defPPr>
            <a:lvl1pPr marR="0" lvl="0" algn="l" defTabSz="939800" rtl="0" eaLnBrk="0" hangingPunct="0">
              <a:lnSpc>
                <a:spcPct val="150000"/>
              </a:lnSpc>
              <a:spcBef>
                <a:spcPct val="20000"/>
              </a:spcBef>
              <a:spcAft>
                <a:spcPts val="0"/>
              </a:spcAft>
              <a:buClr>
                <a:srgbClr val="000000"/>
              </a:buClr>
              <a:buFont typeface="Wingdings" pitchFamily="2" charset="2"/>
              <a:buChar char=""/>
              <a:defRPr sz="1600" b="1" i="0" u="none" strike="noStrike" cap="none">
                <a:solidFill>
                  <a:schemeClr val="tx1"/>
                </a:solidFill>
                <a:latin typeface="맑은 고딕" pitchFamily="50" charset="-127"/>
                <a:ea typeface="맑은 고딕" pitchFamily="50" charset="-127"/>
                <a:cs typeface="Arial"/>
                <a:sym typeface="Arial"/>
              </a:defRPr>
            </a:lvl1pPr>
            <a:lvl2pPr marL="742950" marR="0" lvl="1" indent="-285750" algn="l" defTabSz="939800" rtl="0" eaLnBrk="0" hangingPunct="0">
              <a:lnSpc>
                <a:spcPct val="150000"/>
              </a:lnSpc>
              <a:spcBef>
                <a:spcPct val="20000"/>
              </a:spcBef>
              <a:spcAft>
                <a:spcPts val="0"/>
              </a:spcAft>
              <a:buClr>
                <a:srgbClr val="000000"/>
              </a:buClr>
              <a:buFont typeface="Wingdings" pitchFamily="2" charset="2"/>
              <a:buChar char=""/>
              <a:defRPr sz="1200" b="0" i="0" u="none" strike="noStrike" cap="none">
                <a:solidFill>
                  <a:schemeClr val="tx1"/>
                </a:solidFill>
                <a:latin typeface="맑은 고딕" pitchFamily="50" charset="-127"/>
                <a:ea typeface="맑은 고딕" pitchFamily="50" charset="-127"/>
                <a:cs typeface="Arial"/>
                <a:sym typeface="Arial"/>
              </a:defRPr>
            </a:lvl2pPr>
            <a:lvl3pPr marL="1143000" marR="0" lvl="2" indent="-228600" algn="l" defTabSz="939800" rtl="0" eaLnBrk="0" hangingPunct="0">
              <a:lnSpc>
                <a:spcPct val="150000"/>
              </a:lnSpc>
              <a:spcBef>
                <a:spcPct val="20000"/>
              </a:spcBef>
              <a:spcAft>
                <a:spcPts val="0"/>
              </a:spcAft>
              <a:buClr>
                <a:srgbClr val="000000"/>
              </a:buClr>
              <a:buFont typeface="맑은 고딕" pitchFamily="50" charset="-127"/>
              <a:buChar char="-"/>
              <a:defRPr sz="1200" b="0" i="0" u="none" strike="noStrike" cap="none">
                <a:solidFill>
                  <a:schemeClr val="tx1"/>
                </a:solidFill>
                <a:latin typeface="맑은 고딕" pitchFamily="50" charset="-127"/>
                <a:ea typeface="맑은 고딕" pitchFamily="50" charset="-127"/>
                <a:cs typeface="Arial"/>
                <a:sym typeface="Arial"/>
              </a:defRPr>
            </a:lvl3pPr>
            <a:lvl4pPr marL="1600200" marR="0" lvl="3" indent="-228600" algn="l" defTabSz="939800" rtl="0" eaLnBrk="0" hangingPunct="0">
              <a:lnSpc>
                <a:spcPct val="150000"/>
              </a:lnSpc>
              <a:spcBef>
                <a:spcPct val="20000"/>
              </a:spcBef>
              <a:spcAft>
                <a:spcPts val="0"/>
              </a:spcAft>
              <a:buClr>
                <a:srgbClr val="000000"/>
              </a:buClr>
              <a:buFont typeface="Wingdings" pitchFamily="2" charset="2"/>
              <a:buChar char="§"/>
              <a:tabLst>
                <a:tab pos="720725" algn="l"/>
              </a:tabLst>
              <a:defRPr sz="1200" b="0" i="0" u="none" strike="noStrike" cap="none">
                <a:solidFill>
                  <a:schemeClr val="tx1"/>
                </a:solidFill>
                <a:latin typeface="맑은 고딕" pitchFamily="50" charset="-127"/>
                <a:ea typeface="맑은 고딕" pitchFamily="50" charset="-127"/>
                <a:cs typeface="Arial"/>
                <a:sym typeface="Arial"/>
              </a:defRPr>
            </a:lvl4pPr>
            <a:lvl5pPr marL="2057400" marR="0" lvl="4" indent="-228600" algn="l" defTabSz="939800" rtl="0" eaLnBrk="0" hangingPunct="0">
              <a:lnSpc>
                <a:spcPct val="150000"/>
              </a:lnSpc>
              <a:spcBef>
                <a:spcPct val="20000"/>
              </a:spcBef>
              <a:spcAft>
                <a:spcPts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5pPr>
            <a:lvl6pPr marL="2514600" marR="0" lvl="5"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6pPr>
            <a:lvl7pPr marL="2971800" marR="0" lvl="6"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7pPr>
            <a:lvl8pPr marL="3429000" marR="0" lvl="7"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8pPr>
            <a:lvl9pPr marL="3886200" marR="0" lvl="8"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9pPr>
          </a:lstStyle>
          <a:p>
            <a:pPr eaLnBrk="1" fontAlgn="b" hangingPunct="1">
              <a:lnSpc>
                <a:spcPct val="100000"/>
              </a:lnSpc>
              <a:spcBef>
                <a:spcPct val="50000"/>
              </a:spcBef>
              <a:buFontTx/>
              <a:buNone/>
            </a:pPr>
            <a:r>
              <a:rPr lang="ko-KR" altLang="en-US" dirty="0">
                <a:solidFill>
                  <a:srgbClr val="000000"/>
                </a:solidFill>
                <a:ea typeface="나눔고딕" panose="020D0604000000000000" pitchFamily="50" charset="-127"/>
              </a:rPr>
              <a:t>버전정보 및 승인이력</a:t>
            </a:r>
          </a:p>
        </p:txBody>
      </p:sp>
    </p:spTree>
    <p:extLst>
      <p:ext uri="{BB962C8B-B14F-4D97-AF65-F5344CB8AC3E}">
        <p14:creationId xmlns:p14="http://schemas.microsoft.com/office/powerpoint/2010/main" val="162756238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D7B1609-0C70-4748-A956-0318DF88986F}"/>
              </a:ext>
            </a:extLst>
          </p:cNvPr>
          <p:cNvSpPr txBox="1">
            <a:spLocks noChangeArrowheads="1"/>
          </p:cNvSpPr>
          <p:nvPr/>
        </p:nvSpPr>
        <p:spPr bwMode="auto">
          <a:xfrm>
            <a:off x="-213689" y="375267"/>
            <a:ext cx="2066591" cy="373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defTabSz="957263" eaLnBrk="0" hangingPunct="0">
              <a:lnSpc>
                <a:spcPct val="150000"/>
              </a:lnSpc>
              <a:spcBef>
                <a:spcPct val="20000"/>
              </a:spcBef>
              <a:buFont typeface="Wingdings" pitchFamily="2" charset="2"/>
              <a:buChar char=""/>
              <a:defRPr sz="1400" b="1">
                <a:solidFill>
                  <a:schemeClr val="tx1"/>
                </a:solidFill>
                <a:latin typeface="맑은 고딕" pitchFamily="50" charset="-127"/>
                <a:ea typeface="맑은 고딕" pitchFamily="50" charset="-127"/>
              </a:defRPr>
            </a:lvl1pPr>
            <a:lvl2pPr marL="673100" indent="-273050" defTabSz="957263" eaLnBrk="0" hangingPunct="0">
              <a:lnSpc>
                <a:spcPct val="150000"/>
              </a:lnSpc>
              <a:spcBef>
                <a:spcPct val="20000"/>
              </a:spcBef>
              <a:buFont typeface="Wingdings" pitchFamily="2" charset="2"/>
              <a:buChar char=""/>
              <a:defRPr sz="1200">
                <a:solidFill>
                  <a:schemeClr val="tx1"/>
                </a:solidFill>
                <a:latin typeface="맑은 고딕" pitchFamily="50" charset="-127"/>
                <a:ea typeface="맑은 고딕" pitchFamily="50" charset="-127"/>
              </a:defRPr>
            </a:lvl2pPr>
            <a:lvl3pPr marL="1143000" indent="-228600" defTabSz="957263" eaLnBrk="0" hangingPunct="0">
              <a:lnSpc>
                <a:spcPct val="150000"/>
              </a:lnSpc>
              <a:spcBef>
                <a:spcPct val="20000"/>
              </a:spcBef>
              <a:buFont typeface="맑은 고딕" pitchFamily="50" charset="-127"/>
              <a:buChar char="-"/>
              <a:defRPr sz="1200">
                <a:solidFill>
                  <a:schemeClr val="tx1"/>
                </a:solidFill>
                <a:latin typeface="맑은 고딕" pitchFamily="50" charset="-127"/>
                <a:ea typeface="맑은 고딕" pitchFamily="50" charset="-127"/>
              </a:defRPr>
            </a:lvl3pPr>
            <a:lvl4pPr marL="1600200" indent="-228600" defTabSz="957263" eaLnBrk="0" hangingPunct="0">
              <a:lnSpc>
                <a:spcPct val="150000"/>
              </a:lnSpc>
              <a:spcBef>
                <a:spcPct val="20000"/>
              </a:spcBef>
              <a:buFont typeface="Wingdings" pitchFamily="2" charset="2"/>
              <a:buChar char="§"/>
              <a:tabLst>
                <a:tab pos="720725" algn="l"/>
              </a:tabLst>
              <a:defRPr sz="1200">
                <a:solidFill>
                  <a:schemeClr val="tx1"/>
                </a:solidFill>
                <a:latin typeface="맑은 고딕" pitchFamily="50" charset="-127"/>
                <a:ea typeface="맑은 고딕" pitchFamily="50" charset="-127"/>
              </a:defRPr>
            </a:lvl4pPr>
            <a:lvl5pPr marL="2057400" indent="-228600" defTabSz="957263" eaLnBrk="0" hangingPunct="0">
              <a:lnSpc>
                <a:spcPct val="150000"/>
              </a:lnSpc>
              <a:spcBef>
                <a:spcPct val="20000"/>
              </a:spcBef>
              <a:buFont typeface="Arial" charset="0"/>
              <a:defRPr sz="1200">
                <a:solidFill>
                  <a:schemeClr val="tx1"/>
                </a:solidFill>
                <a:latin typeface="맑은 고딕" pitchFamily="50" charset="-127"/>
                <a:ea typeface="맑은 고딕" pitchFamily="50" charset="-127"/>
              </a:defRPr>
            </a:lvl5pPr>
            <a:lvl6pPr marL="25146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6pPr>
            <a:lvl7pPr marL="29718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7pPr>
            <a:lvl8pPr marL="34290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8pPr>
            <a:lvl9pPr marL="3886200" indent="-228600" defTabSz="957263" eaLnBrk="0" fontAlgn="base" hangingPunct="0">
              <a:lnSpc>
                <a:spcPct val="150000"/>
              </a:lnSpc>
              <a:spcBef>
                <a:spcPct val="20000"/>
              </a:spcBef>
              <a:spcAft>
                <a:spcPct val="0"/>
              </a:spcAft>
              <a:buFont typeface="Arial" charset="0"/>
              <a:defRPr sz="1200">
                <a:solidFill>
                  <a:schemeClr val="tx1"/>
                </a:solidFill>
                <a:latin typeface="맑은 고딕" pitchFamily="50" charset="-127"/>
                <a:ea typeface="맑은 고딕" pitchFamily="50" charset="-127"/>
              </a:defRPr>
            </a:lvl9pPr>
          </a:lstStyle>
          <a:p>
            <a:pPr lvl="1" eaLnBrk="1" latinLnBrk="0" hangingPunct="1">
              <a:spcBef>
                <a:spcPct val="50000"/>
              </a:spcBef>
              <a:buFont typeface="Wingdings" pitchFamily="2" charset="2"/>
              <a:buChar char="q"/>
            </a:pPr>
            <a:r>
              <a:rPr lang="ko-KR" altLang="en-US" sz="1400" b="1" dirty="0">
                <a:ea typeface="나눔고딕" panose="020D0604000000000000" pitchFamily="50" charset="-127"/>
              </a:rPr>
              <a:t>버전 변경 내역</a:t>
            </a:r>
          </a:p>
        </p:txBody>
      </p:sp>
      <p:graphicFrame>
        <p:nvGraphicFramePr>
          <p:cNvPr id="7" name="표 6">
            <a:extLst>
              <a:ext uri="{FF2B5EF4-FFF2-40B4-BE49-F238E27FC236}">
                <a16:creationId xmlns:a16="http://schemas.microsoft.com/office/drawing/2014/main" id="{01FD6803-4083-4D4E-B102-5166E9CEEAF7}"/>
              </a:ext>
            </a:extLst>
          </p:cNvPr>
          <p:cNvGraphicFramePr>
            <a:graphicFrameLocks noGrp="1"/>
          </p:cNvGraphicFramePr>
          <p:nvPr>
            <p:extLst>
              <p:ext uri="{D42A27DB-BD31-4B8C-83A1-F6EECF244321}">
                <p14:modId xmlns:p14="http://schemas.microsoft.com/office/powerpoint/2010/main" val="2414032051"/>
              </p:ext>
            </p:extLst>
          </p:nvPr>
        </p:nvGraphicFramePr>
        <p:xfrm>
          <a:off x="270246" y="749152"/>
          <a:ext cx="11249022" cy="4899391"/>
        </p:xfrm>
        <a:graphic>
          <a:graphicData uri="http://schemas.openxmlformats.org/drawingml/2006/table">
            <a:tbl>
              <a:tblPr firstRow="1" bandRow="1">
                <a:tableStyleId>{5C22544A-7EE6-4342-B048-85BDC9FD1C3A}</a:tableStyleId>
              </a:tblPr>
              <a:tblGrid>
                <a:gridCol w="1019292">
                  <a:extLst>
                    <a:ext uri="{9D8B030D-6E8A-4147-A177-3AD203B41FA5}">
                      <a16:colId xmlns:a16="http://schemas.microsoft.com/office/drawing/2014/main" val="20000"/>
                    </a:ext>
                  </a:extLst>
                </a:gridCol>
                <a:gridCol w="1156677">
                  <a:extLst>
                    <a:ext uri="{9D8B030D-6E8A-4147-A177-3AD203B41FA5}">
                      <a16:colId xmlns:a16="http://schemas.microsoft.com/office/drawing/2014/main" val="20001"/>
                    </a:ext>
                  </a:extLst>
                </a:gridCol>
                <a:gridCol w="3448542">
                  <a:extLst>
                    <a:ext uri="{9D8B030D-6E8A-4147-A177-3AD203B41FA5}">
                      <a16:colId xmlns:a16="http://schemas.microsoft.com/office/drawing/2014/main" val="20002"/>
                    </a:ext>
                  </a:extLst>
                </a:gridCol>
                <a:gridCol w="1874837">
                  <a:extLst>
                    <a:ext uri="{9D8B030D-6E8A-4147-A177-3AD203B41FA5}">
                      <a16:colId xmlns:a16="http://schemas.microsoft.com/office/drawing/2014/main" val="20003"/>
                    </a:ext>
                  </a:extLst>
                </a:gridCol>
                <a:gridCol w="1874837">
                  <a:extLst>
                    <a:ext uri="{9D8B030D-6E8A-4147-A177-3AD203B41FA5}">
                      <a16:colId xmlns:a16="http://schemas.microsoft.com/office/drawing/2014/main" val="20004"/>
                    </a:ext>
                  </a:extLst>
                </a:gridCol>
                <a:gridCol w="1874837">
                  <a:extLst>
                    <a:ext uri="{9D8B030D-6E8A-4147-A177-3AD203B41FA5}">
                      <a16:colId xmlns:a16="http://schemas.microsoft.com/office/drawing/2014/main" val="20005"/>
                    </a:ext>
                  </a:extLst>
                </a:gridCol>
              </a:tblGrid>
              <a:tr h="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일자</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수정 페이지</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내용</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페이지</a:t>
                      </a:r>
                      <a:r>
                        <a:rPr lang="en-US" altLang="ko-KR" sz="1200" b="0" kern="1200" dirty="0">
                          <a:solidFill>
                            <a:schemeClr val="tx1"/>
                          </a:solidFill>
                          <a:latin typeface="+mn-ea"/>
                          <a:ea typeface="+mn-ea"/>
                          <a:cs typeface="+mn-cs"/>
                        </a:rPr>
                        <a:t>/</a:t>
                      </a:r>
                      <a:r>
                        <a:rPr lang="ko-KR" altLang="en-US" sz="1200" b="0" kern="1200" dirty="0">
                          <a:solidFill>
                            <a:schemeClr val="tx1"/>
                          </a:solidFill>
                          <a:latin typeface="+mn-ea"/>
                          <a:ea typeface="+mn-ea"/>
                          <a:cs typeface="+mn-cs"/>
                        </a:rPr>
                        <a:t>이전버전</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비고</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관련자</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fld id="{A18F4CF1-64E2-430B-B4BC-440392E0BE00}" type="datetime1">
                        <a:rPr lang="ko-KR" altLang="en-US" sz="1200" b="0" kern="1200" smtClean="0">
                          <a:solidFill>
                            <a:schemeClr val="tx1"/>
                          </a:solidFill>
                          <a:latin typeface="+mn-ea"/>
                          <a:ea typeface="+mn-ea"/>
                          <a:cs typeface="+mn-cs"/>
                        </a:rPr>
                        <a:t>2020-08-26</a:t>
                      </a:fld>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236101">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94135872"/>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002318411"/>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kumimoji="0" lang="ko-KR" altLang="en-US" sz="1200" b="0" i="0" u="none" strike="noStrike" kern="1200" cap="none" spc="0" normalizeH="0" baseline="0" noProof="0" dirty="0">
                        <a:ln>
                          <a:noFill/>
                        </a:ln>
                        <a:solidFill>
                          <a:prstClr val="black"/>
                        </a:solidFill>
                        <a:effectLst/>
                        <a:uLnTx/>
                        <a:uFillTx/>
                        <a:latin typeface="맑은 고딕" panose="020B0503020000020004" pitchFamily="50" charset="-127"/>
                        <a:ea typeface="맑은 고딕" panose="020B0503020000020004" pitchFamily="50" charset="-127"/>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236101">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50279502"/>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711372686"/>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r h="236101">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322385252"/>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670504840"/>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5"/>
                  </a:ext>
                </a:extLst>
              </a:tr>
              <a:tr h="236101">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718208404"/>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942254009"/>
                  </a:ext>
                </a:extLst>
              </a:tr>
            </a:tbl>
          </a:graphicData>
        </a:graphic>
      </p:graphicFrame>
    </p:spTree>
    <p:extLst>
      <p:ext uri="{BB962C8B-B14F-4D97-AF65-F5344CB8AC3E}">
        <p14:creationId xmlns:p14="http://schemas.microsoft.com/office/powerpoint/2010/main" val="18812812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148D4D35-9A56-449A-BDA5-1A7CA722DB7E}"/>
              </a:ext>
            </a:extLst>
          </p:cNvPr>
          <p:cNvGraphicFramePr>
            <a:graphicFrameLocks noGrp="1"/>
          </p:cNvGraphicFramePr>
          <p:nvPr/>
        </p:nvGraphicFramePr>
        <p:xfrm>
          <a:off x="471489" y="669731"/>
          <a:ext cx="11249022" cy="3893009"/>
        </p:xfrm>
        <a:graphic>
          <a:graphicData uri="http://schemas.openxmlformats.org/drawingml/2006/table">
            <a:tbl>
              <a:tblPr firstRow="1" bandRow="1">
                <a:tableStyleId>{5C22544A-7EE6-4342-B048-85BDC9FD1C3A}</a:tableStyleId>
              </a:tblPr>
              <a:tblGrid>
                <a:gridCol w="1874837">
                  <a:extLst>
                    <a:ext uri="{9D8B030D-6E8A-4147-A177-3AD203B41FA5}">
                      <a16:colId xmlns:a16="http://schemas.microsoft.com/office/drawing/2014/main" val="20000"/>
                    </a:ext>
                  </a:extLst>
                </a:gridCol>
                <a:gridCol w="1874837">
                  <a:extLst>
                    <a:ext uri="{9D8B030D-6E8A-4147-A177-3AD203B41FA5}">
                      <a16:colId xmlns:a16="http://schemas.microsoft.com/office/drawing/2014/main" val="20001"/>
                    </a:ext>
                  </a:extLst>
                </a:gridCol>
                <a:gridCol w="1874837">
                  <a:extLst>
                    <a:ext uri="{9D8B030D-6E8A-4147-A177-3AD203B41FA5}">
                      <a16:colId xmlns:a16="http://schemas.microsoft.com/office/drawing/2014/main" val="20002"/>
                    </a:ext>
                  </a:extLst>
                </a:gridCol>
                <a:gridCol w="1874837">
                  <a:extLst>
                    <a:ext uri="{9D8B030D-6E8A-4147-A177-3AD203B41FA5}">
                      <a16:colId xmlns:a16="http://schemas.microsoft.com/office/drawing/2014/main" val="20003"/>
                    </a:ext>
                  </a:extLst>
                </a:gridCol>
                <a:gridCol w="1874837">
                  <a:extLst>
                    <a:ext uri="{9D8B030D-6E8A-4147-A177-3AD203B41FA5}">
                      <a16:colId xmlns:a16="http://schemas.microsoft.com/office/drawing/2014/main" val="20004"/>
                    </a:ext>
                  </a:extLst>
                </a:gridCol>
                <a:gridCol w="1874837">
                  <a:extLst>
                    <a:ext uri="{9D8B030D-6E8A-4147-A177-3AD203B41FA5}">
                      <a16:colId xmlns:a16="http://schemas.microsoft.com/office/drawing/2014/main" val="20005"/>
                    </a:ext>
                  </a:extLst>
                </a:gridCol>
              </a:tblGrid>
              <a:tr h="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대분류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중분류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소분류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err="1">
                          <a:solidFill>
                            <a:schemeClr val="tx1"/>
                          </a:solidFill>
                          <a:latin typeface="+mn-ea"/>
                          <a:ea typeface="+mn-ea"/>
                          <a:cs typeface="+mn-cs"/>
                        </a:rPr>
                        <a:t>세분류</a:t>
                      </a:r>
                      <a:endParaRPr lang="ko-KR" altLang="en-US" sz="1200" b="0" kern="1200" dirty="0">
                        <a:solidFill>
                          <a:schemeClr val="tx1"/>
                        </a:solidFill>
                        <a:latin typeface="+mn-ea"/>
                        <a:ea typeface="+mn-ea"/>
                        <a:cs typeface="+mn-cs"/>
                      </a:endParaRP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연동</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indent="0" algn="ctr" defTabSz="914400" rtl="0" eaLnBrk="1" latinLnBrk="1" hangingPunct="1">
                        <a:lnSpc>
                          <a:spcPct val="150000"/>
                        </a:lnSpc>
                        <a:buFont typeface="Wingdings" panose="05000000000000000000" pitchFamily="2" charset="2"/>
                        <a:buNone/>
                      </a:pPr>
                      <a:r>
                        <a:rPr lang="ko-KR" altLang="en-US" sz="1200" b="0" kern="1200" dirty="0">
                          <a:solidFill>
                            <a:schemeClr val="tx1"/>
                          </a:solidFill>
                          <a:latin typeface="+mn-ea"/>
                          <a:ea typeface="+mn-ea"/>
                          <a:cs typeface="+mn-cs"/>
                        </a:rPr>
                        <a:t>비고</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rowSpan="10">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전화</a:t>
                      </a: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rowSpan="8">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통화대기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통화대기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rowSpan="3">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통화목록</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수신</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83222917"/>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발신</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289117746"/>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부재중</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rowSpan="2">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통화예약</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통화예약</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652428243"/>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통화알림</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92883389"/>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통화목록 검색</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기간 검색</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585611651"/>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rowSpan="2">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통화중</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수신중</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37522062"/>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발신중</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4" name="TextBox 3">
            <a:extLst>
              <a:ext uri="{FF2B5EF4-FFF2-40B4-BE49-F238E27FC236}">
                <a16:creationId xmlns:a16="http://schemas.microsoft.com/office/drawing/2014/main" id="{7B47DBB8-A2F4-4A4D-BEF0-3FFBB0C50D4C}"/>
              </a:ext>
            </a:extLst>
          </p:cNvPr>
          <p:cNvSpPr txBox="1"/>
          <p:nvPr/>
        </p:nvSpPr>
        <p:spPr>
          <a:xfrm>
            <a:off x="471489" y="285226"/>
            <a:ext cx="2145139" cy="307777"/>
          </a:xfrm>
          <a:prstGeom prst="rect">
            <a:avLst/>
          </a:prstGeom>
          <a:noFill/>
        </p:spPr>
        <p:txBody>
          <a:bodyPr wrap="none" rtlCol="0">
            <a:spAutoFit/>
          </a:bodyPr>
          <a:lstStyle/>
          <a:p>
            <a:r>
              <a:rPr lang="en-US" altLang="ko-KR" b="1" i="0" dirty="0">
                <a:solidFill>
                  <a:srgbClr val="111111"/>
                </a:solidFill>
                <a:effectLst/>
                <a:latin typeface="Dotum" panose="020B0600000101010101" pitchFamily="50" charset="-127"/>
                <a:ea typeface="Dotum" panose="020B0600000101010101" pitchFamily="50" charset="-127"/>
              </a:rPr>
              <a:t>Information Architecture</a:t>
            </a:r>
            <a:endParaRPr lang="ko-KR" altLang="en-US" dirty="0"/>
          </a:p>
        </p:txBody>
      </p:sp>
    </p:spTree>
    <p:extLst>
      <p:ext uri="{BB962C8B-B14F-4D97-AF65-F5344CB8AC3E}">
        <p14:creationId xmlns:p14="http://schemas.microsoft.com/office/powerpoint/2010/main" val="56504416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B47DBB8-A2F4-4A4D-BEF0-3FFBB0C50D4C}"/>
              </a:ext>
            </a:extLst>
          </p:cNvPr>
          <p:cNvSpPr txBox="1"/>
          <p:nvPr/>
        </p:nvSpPr>
        <p:spPr>
          <a:xfrm>
            <a:off x="471489" y="285226"/>
            <a:ext cx="2145139" cy="307777"/>
          </a:xfrm>
          <a:prstGeom prst="rect">
            <a:avLst/>
          </a:prstGeom>
          <a:noFill/>
        </p:spPr>
        <p:txBody>
          <a:bodyPr wrap="none" rtlCol="0">
            <a:spAutoFit/>
          </a:bodyPr>
          <a:lstStyle/>
          <a:p>
            <a:r>
              <a:rPr lang="en-US" altLang="ko-KR" b="1" i="0" dirty="0">
                <a:solidFill>
                  <a:srgbClr val="111111"/>
                </a:solidFill>
                <a:effectLst/>
                <a:latin typeface="Dotum" panose="020B0600000101010101" pitchFamily="50" charset="-127"/>
                <a:ea typeface="Dotum" panose="020B0600000101010101" pitchFamily="50" charset="-127"/>
              </a:rPr>
              <a:t>Information Architecture</a:t>
            </a:r>
            <a:endParaRPr lang="ko-KR" altLang="en-US" dirty="0"/>
          </a:p>
        </p:txBody>
      </p:sp>
      <p:graphicFrame>
        <p:nvGraphicFramePr>
          <p:cNvPr id="2" name="표 1">
            <a:extLst>
              <a:ext uri="{FF2B5EF4-FFF2-40B4-BE49-F238E27FC236}">
                <a16:creationId xmlns:a16="http://schemas.microsoft.com/office/drawing/2014/main" id="{688FAD1C-96DC-4F09-A16C-FE102D54DC4C}"/>
              </a:ext>
            </a:extLst>
          </p:cNvPr>
          <p:cNvGraphicFramePr>
            <a:graphicFrameLocks noGrp="1"/>
          </p:cNvGraphicFramePr>
          <p:nvPr>
            <p:extLst>
              <p:ext uri="{D42A27DB-BD31-4B8C-83A1-F6EECF244321}">
                <p14:modId xmlns:p14="http://schemas.microsoft.com/office/powerpoint/2010/main" val="3078250709"/>
              </p:ext>
            </p:extLst>
          </p:nvPr>
        </p:nvGraphicFramePr>
        <p:xfrm>
          <a:off x="471489" y="844113"/>
          <a:ext cx="11249022" cy="2476405"/>
        </p:xfrm>
        <a:graphic>
          <a:graphicData uri="http://schemas.openxmlformats.org/drawingml/2006/table">
            <a:tbl>
              <a:tblPr firstRow="1" bandRow="1">
                <a:tableStyleId>{5C22544A-7EE6-4342-B048-85BDC9FD1C3A}</a:tableStyleId>
              </a:tblPr>
              <a:tblGrid>
                <a:gridCol w="1874837">
                  <a:extLst>
                    <a:ext uri="{9D8B030D-6E8A-4147-A177-3AD203B41FA5}">
                      <a16:colId xmlns:a16="http://schemas.microsoft.com/office/drawing/2014/main" val="750913766"/>
                    </a:ext>
                  </a:extLst>
                </a:gridCol>
                <a:gridCol w="1874837">
                  <a:extLst>
                    <a:ext uri="{9D8B030D-6E8A-4147-A177-3AD203B41FA5}">
                      <a16:colId xmlns:a16="http://schemas.microsoft.com/office/drawing/2014/main" val="1281741740"/>
                    </a:ext>
                  </a:extLst>
                </a:gridCol>
                <a:gridCol w="1874837">
                  <a:extLst>
                    <a:ext uri="{9D8B030D-6E8A-4147-A177-3AD203B41FA5}">
                      <a16:colId xmlns:a16="http://schemas.microsoft.com/office/drawing/2014/main" val="873112798"/>
                    </a:ext>
                  </a:extLst>
                </a:gridCol>
                <a:gridCol w="1874837">
                  <a:extLst>
                    <a:ext uri="{9D8B030D-6E8A-4147-A177-3AD203B41FA5}">
                      <a16:colId xmlns:a16="http://schemas.microsoft.com/office/drawing/2014/main" val="2145577764"/>
                    </a:ext>
                  </a:extLst>
                </a:gridCol>
                <a:gridCol w="1874837">
                  <a:extLst>
                    <a:ext uri="{9D8B030D-6E8A-4147-A177-3AD203B41FA5}">
                      <a16:colId xmlns:a16="http://schemas.microsoft.com/office/drawing/2014/main" val="3373788855"/>
                    </a:ext>
                  </a:extLst>
                </a:gridCol>
                <a:gridCol w="1874837">
                  <a:extLst>
                    <a:ext uri="{9D8B030D-6E8A-4147-A177-3AD203B41FA5}">
                      <a16:colId xmlns:a16="http://schemas.microsoft.com/office/drawing/2014/main" val="4135330803"/>
                    </a:ext>
                  </a:extLst>
                </a:gridCol>
              </a:tblGrid>
              <a:tr h="177076">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대분류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중분류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소분류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err="1">
                          <a:solidFill>
                            <a:schemeClr val="tx1"/>
                          </a:solidFill>
                          <a:latin typeface="+mn-ea"/>
                          <a:ea typeface="+mn-ea"/>
                          <a:cs typeface="+mn-cs"/>
                        </a:rPr>
                        <a:t>세분류</a:t>
                      </a:r>
                      <a:endParaRPr lang="ko-KR" altLang="en-US" sz="1200" b="0" kern="1200" dirty="0">
                        <a:solidFill>
                          <a:schemeClr val="tx1"/>
                        </a:solidFill>
                        <a:latin typeface="+mn-ea"/>
                        <a:ea typeface="+mn-ea"/>
                        <a:cs typeface="+mn-cs"/>
                      </a:endParaRP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연동</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indent="0" algn="ctr" defTabSz="914400" rtl="0" eaLnBrk="1" latinLnBrk="1" hangingPunct="1">
                        <a:lnSpc>
                          <a:spcPct val="150000"/>
                        </a:lnSpc>
                        <a:buFont typeface="Wingdings" panose="05000000000000000000" pitchFamily="2" charset="2"/>
                        <a:buNone/>
                      </a:pPr>
                      <a:r>
                        <a:rPr lang="ko-KR" altLang="en-US" sz="1200" b="0" kern="1200" dirty="0">
                          <a:solidFill>
                            <a:schemeClr val="tx1"/>
                          </a:solidFill>
                          <a:latin typeface="+mn-ea"/>
                          <a:ea typeface="+mn-ea"/>
                          <a:cs typeface="+mn-cs"/>
                        </a:rPr>
                        <a:t>비고</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598129139"/>
                  </a:ext>
                </a:extLst>
              </a:tr>
              <a:tr h="177076">
                <a:tc rowSpan="6">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문자</a:t>
                      </a: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4">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문자발송</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문자발신</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새문자</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45783234"/>
                  </a:ext>
                </a:extLst>
              </a:tr>
              <a:tr h="177076">
                <a:tc vMerge="1">
                  <a:txBody>
                    <a:bodyPr/>
                    <a:lstStyle/>
                    <a:p>
                      <a:pPr latinLnBrk="1"/>
                      <a:endParaRPr lang="ko-KR" altLang="en-US"/>
                    </a:p>
                  </a:txBody>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2">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특수문자</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특수문자 </a:t>
                      </a:r>
                      <a:r>
                        <a:rPr lang="ko-KR" altLang="en-US" sz="1200" b="0" kern="1200" dirty="0" err="1">
                          <a:solidFill>
                            <a:schemeClr val="tx1"/>
                          </a:solidFill>
                          <a:latin typeface="+mn-ea"/>
                          <a:ea typeface="+mn-ea"/>
                          <a:cs typeface="+mn-cs"/>
                        </a:rPr>
                        <a:t>코드표</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527864466"/>
                  </a:ext>
                </a:extLst>
              </a:tr>
              <a:tr h="177076">
                <a:tc vMerge="1">
                  <a:txBody>
                    <a:bodyPr/>
                    <a:lstStyle/>
                    <a:p>
                      <a:pPr latinLnBrk="1"/>
                      <a:endParaRPr lang="ko-KR" altLang="en-US"/>
                    </a:p>
                  </a:txBody>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사용자정의</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590278969"/>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문자예약</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397309930"/>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문자수신</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64940072"/>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문자목록</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전체</a:t>
                      </a:r>
                      <a:r>
                        <a:rPr lang="en-US" altLang="ko-KR" sz="1200" b="0" kern="1200" dirty="0">
                          <a:solidFill>
                            <a:schemeClr val="tx1"/>
                          </a:solidFill>
                          <a:latin typeface="+mn-ea"/>
                          <a:ea typeface="+mn-ea"/>
                          <a:cs typeface="+mn-cs"/>
                        </a:rPr>
                        <a:t>/</a:t>
                      </a:r>
                      <a:r>
                        <a:rPr lang="ko-KR" altLang="en-US" sz="1200" b="0" kern="1200" dirty="0">
                          <a:solidFill>
                            <a:schemeClr val="tx1"/>
                          </a:solidFill>
                          <a:latin typeface="+mn-ea"/>
                          <a:ea typeface="+mn-ea"/>
                          <a:cs typeface="+mn-cs"/>
                        </a:rPr>
                        <a:t>발신</a:t>
                      </a:r>
                      <a:r>
                        <a:rPr lang="en-US" altLang="ko-KR" sz="1200" b="0" kern="1200" dirty="0">
                          <a:solidFill>
                            <a:schemeClr val="tx1"/>
                          </a:solidFill>
                          <a:latin typeface="+mn-ea"/>
                          <a:ea typeface="+mn-ea"/>
                          <a:cs typeface="+mn-cs"/>
                        </a:rPr>
                        <a:t>/</a:t>
                      </a:r>
                      <a:r>
                        <a:rPr lang="ko-KR" altLang="en-US" sz="1200" b="0" kern="1200" dirty="0">
                          <a:solidFill>
                            <a:schemeClr val="tx1"/>
                          </a:solidFill>
                          <a:latin typeface="+mn-ea"/>
                          <a:ea typeface="+mn-ea"/>
                          <a:cs typeface="+mn-cs"/>
                        </a:rPr>
                        <a:t>수신</a:t>
                      </a: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111030184"/>
                  </a:ext>
                </a:extLst>
              </a:tr>
            </a:tbl>
          </a:graphicData>
        </a:graphic>
      </p:graphicFrame>
      <p:graphicFrame>
        <p:nvGraphicFramePr>
          <p:cNvPr id="5" name="표 4">
            <a:extLst>
              <a:ext uri="{FF2B5EF4-FFF2-40B4-BE49-F238E27FC236}">
                <a16:creationId xmlns:a16="http://schemas.microsoft.com/office/drawing/2014/main" id="{6F619ACF-4DE1-4FBC-907B-4A6889809957}"/>
              </a:ext>
            </a:extLst>
          </p:cNvPr>
          <p:cNvGraphicFramePr>
            <a:graphicFrameLocks noGrp="1"/>
          </p:cNvGraphicFramePr>
          <p:nvPr>
            <p:extLst>
              <p:ext uri="{D42A27DB-BD31-4B8C-83A1-F6EECF244321}">
                <p14:modId xmlns:p14="http://schemas.microsoft.com/office/powerpoint/2010/main" val="1813984350"/>
              </p:ext>
            </p:extLst>
          </p:nvPr>
        </p:nvGraphicFramePr>
        <p:xfrm>
          <a:off x="471489" y="3429000"/>
          <a:ext cx="11249022" cy="2124906"/>
        </p:xfrm>
        <a:graphic>
          <a:graphicData uri="http://schemas.openxmlformats.org/drawingml/2006/table">
            <a:tbl>
              <a:tblPr firstRow="1" bandRow="1">
                <a:tableStyleId>{5C22544A-7EE6-4342-B048-85BDC9FD1C3A}</a:tableStyleId>
              </a:tblPr>
              <a:tblGrid>
                <a:gridCol w="1874837">
                  <a:extLst>
                    <a:ext uri="{9D8B030D-6E8A-4147-A177-3AD203B41FA5}">
                      <a16:colId xmlns:a16="http://schemas.microsoft.com/office/drawing/2014/main" val="750913766"/>
                    </a:ext>
                  </a:extLst>
                </a:gridCol>
                <a:gridCol w="1874837">
                  <a:extLst>
                    <a:ext uri="{9D8B030D-6E8A-4147-A177-3AD203B41FA5}">
                      <a16:colId xmlns:a16="http://schemas.microsoft.com/office/drawing/2014/main" val="1281741740"/>
                    </a:ext>
                  </a:extLst>
                </a:gridCol>
                <a:gridCol w="1874837">
                  <a:extLst>
                    <a:ext uri="{9D8B030D-6E8A-4147-A177-3AD203B41FA5}">
                      <a16:colId xmlns:a16="http://schemas.microsoft.com/office/drawing/2014/main" val="873112798"/>
                    </a:ext>
                  </a:extLst>
                </a:gridCol>
                <a:gridCol w="1874837">
                  <a:extLst>
                    <a:ext uri="{9D8B030D-6E8A-4147-A177-3AD203B41FA5}">
                      <a16:colId xmlns:a16="http://schemas.microsoft.com/office/drawing/2014/main" val="2145577764"/>
                    </a:ext>
                  </a:extLst>
                </a:gridCol>
                <a:gridCol w="1874837">
                  <a:extLst>
                    <a:ext uri="{9D8B030D-6E8A-4147-A177-3AD203B41FA5}">
                      <a16:colId xmlns:a16="http://schemas.microsoft.com/office/drawing/2014/main" val="3373788855"/>
                    </a:ext>
                  </a:extLst>
                </a:gridCol>
                <a:gridCol w="1874837">
                  <a:extLst>
                    <a:ext uri="{9D8B030D-6E8A-4147-A177-3AD203B41FA5}">
                      <a16:colId xmlns:a16="http://schemas.microsoft.com/office/drawing/2014/main" val="4135330803"/>
                    </a:ext>
                  </a:extLst>
                </a:gridCol>
              </a:tblGrid>
              <a:tr h="0">
                <a:tc rowSpan="6">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a:t>
                      </a: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rowSpan="3">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그룹 별 보기</a:t>
                      </a: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598129139"/>
                  </a:ext>
                </a:extLst>
              </a:tr>
              <a:tr h="0">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즐겨찾기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219424286"/>
                  </a:ext>
                </a:extLst>
              </a:tr>
              <a:tr h="0">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블랙리스트</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532033451"/>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 추가</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864940072"/>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rowSpan="2">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 보기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 보기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111030184"/>
                  </a:ext>
                </a:extLst>
              </a:tr>
              <a:tr h="0">
                <a:tc vMerge="1">
                  <a:txBody>
                    <a:bodyPr/>
                    <a:lstStyle/>
                    <a:p>
                      <a:pPr latinLnBrk="1"/>
                      <a:endParaRPr lang="ko-KR" altLang="en-US"/>
                    </a:p>
                  </a:txBody>
                  <a:tcPr/>
                </a:tc>
                <a:tc vMerge="1">
                  <a:txBody>
                    <a:bodyPr/>
                    <a:lstStyle/>
                    <a:p>
                      <a:pPr latinLnBrk="1"/>
                      <a:endParaRPr lang="ko-KR" altLang="en-US"/>
                    </a:p>
                  </a:txBody>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 수정</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026103373"/>
                  </a:ext>
                </a:extLst>
              </a:tr>
            </a:tbl>
          </a:graphicData>
        </a:graphic>
      </p:graphicFrame>
    </p:spTree>
    <p:extLst>
      <p:ext uri="{BB962C8B-B14F-4D97-AF65-F5344CB8AC3E}">
        <p14:creationId xmlns:p14="http://schemas.microsoft.com/office/powerpoint/2010/main" val="341529667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148D4D35-9A56-449A-BDA5-1A7CA722DB7E}"/>
              </a:ext>
            </a:extLst>
          </p:cNvPr>
          <p:cNvGraphicFramePr>
            <a:graphicFrameLocks noGrp="1"/>
          </p:cNvGraphicFramePr>
          <p:nvPr/>
        </p:nvGraphicFramePr>
        <p:xfrm>
          <a:off x="471489" y="669731"/>
          <a:ext cx="11249022" cy="4955462"/>
        </p:xfrm>
        <a:graphic>
          <a:graphicData uri="http://schemas.openxmlformats.org/drawingml/2006/table">
            <a:tbl>
              <a:tblPr firstRow="1" bandRow="1">
                <a:tableStyleId>{5C22544A-7EE6-4342-B048-85BDC9FD1C3A}</a:tableStyleId>
              </a:tblPr>
              <a:tblGrid>
                <a:gridCol w="1874837">
                  <a:extLst>
                    <a:ext uri="{9D8B030D-6E8A-4147-A177-3AD203B41FA5}">
                      <a16:colId xmlns:a16="http://schemas.microsoft.com/office/drawing/2014/main" val="20000"/>
                    </a:ext>
                  </a:extLst>
                </a:gridCol>
                <a:gridCol w="1874837">
                  <a:extLst>
                    <a:ext uri="{9D8B030D-6E8A-4147-A177-3AD203B41FA5}">
                      <a16:colId xmlns:a16="http://schemas.microsoft.com/office/drawing/2014/main" val="20001"/>
                    </a:ext>
                  </a:extLst>
                </a:gridCol>
                <a:gridCol w="1874837">
                  <a:extLst>
                    <a:ext uri="{9D8B030D-6E8A-4147-A177-3AD203B41FA5}">
                      <a16:colId xmlns:a16="http://schemas.microsoft.com/office/drawing/2014/main" val="20002"/>
                    </a:ext>
                  </a:extLst>
                </a:gridCol>
                <a:gridCol w="1874837">
                  <a:extLst>
                    <a:ext uri="{9D8B030D-6E8A-4147-A177-3AD203B41FA5}">
                      <a16:colId xmlns:a16="http://schemas.microsoft.com/office/drawing/2014/main" val="20003"/>
                    </a:ext>
                  </a:extLst>
                </a:gridCol>
                <a:gridCol w="1874837">
                  <a:extLst>
                    <a:ext uri="{9D8B030D-6E8A-4147-A177-3AD203B41FA5}">
                      <a16:colId xmlns:a16="http://schemas.microsoft.com/office/drawing/2014/main" val="20004"/>
                    </a:ext>
                  </a:extLst>
                </a:gridCol>
                <a:gridCol w="1874837">
                  <a:extLst>
                    <a:ext uri="{9D8B030D-6E8A-4147-A177-3AD203B41FA5}">
                      <a16:colId xmlns:a16="http://schemas.microsoft.com/office/drawing/2014/main" val="20005"/>
                    </a:ext>
                  </a:extLst>
                </a:gridCol>
              </a:tblGrid>
              <a:tr h="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대분류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중분류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소분류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err="1">
                          <a:solidFill>
                            <a:schemeClr val="tx1"/>
                          </a:solidFill>
                          <a:latin typeface="+mn-ea"/>
                          <a:ea typeface="+mn-ea"/>
                          <a:cs typeface="+mn-cs"/>
                        </a:rPr>
                        <a:t>세분류</a:t>
                      </a:r>
                      <a:endParaRPr lang="ko-KR" altLang="en-US" sz="1200" b="0" kern="1200" dirty="0">
                        <a:solidFill>
                          <a:schemeClr val="tx1"/>
                        </a:solidFill>
                        <a:latin typeface="+mn-ea"/>
                        <a:ea typeface="+mn-ea"/>
                        <a:cs typeface="+mn-cs"/>
                      </a:endParaRP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연동</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indent="0" algn="ctr" defTabSz="914400" rtl="0" eaLnBrk="1" latinLnBrk="1" hangingPunct="1">
                        <a:lnSpc>
                          <a:spcPct val="150000"/>
                        </a:lnSpc>
                        <a:buFont typeface="Wingdings" panose="05000000000000000000" pitchFamily="2" charset="2"/>
                        <a:buNone/>
                      </a:pPr>
                      <a:r>
                        <a:rPr lang="ko-KR" altLang="en-US" sz="1200" b="0" kern="1200" dirty="0">
                          <a:solidFill>
                            <a:schemeClr val="tx1"/>
                          </a:solidFill>
                          <a:latin typeface="+mn-ea"/>
                          <a:ea typeface="+mn-ea"/>
                          <a:cs typeface="+mn-cs"/>
                        </a:rPr>
                        <a:t>비고</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rowSpan="5">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메모</a:t>
                      </a: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rowSpan="2">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메모</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메모팝업</a:t>
                      </a: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통화</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메모</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메모목록</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수정</a:t>
                      </a:r>
                      <a:r>
                        <a:rPr lang="en-US" altLang="ko-KR" sz="1200" b="0" kern="1200" dirty="0">
                          <a:solidFill>
                            <a:schemeClr val="tx1"/>
                          </a:solidFill>
                          <a:latin typeface="+mn-ea"/>
                          <a:ea typeface="+mn-ea"/>
                          <a:cs typeface="+mn-cs"/>
                        </a:rPr>
                        <a:t>/</a:t>
                      </a:r>
                      <a:r>
                        <a:rPr lang="ko-KR" altLang="en-US" sz="1200" b="0" kern="1200" dirty="0">
                          <a:solidFill>
                            <a:schemeClr val="tx1"/>
                          </a:solidFill>
                          <a:latin typeface="+mn-ea"/>
                          <a:ea typeface="+mn-ea"/>
                          <a:cs typeface="+mn-cs"/>
                        </a:rPr>
                        <a:t>삭제</a:t>
                      </a: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83222917"/>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rowSpan="3">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메모목록</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전체</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289117746"/>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개인</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공용</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652428243"/>
                  </a:ext>
                </a:extLst>
              </a:tr>
              <a:tr h="0">
                <a:tc rowSpan="2">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알림</a:t>
                      </a: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공지사항</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92883389"/>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일반게시판</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236101">
                <a:tc rowSpan="6">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설정</a:t>
                      </a: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기본설정</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585611651"/>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부가정보설정</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37522062"/>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수신그룹</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연결설정</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0123725"/>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연락처</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542517106"/>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업그레이드</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
        <p:nvSpPr>
          <p:cNvPr id="4" name="TextBox 3">
            <a:extLst>
              <a:ext uri="{FF2B5EF4-FFF2-40B4-BE49-F238E27FC236}">
                <a16:creationId xmlns:a16="http://schemas.microsoft.com/office/drawing/2014/main" id="{7B47DBB8-A2F4-4A4D-BEF0-3FFBB0C50D4C}"/>
              </a:ext>
            </a:extLst>
          </p:cNvPr>
          <p:cNvSpPr txBox="1"/>
          <p:nvPr/>
        </p:nvSpPr>
        <p:spPr>
          <a:xfrm>
            <a:off x="471489" y="285226"/>
            <a:ext cx="2145139" cy="307777"/>
          </a:xfrm>
          <a:prstGeom prst="rect">
            <a:avLst/>
          </a:prstGeom>
          <a:noFill/>
        </p:spPr>
        <p:txBody>
          <a:bodyPr wrap="none" rtlCol="0">
            <a:spAutoFit/>
          </a:bodyPr>
          <a:lstStyle/>
          <a:p>
            <a:r>
              <a:rPr lang="en-US" altLang="ko-KR" b="1" i="0" dirty="0">
                <a:solidFill>
                  <a:srgbClr val="111111"/>
                </a:solidFill>
                <a:effectLst/>
                <a:latin typeface="Dotum" panose="020B0600000101010101" pitchFamily="50" charset="-127"/>
                <a:ea typeface="Dotum" panose="020B0600000101010101" pitchFamily="50" charset="-127"/>
              </a:rPr>
              <a:t>Information Architecture</a:t>
            </a:r>
            <a:endParaRPr lang="ko-KR" altLang="en-US" dirty="0"/>
          </a:p>
        </p:txBody>
      </p:sp>
    </p:spTree>
    <p:extLst>
      <p:ext uri="{BB962C8B-B14F-4D97-AF65-F5344CB8AC3E}">
        <p14:creationId xmlns:p14="http://schemas.microsoft.com/office/powerpoint/2010/main" val="348843116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표 2">
            <a:extLst>
              <a:ext uri="{FF2B5EF4-FFF2-40B4-BE49-F238E27FC236}">
                <a16:creationId xmlns:a16="http://schemas.microsoft.com/office/drawing/2014/main" id="{148D4D35-9A56-449A-BDA5-1A7CA722DB7E}"/>
              </a:ext>
            </a:extLst>
          </p:cNvPr>
          <p:cNvGraphicFramePr>
            <a:graphicFrameLocks noGrp="1"/>
          </p:cNvGraphicFramePr>
          <p:nvPr>
            <p:extLst>
              <p:ext uri="{D42A27DB-BD31-4B8C-83A1-F6EECF244321}">
                <p14:modId xmlns:p14="http://schemas.microsoft.com/office/powerpoint/2010/main" val="3866805751"/>
              </p:ext>
            </p:extLst>
          </p:nvPr>
        </p:nvGraphicFramePr>
        <p:xfrm>
          <a:off x="471489" y="669731"/>
          <a:ext cx="11249022" cy="4955462"/>
        </p:xfrm>
        <a:graphic>
          <a:graphicData uri="http://schemas.openxmlformats.org/drawingml/2006/table">
            <a:tbl>
              <a:tblPr firstRow="1" bandRow="1">
                <a:tableStyleId>{5C22544A-7EE6-4342-B048-85BDC9FD1C3A}</a:tableStyleId>
              </a:tblPr>
              <a:tblGrid>
                <a:gridCol w="1874837">
                  <a:extLst>
                    <a:ext uri="{9D8B030D-6E8A-4147-A177-3AD203B41FA5}">
                      <a16:colId xmlns:a16="http://schemas.microsoft.com/office/drawing/2014/main" val="20000"/>
                    </a:ext>
                  </a:extLst>
                </a:gridCol>
                <a:gridCol w="1874837">
                  <a:extLst>
                    <a:ext uri="{9D8B030D-6E8A-4147-A177-3AD203B41FA5}">
                      <a16:colId xmlns:a16="http://schemas.microsoft.com/office/drawing/2014/main" val="20001"/>
                    </a:ext>
                  </a:extLst>
                </a:gridCol>
                <a:gridCol w="1874837">
                  <a:extLst>
                    <a:ext uri="{9D8B030D-6E8A-4147-A177-3AD203B41FA5}">
                      <a16:colId xmlns:a16="http://schemas.microsoft.com/office/drawing/2014/main" val="20002"/>
                    </a:ext>
                  </a:extLst>
                </a:gridCol>
                <a:gridCol w="1874837">
                  <a:extLst>
                    <a:ext uri="{9D8B030D-6E8A-4147-A177-3AD203B41FA5}">
                      <a16:colId xmlns:a16="http://schemas.microsoft.com/office/drawing/2014/main" val="20003"/>
                    </a:ext>
                  </a:extLst>
                </a:gridCol>
                <a:gridCol w="1874837">
                  <a:extLst>
                    <a:ext uri="{9D8B030D-6E8A-4147-A177-3AD203B41FA5}">
                      <a16:colId xmlns:a16="http://schemas.microsoft.com/office/drawing/2014/main" val="20004"/>
                    </a:ext>
                  </a:extLst>
                </a:gridCol>
                <a:gridCol w="1874837">
                  <a:extLst>
                    <a:ext uri="{9D8B030D-6E8A-4147-A177-3AD203B41FA5}">
                      <a16:colId xmlns:a16="http://schemas.microsoft.com/office/drawing/2014/main" val="20005"/>
                    </a:ext>
                  </a:extLst>
                </a:gridCol>
              </a:tblGrid>
              <a:tr h="0">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대분류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중분류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소분류</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err="1">
                          <a:solidFill>
                            <a:schemeClr val="tx1"/>
                          </a:solidFill>
                          <a:latin typeface="+mn-ea"/>
                          <a:ea typeface="+mn-ea"/>
                          <a:cs typeface="+mn-cs"/>
                        </a:rPr>
                        <a:t>세분류</a:t>
                      </a:r>
                      <a:endParaRPr lang="ko-KR" altLang="en-US" sz="1200" b="0" kern="1200" dirty="0">
                        <a:solidFill>
                          <a:schemeClr val="tx1"/>
                        </a:solidFill>
                        <a:latin typeface="+mn-ea"/>
                        <a:ea typeface="+mn-ea"/>
                        <a:cs typeface="+mn-cs"/>
                      </a:endParaRP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marR="0" indent="0" algn="ctr" defTabSz="914400" rtl="0" eaLnBrk="1" fontAlgn="auto" latinLnBrk="1" hangingPunct="1">
                        <a:lnSpc>
                          <a:spcPct val="100000"/>
                        </a:lnSpc>
                        <a:spcBef>
                          <a:spcPts val="0"/>
                        </a:spcBef>
                        <a:spcAft>
                          <a:spcPts val="0"/>
                        </a:spcAft>
                        <a:buClrTx/>
                        <a:buSzTx/>
                        <a:buFontTx/>
                        <a:buNone/>
                        <a:tabLst/>
                        <a:defRPr/>
                      </a:pPr>
                      <a:r>
                        <a:rPr lang="ko-KR" altLang="en-US" sz="1200" b="0" kern="1200" dirty="0">
                          <a:solidFill>
                            <a:schemeClr val="tx1"/>
                          </a:solidFill>
                          <a:latin typeface="+mn-ea"/>
                          <a:ea typeface="+mn-ea"/>
                          <a:cs typeface="+mn-cs"/>
                        </a:rPr>
                        <a:t>연동</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tc>
                  <a:txBody>
                    <a:bodyPr/>
                    <a:lstStyle/>
                    <a:p>
                      <a:pPr marL="0" indent="0" algn="ctr" defTabSz="914400" rtl="0" eaLnBrk="1" latinLnBrk="1" hangingPunct="1">
                        <a:lnSpc>
                          <a:spcPct val="150000"/>
                        </a:lnSpc>
                        <a:buFont typeface="Wingdings" panose="05000000000000000000" pitchFamily="2" charset="2"/>
                        <a:buNone/>
                      </a:pPr>
                      <a:r>
                        <a:rPr lang="ko-KR" altLang="en-US" sz="1200" b="0" kern="1200" dirty="0">
                          <a:solidFill>
                            <a:schemeClr val="tx1"/>
                          </a:solidFill>
                          <a:latin typeface="+mn-ea"/>
                          <a:ea typeface="+mn-ea"/>
                          <a:cs typeface="+mn-cs"/>
                        </a:rPr>
                        <a:t>비고</a:t>
                      </a:r>
                    </a:p>
                  </a:txBody>
                  <a:tcPr marL="112532" marR="112532" marT="56274" marB="56274"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0">
                <a:tc rowSpan="5">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탑메뉴</a:t>
                      </a: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상태설정</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err="1">
                          <a:solidFill>
                            <a:schemeClr val="tx1"/>
                          </a:solidFill>
                          <a:latin typeface="+mn-ea"/>
                          <a:ea typeface="+mn-ea"/>
                          <a:cs typeface="+mn-cs"/>
                        </a:rPr>
                        <a:t>업무중</a:t>
                      </a:r>
                      <a:r>
                        <a:rPr lang="en-US" altLang="ko-KR" sz="1200" b="0" kern="1200" dirty="0">
                          <a:solidFill>
                            <a:schemeClr val="tx1"/>
                          </a:solidFill>
                          <a:latin typeface="+mn-ea"/>
                          <a:ea typeface="+mn-ea"/>
                          <a:cs typeface="+mn-cs"/>
                        </a:rPr>
                        <a:t>, </a:t>
                      </a:r>
                      <a:r>
                        <a:rPr lang="ko-KR" altLang="en-US" sz="1200" b="0" kern="1200" dirty="0" err="1">
                          <a:solidFill>
                            <a:schemeClr val="tx1"/>
                          </a:solidFill>
                          <a:latin typeface="+mn-ea"/>
                          <a:ea typeface="+mn-ea"/>
                          <a:cs typeface="+mn-cs"/>
                        </a:rPr>
                        <a:t>자리비움</a:t>
                      </a: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즐겨찾기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주소록</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83222917"/>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통계</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웹 페이지</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4289117746"/>
                  </a:ext>
                </a:extLst>
              </a:tr>
              <a:tr h="0">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연결상태</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단말기</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알림</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공지사항</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652428243"/>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통계</a:t>
                      </a: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692883389"/>
                  </a:ext>
                </a:extLst>
              </a:tr>
              <a:tr h="0">
                <a:tc rowSpan="2">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로그인</a:t>
                      </a: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로그인</a:t>
                      </a:r>
                      <a:endParaRPr lang="en-US" altLang="ko-KR"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236101">
                <a:tc vMerge="1">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r>
                        <a:rPr lang="ko-KR" altLang="en-US" sz="1200" b="0" kern="1200" dirty="0">
                          <a:solidFill>
                            <a:schemeClr val="tx1"/>
                          </a:solidFill>
                          <a:latin typeface="+mn-ea"/>
                          <a:ea typeface="+mn-ea"/>
                          <a:cs typeface="+mn-cs"/>
                        </a:rPr>
                        <a:t>고급</a:t>
                      </a: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2585611651"/>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837522062"/>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r h="236101">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20123725"/>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3542517106"/>
                  </a:ext>
                </a:extLst>
              </a:tr>
              <a:tr h="0">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88613" marR="0" marT="0" marB="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ko-KR" altLang="en-US" sz="1200" b="0" kern="1200" dirty="0">
                        <a:solidFill>
                          <a:schemeClr val="tx1"/>
                        </a:solidFill>
                        <a:latin typeface="+mn-ea"/>
                        <a:ea typeface="+mn-ea"/>
                        <a:cs typeface="+mn-cs"/>
                      </a:endParaRPr>
                    </a:p>
                  </a:txBody>
                  <a:tcPr marL="110769" marR="110769" marT="57600" marB="57600" anchor="ctr" horzOverflow="overflow">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tc>
                  <a:txBody>
                    <a:bodyPr/>
                    <a:lstStyle/>
                    <a:p>
                      <a:pPr marL="0" marR="0" lvl="0" indent="0" algn="ctr" defTabSz="914400" rtl="0" eaLnBrk="1" fontAlgn="base" latinLnBrk="1" hangingPunct="1">
                        <a:lnSpc>
                          <a:spcPct val="150000"/>
                        </a:lnSpc>
                        <a:spcBef>
                          <a:spcPct val="20000"/>
                        </a:spcBef>
                        <a:spcAft>
                          <a:spcPct val="0"/>
                        </a:spcAft>
                        <a:buClrTx/>
                        <a:buSzTx/>
                        <a:buFont typeface="Wingdings" panose="05000000000000000000" pitchFamily="2" charset="2"/>
                        <a:buNone/>
                        <a:tabLst/>
                        <a:defRPr/>
                      </a:pPr>
                      <a:endParaRPr lang="en-US" altLang="ko-KR" sz="1200" b="0" kern="1200" dirty="0">
                        <a:solidFill>
                          <a:schemeClr val="tx1"/>
                        </a:solidFill>
                        <a:latin typeface="+mn-ea"/>
                        <a:ea typeface="+mn-ea"/>
                        <a:cs typeface="+mn-cs"/>
                      </a:endParaRPr>
                    </a:p>
                  </a:txBody>
                  <a:tcPr marL="110769" marR="110769" marT="57600" marB="57600" anchor="ctr">
                    <a:lnL w="12700" cap="flat" cmpd="sng" algn="ctr">
                      <a:solidFill>
                        <a:schemeClr val="tx1">
                          <a:lumMod val="50000"/>
                          <a:lumOff val="5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
        <p:nvSpPr>
          <p:cNvPr id="4" name="TextBox 3">
            <a:extLst>
              <a:ext uri="{FF2B5EF4-FFF2-40B4-BE49-F238E27FC236}">
                <a16:creationId xmlns:a16="http://schemas.microsoft.com/office/drawing/2014/main" id="{7B47DBB8-A2F4-4A4D-BEF0-3FFBB0C50D4C}"/>
              </a:ext>
            </a:extLst>
          </p:cNvPr>
          <p:cNvSpPr txBox="1"/>
          <p:nvPr/>
        </p:nvSpPr>
        <p:spPr>
          <a:xfrm>
            <a:off x="471489" y="285226"/>
            <a:ext cx="2145139" cy="307777"/>
          </a:xfrm>
          <a:prstGeom prst="rect">
            <a:avLst/>
          </a:prstGeom>
          <a:noFill/>
        </p:spPr>
        <p:txBody>
          <a:bodyPr wrap="none" rtlCol="0">
            <a:spAutoFit/>
          </a:bodyPr>
          <a:lstStyle/>
          <a:p>
            <a:r>
              <a:rPr lang="en-US" altLang="ko-KR" b="1" i="0" dirty="0">
                <a:solidFill>
                  <a:srgbClr val="111111"/>
                </a:solidFill>
                <a:effectLst/>
                <a:latin typeface="Dotum" panose="020B0600000101010101" pitchFamily="50" charset="-127"/>
                <a:ea typeface="Dotum" panose="020B0600000101010101" pitchFamily="50" charset="-127"/>
              </a:rPr>
              <a:t>Information Architecture</a:t>
            </a:r>
            <a:endParaRPr lang="ko-KR" altLang="en-US" dirty="0"/>
          </a:p>
        </p:txBody>
      </p:sp>
    </p:spTree>
    <p:extLst>
      <p:ext uri="{BB962C8B-B14F-4D97-AF65-F5344CB8AC3E}">
        <p14:creationId xmlns:p14="http://schemas.microsoft.com/office/powerpoint/2010/main" val="63347713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제목 1">
            <a:extLst>
              <a:ext uri="{FF2B5EF4-FFF2-40B4-BE49-F238E27FC236}">
                <a16:creationId xmlns:a16="http://schemas.microsoft.com/office/drawing/2014/main" id="{AF283DA0-9B29-4C53-9233-2BC283957AEB}"/>
              </a:ext>
            </a:extLst>
          </p:cNvPr>
          <p:cNvSpPr txBox="1">
            <a:spLocks/>
          </p:cNvSpPr>
          <p:nvPr/>
        </p:nvSpPr>
        <p:spPr bwMode="auto">
          <a:xfrm>
            <a:off x="302003" y="540332"/>
            <a:ext cx="11442583" cy="2994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noAutofit/>
          </a:bodyPr>
          <a:lstStyle>
            <a:defPPr marR="0" lvl="0" algn="l" rtl="0">
              <a:lnSpc>
                <a:spcPct val="100000"/>
              </a:lnSpc>
              <a:spcBef>
                <a:spcPts val="0"/>
              </a:spcBef>
              <a:spcAft>
                <a:spcPts val="0"/>
              </a:spcAft>
            </a:defPPr>
            <a:lvl1pPr marR="0" lvl="0" algn="l" defTabSz="939800" rtl="0" eaLnBrk="0" hangingPunct="0">
              <a:lnSpc>
                <a:spcPct val="150000"/>
              </a:lnSpc>
              <a:spcBef>
                <a:spcPct val="20000"/>
              </a:spcBef>
              <a:spcAft>
                <a:spcPts val="0"/>
              </a:spcAft>
              <a:buClr>
                <a:srgbClr val="000000"/>
              </a:buClr>
              <a:buFont typeface="Wingdings" pitchFamily="2" charset="2"/>
              <a:buChar char=""/>
              <a:defRPr sz="1600" b="1" i="0" u="none" strike="noStrike" cap="none">
                <a:solidFill>
                  <a:schemeClr val="tx1"/>
                </a:solidFill>
                <a:latin typeface="맑은 고딕" pitchFamily="50" charset="-127"/>
                <a:ea typeface="맑은 고딕" pitchFamily="50" charset="-127"/>
                <a:cs typeface="Arial"/>
                <a:sym typeface="Arial"/>
              </a:defRPr>
            </a:lvl1pPr>
            <a:lvl2pPr marL="742950" marR="0" lvl="1" indent="-285750" algn="l" defTabSz="939800" rtl="0" eaLnBrk="0" hangingPunct="0">
              <a:lnSpc>
                <a:spcPct val="150000"/>
              </a:lnSpc>
              <a:spcBef>
                <a:spcPct val="20000"/>
              </a:spcBef>
              <a:spcAft>
                <a:spcPts val="0"/>
              </a:spcAft>
              <a:buClr>
                <a:srgbClr val="000000"/>
              </a:buClr>
              <a:buFont typeface="Wingdings" pitchFamily="2" charset="2"/>
              <a:buChar char=""/>
              <a:defRPr sz="1200" b="0" i="0" u="none" strike="noStrike" cap="none">
                <a:solidFill>
                  <a:schemeClr val="tx1"/>
                </a:solidFill>
                <a:latin typeface="맑은 고딕" pitchFamily="50" charset="-127"/>
                <a:ea typeface="맑은 고딕" pitchFamily="50" charset="-127"/>
                <a:cs typeface="Arial"/>
                <a:sym typeface="Arial"/>
              </a:defRPr>
            </a:lvl2pPr>
            <a:lvl3pPr marL="1143000" marR="0" lvl="2" indent="-228600" algn="l" defTabSz="939800" rtl="0" eaLnBrk="0" hangingPunct="0">
              <a:lnSpc>
                <a:spcPct val="150000"/>
              </a:lnSpc>
              <a:spcBef>
                <a:spcPct val="20000"/>
              </a:spcBef>
              <a:spcAft>
                <a:spcPts val="0"/>
              </a:spcAft>
              <a:buClr>
                <a:srgbClr val="000000"/>
              </a:buClr>
              <a:buFont typeface="맑은 고딕" pitchFamily="50" charset="-127"/>
              <a:buChar char="-"/>
              <a:defRPr sz="1200" b="0" i="0" u="none" strike="noStrike" cap="none">
                <a:solidFill>
                  <a:schemeClr val="tx1"/>
                </a:solidFill>
                <a:latin typeface="맑은 고딕" pitchFamily="50" charset="-127"/>
                <a:ea typeface="맑은 고딕" pitchFamily="50" charset="-127"/>
                <a:cs typeface="Arial"/>
                <a:sym typeface="Arial"/>
              </a:defRPr>
            </a:lvl3pPr>
            <a:lvl4pPr marL="1600200" marR="0" lvl="3" indent="-228600" algn="l" defTabSz="939800" rtl="0" eaLnBrk="0" hangingPunct="0">
              <a:lnSpc>
                <a:spcPct val="150000"/>
              </a:lnSpc>
              <a:spcBef>
                <a:spcPct val="20000"/>
              </a:spcBef>
              <a:spcAft>
                <a:spcPts val="0"/>
              </a:spcAft>
              <a:buClr>
                <a:srgbClr val="000000"/>
              </a:buClr>
              <a:buFont typeface="Wingdings" pitchFamily="2" charset="2"/>
              <a:buChar char="§"/>
              <a:tabLst>
                <a:tab pos="720725" algn="l"/>
              </a:tabLst>
              <a:defRPr sz="1200" b="0" i="0" u="none" strike="noStrike" cap="none">
                <a:solidFill>
                  <a:schemeClr val="tx1"/>
                </a:solidFill>
                <a:latin typeface="맑은 고딕" pitchFamily="50" charset="-127"/>
                <a:ea typeface="맑은 고딕" pitchFamily="50" charset="-127"/>
                <a:cs typeface="Arial"/>
                <a:sym typeface="Arial"/>
              </a:defRPr>
            </a:lvl4pPr>
            <a:lvl5pPr marL="2057400" marR="0" lvl="4" indent="-228600" algn="l" defTabSz="939800" rtl="0" eaLnBrk="0" hangingPunct="0">
              <a:lnSpc>
                <a:spcPct val="150000"/>
              </a:lnSpc>
              <a:spcBef>
                <a:spcPct val="20000"/>
              </a:spcBef>
              <a:spcAft>
                <a:spcPts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5pPr>
            <a:lvl6pPr marL="2514600" marR="0" lvl="5"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6pPr>
            <a:lvl7pPr marL="2971800" marR="0" lvl="6"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7pPr>
            <a:lvl8pPr marL="3429000" marR="0" lvl="7"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8pPr>
            <a:lvl9pPr marL="3886200" marR="0" lvl="8" indent="-228600" algn="l" defTabSz="939800" rtl="0" eaLnBrk="0" fontAlgn="base" hangingPunct="0">
              <a:lnSpc>
                <a:spcPct val="150000"/>
              </a:lnSpc>
              <a:spcBef>
                <a:spcPct val="20000"/>
              </a:spcBef>
              <a:spcAft>
                <a:spcPct val="0"/>
              </a:spcAft>
              <a:buClr>
                <a:srgbClr val="000000"/>
              </a:buClr>
              <a:buFont typeface="Arial" charset="0"/>
              <a:defRPr sz="1200" b="0" i="0" u="none" strike="noStrike" cap="none">
                <a:solidFill>
                  <a:schemeClr val="tx1"/>
                </a:solidFill>
                <a:latin typeface="맑은 고딕" pitchFamily="50" charset="-127"/>
                <a:ea typeface="맑은 고딕" pitchFamily="50" charset="-127"/>
                <a:cs typeface="Arial"/>
                <a:sym typeface="Arial"/>
              </a:defRPr>
            </a:lvl9pPr>
          </a:lstStyle>
          <a:p>
            <a:pPr eaLnBrk="1" fontAlgn="b" hangingPunct="1">
              <a:spcBef>
                <a:spcPct val="50000"/>
              </a:spcBef>
              <a:buFontTx/>
              <a:buNone/>
            </a:pPr>
            <a:r>
              <a:rPr lang="ko-KR" altLang="en-US" sz="2400" dirty="0">
                <a:solidFill>
                  <a:srgbClr val="000000"/>
                </a:solidFill>
                <a:ea typeface="나눔고딕" panose="020D0604000000000000" pitchFamily="50" charset="-127"/>
              </a:rPr>
              <a:t>해당 문서 참고사항</a:t>
            </a:r>
            <a:endParaRPr lang="en-US" altLang="ko-KR" sz="2400" dirty="0">
              <a:solidFill>
                <a:srgbClr val="000000"/>
              </a:solidFill>
              <a:ea typeface="나눔고딕" panose="020D0604000000000000" pitchFamily="50" charset="-127"/>
            </a:endParaRPr>
          </a:p>
          <a:p>
            <a:pPr marL="342900" indent="-342900" eaLnBrk="1" fontAlgn="b" hangingPunct="1">
              <a:spcBef>
                <a:spcPct val="50000"/>
              </a:spcBef>
              <a:buFontTx/>
              <a:buAutoNum type="arabicPeriod"/>
            </a:pPr>
            <a:r>
              <a:rPr lang="ko-KR" altLang="en-US" sz="1800" dirty="0">
                <a:solidFill>
                  <a:srgbClr val="000000"/>
                </a:solidFill>
                <a:ea typeface="나눔고딕" panose="020D0604000000000000" pitchFamily="50" charset="-127"/>
              </a:rPr>
              <a:t>별도의 언급이 없는 항목은 현행</a:t>
            </a:r>
            <a:r>
              <a:rPr lang="en-US" altLang="ko-KR" sz="1800" dirty="0">
                <a:solidFill>
                  <a:srgbClr val="000000"/>
                </a:solidFill>
                <a:ea typeface="나눔고딕" panose="020D0604000000000000" pitchFamily="50" charset="-127"/>
              </a:rPr>
              <a:t>(As-is)</a:t>
            </a:r>
            <a:r>
              <a:rPr lang="ko-KR" altLang="en-US" sz="1800" dirty="0">
                <a:solidFill>
                  <a:srgbClr val="000000"/>
                </a:solidFill>
                <a:ea typeface="나눔고딕" panose="020D0604000000000000" pitchFamily="50" charset="-127"/>
              </a:rPr>
              <a:t>를</a:t>
            </a:r>
            <a:r>
              <a:rPr lang="en-US" altLang="ko-KR" sz="1800" dirty="0">
                <a:solidFill>
                  <a:srgbClr val="000000"/>
                </a:solidFill>
                <a:ea typeface="나눔고딕" panose="020D0604000000000000" pitchFamily="50" charset="-127"/>
              </a:rPr>
              <a:t> </a:t>
            </a:r>
            <a:r>
              <a:rPr lang="ko-KR" altLang="en-US" sz="1800" dirty="0">
                <a:solidFill>
                  <a:srgbClr val="000000"/>
                </a:solidFill>
                <a:ea typeface="나눔고딕" panose="020D0604000000000000" pitchFamily="50" charset="-127"/>
              </a:rPr>
              <a:t>그대로 따릅니다</a:t>
            </a:r>
            <a:r>
              <a:rPr lang="en-US" altLang="ko-KR" sz="1800" dirty="0">
                <a:solidFill>
                  <a:srgbClr val="000000"/>
                </a:solidFill>
                <a:ea typeface="나눔고딕" panose="020D0604000000000000" pitchFamily="50" charset="-127"/>
              </a:rPr>
              <a:t>.</a:t>
            </a:r>
          </a:p>
          <a:p>
            <a:pPr marL="342900" indent="-342900" eaLnBrk="1" fontAlgn="b" hangingPunct="1">
              <a:spcBef>
                <a:spcPct val="50000"/>
              </a:spcBef>
              <a:buFontTx/>
              <a:buAutoNum type="arabicPeriod"/>
            </a:pPr>
            <a:r>
              <a:rPr lang="ko-KR" altLang="en-US" sz="1800" dirty="0">
                <a:solidFill>
                  <a:srgbClr val="000000"/>
                </a:solidFill>
                <a:ea typeface="나눔고딕" panose="020D0604000000000000" pitchFamily="50" charset="-127"/>
              </a:rPr>
              <a:t>기능적 변화가 없는 경우라도 표기 또는 외형상 배치</a:t>
            </a:r>
            <a:r>
              <a:rPr lang="en-US" altLang="ko-KR" sz="1800" dirty="0">
                <a:solidFill>
                  <a:srgbClr val="000000"/>
                </a:solidFill>
                <a:ea typeface="나눔고딕" panose="020D0604000000000000" pitchFamily="50" charset="-127"/>
              </a:rPr>
              <a:t>, </a:t>
            </a:r>
            <a:r>
              <a:rPr lang="ko-KR" altLang="en-US" sz="1800" dirty="0">
                <a:solidFill>
                  <a:srgbClr val="000000"/>
                </a:solidFill>
                <a:ea typeface="나눔고딕" panose="020D0604000000000000" pitchFamily="50" charset="-127"/>
              </a:rPr>
              <a:t>면적 등이 변경되는 경우 페이지를 작성합니다</a:t>
            </a:r>
            <a:r>
              <a:rPr lang="en-US" altLang="ko-KR" sz="1800" dirty="0">
                <a:solidFill>
                  <a:srgbClr val="000000"/>
                </a:solidFill>
                <a:ea typeface="나눔고딕" panose="020D0604000000000000" pitchFamily="50" charset="-127"/>
              </a:rPr>
              <a:t>.</a:t>
            </a:r>
          </a:p>
          <a:p>
            <a:pPr marL="342900" indent="-342900" eaLnBrk="1" fontAlgn="b" hangingPunct="1">
              <a:spcBef>
                <a:spcPct val="50000"/>
              </a:spcBef>
              <a:buFontTx/>
              <a:buAutoNum type="arabicPeriod"/>
            </a:pPr>
            <a:r>
              <a:rPr lang="ko-KR" altLang="en-US" sz="1800" dirty="0">
                <a:solidFill>
                  <a:srgbClr val="000000"/>
                </a:solidFill>
                <a:ea typeface="나눔고딕" panose="020D0604000000000000" pitchFamily="50" charset="-127"/>
              </a:rPr>
              <a:t>흐름상 표현이 불가피하거나 자연스럽게 업무를 이해할 수 있도록 추가한 페이지가 있습니다</a:t>
            </a:r>
            <a:r>
              <a:rPr lang="en-US" altLang="ko-KR" sz="1800" dirty="0">
                <a:solidFill>
                  <a:srgbClr val="000000"/>
                </a:solidFill>
                <a:ea typeface="나눔고딕" panose="020D0604000000000000" pitchFamily="50" charset="-127"/>
              </a:rPr>
              <a:t>.</a:t>
            </a:r>
            <a:r>
              <a:rPr lang="ko-KR" altLang="en-US" sz="1800" dirty="0">
                <a:solidFill>
                  <a:srgbClr val="000000"/>
                </a:solidFill>
                <a:ea typeface="나눔고딕" panose="020D0604000000000000" pitchFamily="50" charset="-127"/>
              </a:rPr>
              <a:t> </a:t>
            </a:r>
            <a:endParaRPr lang="en-US" altLang="ko-KR" sz="1800" dirty="0">
              <a:solidFill>
                <a:srgbClr val="000000"/>
              </a:solidFill>
              <a:ea typeface="나눔고딕" panose="020D0604000000000000" pitchFamily="50" charset="-127"/>
            </a:endParaRPr>
          </a:p>
          <a:p>
            <a:pPr marL="342900" indent="-342900" eaLnBrk="1" fontAlgn="b" hangingPunct="1">
              <a:spcBef>
                <a:spcPct val="50000"/>
              </a:spcBef>
              <a:buFontTx/>
              <a:buAutoNum type="arabicPeriod"/>
            </a:pPr>
            <a:r>
              <a:rPr lang="ko-KR" altLang="en-US" sz="1800" dirty="0">
                <a:solidFill>
                  <a:srgbClr val="FF0000"/>
                </a:solidFill>
                <a:ea typeface="나눔고딕" panose="020D0604000000000000" pitchFamily="50" charset="-127"/>
              </a:rPr>
              <a:t>적색</a:t>
            </a:r>
            <a:r>
              <a:rPr lang="ko-KR" altLang="en-US" sz="1800" dirty="0">
                <a:solidFill>
                  <a:srgbClr val="000000"/>
                </a:solidFill>
                <a:ea typeface="나눔고딕" panose="020D0604000000000000" pitchFamily="50" charset="-127"/>
              </a:rPr>
              <a:t>으로 표기된 사항은 개발부서와 협의가 반드시 필요한 사항입니다</a:t>
            </a:r>
            <a:r>
              <a:rPr lang="en-US" altLang="ko-KR" sz="1800" dirty="0">
                <a:solidFill>
                  <a:srgbClr val="000000"/>
                </a:solidFill>
                <a:ea typeface="나눔고딕" panose="020D0604000000000000" pitchFamily="50" charset="-127"/>
              </a:rPr>
              <a:t>.</a:t>
            </a:r>
          </a:p>
          <a:p>
            <a:pPr marL="342900" indent="-342900" eaLnBrk="1" fontAlgn="b" hangingPunct="1">
              <a:spcBef>
                <a:spcPct val="50000"/>
              </a:spcBef>
              <a:buFontTx/>
              <a:buAutoNum type="arabicPeriod"/>
            </a:pPr>
            <a:r>
              <a:rPr lang="ko-KR" altLang="en-US" sz="1800" dirty="0">
                <a:solidFill>
                  <a:srgbClr val="0070C0"/>
                </a:solidFill>
                <a:ea typeface="나눔고딕" panose="020D0604000000000000" pitchFamily="50" charset="-127"/>
              </a:rPr>
              <a:t>청색</a:t>
            </a:r>
            <a:r>
              <a:rPr lang="ko-KR" altLang="en-US" sz="1800" dirty="0">
                <a:solidFill>
                  <a:srgbClr val="000000"/>
                </a:solidFill>
                <a:ea typeface="나눔고딕" panose="020D0604000000000000" pitchFamily="50" charset="-127"/>
              </a:rPr>
              <a:t>으로 표기된 사항은 디자인 및 퍼블리싱에서 각별히 신경 써야 하는 항목입니다</a:t>
            </a:r>
            <a:r>
              <a:rPr lang="en-US" altLang="ko-KR" sz="1800" dirty="0">
                <a:solidFill>
                  <a:srgbClr val="000000"/>
                </a:solidFill>
                <a:ea typeface="나눔고딕" panose="020D0604000000000000" pitchFamily="50" charset="-127"/>
              </a:rPr>
              <a:t>.</a:t>
            </a:r>
          </a:p>
          <a:p>
            <a:pPr marL="1085850" lvl="1" indent="-342900" eaLnBrk="1" fontAlgn="b" hangingPunct="1">
              <a:spcBef>
                <a:spcPct val="50000"/>
              </a:spcBef>
              <a:buFont typeface="+mj-lt"/>
              <a:buAutoNum type="arabicParenR"/>
            </a:pPr>
            <a:r>
              <a:rPr lang="en-US" altLang="ko-KR" sz="1800" dirty="0">
                <a:solidFill>
                  <a:srgbClr val="000000"/>
                </a:solidFill>
                <a:ea typeface="나눔고딕" panose="020D0604000000000000" pitchFamily="50" charset="-127"/>
              </a:rPr>
              <a:t>UX</a:t>
            </a:r>
            <a:r>
              <a:rPr lang="ko-KR" altLang="en-US" sz="1800" dirty="0">
                <a:solidFill>
                  <a:srgbClr val="000000"/>
                </a:solidFill>
                <a:ea typeface="나눔고딕" panose="020D0604000000000000" pitchFamily="50" charset="-127"/>
              </a:rPr>
              <a:t>적으로 필요한 요소이므로 목적을 최대한 살려서 반영하는 것이 좋습니다</a:t>
            </a:r>
            <a:r>
              <a:rPr lang="en-US" altLang="ko-KR" sz="1800" dirty="0">
                <a:solidFill>
                  <a:srgbClr val="000000"/>
                </a:solidFill>
                <a:ea typeface="나눔고딕" panose="020D0604000000000000" pitchFamily="50" charset="-127"/>
              </a:rPr>
              <a:t>.</a:t>
            </a:r>
          </a:p>
          <a:p>
            <a:pPr marL="342900" indent="-342900" eaLnBrk="1" fontAlgn="b" hangingPunct="1">
              <a:spcBef>
                <a:spcPct val="50000"/>
              </a:spcBef>
              <a:buFontTx/>
              <a:buAutoNum type="arabicPeriod"/>
            </a:pPr>
            <a:r>
              <a:rPr lang="ko-KR" altLang="en-US" sz="1800" dirty="0">
                <a:solidFill>
                  <a:srgbClr val="000000"/>
                </a:solidFill>
                <a:ea typeface="나눔고딕" panose="020D0604000000000000" pitchFamily="50" charset="-127"/>
              </a:rPr>
              <a:t>해당 문서는 버전이 바뀔 때마다 파일 전체를 다시 파트 별로 공유합니다</a:t>
            </a:r>
            <a:r>
              <a:rPr lang="en-US" altLang="ko-KR" sz="1800" dirty="0">
                <a:solidFill>
                  <a:srgbClr val="000000"/>
                </a:solidFill>
                <a:ea typeface="나눔고딕" panose="020D0604000000000000" pitchFamily="50" charset="-127"/>
              </a:rPr>
              <a:t>.</a:t>
            </a:r>
          </a:p>
          <a:p>
            <a:pPr marL="1085850" lvl="1" indent="-342900" eaLnBrk="1" fontAlgn="b" hangingPunct="1">
              <a:spcBef>
                <a:spcPct val="50000"/>
              </a:spcBef>
              <a:buFont typeface="+mj-lt"/>
              <a:buAutoNum type="arabicParenR"/>
            </a:pPr>
            <a:r>
              <a:rPr lang="ko-KR" altLang="en-US" sz="1800" dirty="0">
                <a:solidFill>
                  <a:srgbClr val="000000"/>
                </a:solidFill>
                <a:ea typeface="나눔고딕" panose="020D0604000000000000" pitchFamily="50" charset="-127"/>
              </a:rPr>
              <a:t>변경된 페이지는 이전 버전의 페이지와 바뀐 페이지를 표기하여 문서의 서두 영역에 표기합니다</a:t>
            </a:r>
            <a:r>
              <a:rPr lang="en-US" altLang="ko-KR" sz="1800" dirty="0">
                <a:solidFill>
                  <a:srgbClr val="000000"/>
                </a:solidFill>
                <a:ea typeface="나눔고딕" panose="020D0604000000000000" pitchFamily="50" charset="-127"/>
              </a:rPr>
              <a:t>.</a:t>
            </a:r>
          </a:p>
          <a:p>
            <a:pPr marL="1085850" lvl="1" indent="-342900" eaLnBrk="1" fontAlgn="b" hangingPunct="1">
              <a:spcBef>
                <a:spcPct val="50000"/>
              </a:spcBef>
              <a:buFont typeface="+mj-lt"/>
              <a:buAutoNum type="arabicParenR"/>
            </a:pPr>
            <a:r>
              <a:rPr lang="ko-KR" altLang="en-US" sz="1800" dirty="0">
                <a:solidFill>
                  <a:srgbClr val="000000"/>
                </a:solidFill>
                <a:ea typeface="나눔고딕" panose="020D0604000000000000" pitchFamily="50" charset="-127"/>
              </a:rPr>
              <a:t>변경된 내용에 대한 주 담당파트를 표기하며 연결업무일 경우 복수로 표기합니다</a:t>
            </a:r>
            <a:r>
              <a:rPr lang="en-US" altLang="ko-KR" sz="1800" dirty="0">
                <a:solidFill>
                  <a:srgbClr val="000000"/>
                </a:solidFill>
                <a:ea typeface="나눔고딕" panose="020D0604000000000000" pitchFamily="50" charset="-127"/>
              </a:rPr>
              <a:t>.</a:t>
            </a:r>
          </a:p>
          <a:p>
            <a:pPr marL="342900" indent="-342900" eaLnBrk="1" fontAlgn="b" hangingPunct="1">
              <a:spcBef>
                <a:spcPct val="50000"/>
              </a:spcBef>
              <a:buFont typeface="+mj-lt"/>
              <a:buAutoNum type="arabicPeriod"/>
            </a:pPr>
            <a:r>
              <a:rPr lang="ko-KR" altLang="en-US" sz="1800" dirty="0">
                <a:solidFill>
                  <a:srgbClr val="000000"/>
                </a:solidFill>
                <a:ea typeface="나눔고딕" panose="020D0604000000000000" pitchFamily="50" charset="-127"/>
              </a:rPr>
              <a:t>해당 문서에서 언급되었으나 </a:t>
            </a:r>
            <a:r>
              <a:rPr lang="ko-KR" altLang="en-US" sz="1800" dirty="0">
                <a:solidFill>
                  <a:srgbClr val="FF0000"/>
                </a:solidFill>
                <a:ea typeface="나눔고딕" panose="020D0604000000000000" pitchFamily="50" charset="-127"/>
              </a:rPr>
              <a:t>결정이 보류</a:t>
            </a:r>
            <a:r>
              <a:rPr lang="ko-KR" altLang="en-US" sz="1800" dirty="0">
                <a:solidFill>
                  <a:srgbClr val="000000"/>
                </a:solidFill>
                <a:ea typeface="나눔고딕" panose="020D0604000000000000" pitchFamily="50" charset="-127"/>
              </a:rPr>
              <a:t>될 경우 </a:t>
            </a:r>
            <a:r>
              <a:rPr lang="ko-KR" altLang="en-US" sz="1800" dirty="0">
                <a:solidFill>
                  <a:srgbClr val="FF0000"/>
                </a:solidFill>
                <a:ea typeface="나눔고딕" panose="020D0604000000000000" pitchFamily="50" charset="-127"/>
              </a:rPr>
              <a:t>적색</a:t>
            </a:r>
            <a:r>
              <a:rPr lang="ko-KR" altLang="en-US" sz="1800" dirty="0">
                <a:solidFill>
                  <a:srgbClr val="000000"/>
                </a:solidFill>
                <a:ea typeface="나눔고딕" panose="020D0604000000000000" pitchFamily="50" charset="-127"/>
              </a:rPr>
              <a:t>으로 표기되어 </a:t>
            </a:r>
            <a:r>
              <a:rPr lang="ko-KR" altLang="en-US" sz="1800" dirty="0">
                <a:solidFill>
                  <a:srgbClr val="FF0000"/>
                </a:solidFill>
                <a:ea typeface="나눔고딕" panose="020D0604000000000000" pitchFamily="50" charset="-127"/>
              </a:rPr>
              <a:t>문서에 포함</a:t>
            </a:r>
            <a:r>
              <a:rPr lang="ko-KR" altLang="en-US" sz="1800" dirty="0">
                <a:solidFill>
                  <a:srgbClr val="000000"/>
                </a:solidFill>
                <a:ea typeface="나눔고딕" panose="020D0604000000000000" pitchFamily="50" charset="-127"/>
              </a:rPr>
              <a:t>됩니다</a:t>
            </a:r>
            <a:r>
              <a:rPr lang="en-US" altLang="ko-KR" sz="1800" dirty="0">
                <a:solidFill>
                  <a:srgbClr val="000000"/>
                </a:solidFill>
                <a:ea typeface="나눔고딕" panose="020D0604000000000000" pitchFamily="50" charset="-127"/>
              </a:rPr>
              <a:t>.</a:t>
            </a:r>
            <a:endParaRPr lang="ko-KR" altLang="en-US" sz="1800" dirty="0">
              <a:solidFill>
                <a:srgbClr val="000000"/>
              </a:solidFill>
              <a:ea typeface="나눔고딕" panose="020D0604000000000000" pitchFamily="50" charset="-127"/>
            </a:endParaRPr>
          </a:p>
        </p:txBody>
      </p:sp>
      <p:sp>
        <p:nvSpPr>
          <p:cNvPr id="2" name="슬라이드 번호 개체 틀 1">
            <a:extLst>
              <a:ext uri="{FF2B5EF4-FFF2-40B4-BE49-F238E27FC236}">
                <a16:creationId xmlns:a16="http://schemas.microsoft.com/office/drawing/2014/main" id="{E6D60815-AA3E-400A-8DAF-FFB61B0E87DE}"/>
              </a:ext>
            </a:extLst>
          </p:cNvPr>
          <p:cNvSpPr>
            <a:spLocks noGrp="1"/>
          </p:cNvSpPr>
          <p:nvPr>
            <p:ph type="sldNum" idx="12"/>
          </p:nvPr>
        </p:nvSpPr>
        <p:spPr/>
        <p:txBody>
          <a:bodyPr/>
          <a:lstStyle/>
          <a:p>
            <a:fld id="{00000000-1234-1234-1234-123412341234}" type="slidenum">
              <a:rPr lang="en-US" altLang="ko-KR" smtClean="0"/>
              <a:pPr/>
              <a:t>9</a:t>
            </a:fld>
            <a:endParaRPr lang="ko-KR" altLang="en-US" dirty="0"/>
          </a:p>
        </p:txBody>
      </p:sp>
    </p:spTree>
    <p:extLst>
      <p:ext uri="{BB962C8B-B14F-4D97-AF65-F5344CB8AC3E}">
        <p14:creationId xmlns:p14="http://schemas.microsoft.com/office/powerpoint/2010/main" val="19183166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구조</a:t>
            </a:r>
            <a:r>
              <a:rPr lang="en-US" altLang="ko-KR" sz="1000" dirty="0">
                <a:latin typeface="Malgun Gothic"/>
                <a:ea typeface="Malgun Gothic"/>
                <a:cs typeface="Malgun Gothic"/>
                <a:sym typeface="Malgun Gothic"/>
              </a:rPr>
              <a:t>;</a:t>
            </a:r>
            <a:r>
              <a:rPr lang="ko-KR" altLang="en-US" sz="1000" dirty="0">
                <a:latin typeface="Malgun Gothic"/>
                <a:ea typeface="Malgun Gothic"/>
                <a:cs typeface="Malgun Gothic"/>
                <a:sym typeface="Malgun Gothic"/>
              </a:rPr>
              <a:t>영역설정</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6" name="직사각형 35">
            <a:extLst>
              <a:ext uri="{FF2B5EF4-FFF2-40B4-BE49-F238E27FC236}">
                <a16:creationId xmlns:a16="http://schemas.microsoft.com/office/drawing/2014/main" id="{C86AD4D3-B947-4AD6-A595-0A0E8188F530}"/>
              </a:ext>
            </a:extLst>
          </p:cNvPr>
          <p:cNvSpPr/>
          <p:nvPr/>
        </p:nvSpPr>
        <p:spPr>
          <a:xfrm>
            <a:off x="250522" y="1164921"/>
            <a:ext cx="801665" cy="469726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dirty="0">
                <a:solidFill>
                  <a:srgbClr val="FF0000"/>
                </a:solidFill>
              </a:rPr>
              <a:t>①</a:t>
            </a:r>
          </a:p>
        </p:txBody>
      </p:sp>
      <p:sp>
        <p:nvSpPr>
          <p:cNvPr id="527" name="직사각형 526">
            <a:extLst>
              <a:ext uri="{FF2B5EF4-FFF2-40B4-BE49-F238E27FC236}">
                <a16:creationId xmlns:a16="http://schemas.microsoft.com/office/drawing/2014/main" id="{12AC80F6-A4BA-4A37-BC43-03E5A1414056}"/>
              </a:ext>
            </a:extLst>
          </p:cNvPr>
          <p:cNvSpPr/>
          <p:nvPr/>
        </p:nvSpPr>
        <p:spPr>
          <a:xfrm>
            <a:off x="1052187" y="1164921"/>
            <a:ext cx="2427961" cy="613775"/>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dirty="0">
                <a:solidFill>
                  <a:srgbClr val="FF0000"/>
                </a:solidFill>
              </a:rPr>
              <a:t>②</a:t>
            </a:r>
          </a:p>
        </p:txBody>
      </p:sp>
      <p:sp>
        <p:nvSpPr>
          <p:cNvPr id="528" name="직사각형 527">
            <a:extLst>
              <a:ext uri="{FF2B5EF4-FFF2-40B4-BE49-F238E27FC236}">
                <a16:creationId xmlns:a16="http://schemas.microsoft.com/office/drawing/2014/main" id="{B22D61E6-F9FA-4ECC-B1E1-0057E1D9B000}"/>
              </a:ext>
            </a:extLst>
          </p:cNvPr>
          <p:cNvSpPr/>
          <p:nvPr/>
        </p:nvSpPr>
        <p:spPr>
          <a:xfrm>
            <a:off x="3480148" y="1164921"/>
            <a:ext cx="5964478" cy="613775"/>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dirty="0">
                <a:solidFill>
                  <a:srgbClr val="FF0000"/>
                </a:solidFill>
              </a:rPr>
              <a:t>③</a:t>
            </a:r>
          </a:p>
        </p:txBody>
      </p:sp>
      <p:sp>
        <p:nvSpPr>
          <p:cNvPr id="529" name="직사각형 528">
            <a:extLst>
              <a:ext uri="{FF2B5EF4-FFF2-40B4-BE49-F238E27FC236}">
                <a16:creationId xmlns:a16="http://schemas.microsoft.com/office/drawing/2014/main" id="{3C99F97E-4931-4F23-B12D-F6DABA09E8E3}"/>
              </a:ext>
            </a:extLst>
          </p:cNvPr>
          <p:cNvSpPr/>
          <p:nvPr/>
        </p:nvSpPr>
        <p:spPr>
          <a:xfrm>
            <a:off x="1052187" y="1776653"/>
            <a:ext cx="2427961" cy="408552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dirty="0">
                <a:solidFill>
                  <a:srgbClr val="FF0000"/>
                </a:solidFill>
              </a:rPr>
              <a:t>④</a:t>
            </a:r>
          </a:p>
        </p:txBody>
      </p:sp>
      <p:sp>
        <p:nvSpPr>
          <p:cNvPr id="530" name="직사각형 529">
            <a:extLst>
              <a:ext uri="{FF2B5EF4-FFF2-40B4-BE49-F238E27FC236}">
                <a16:creationId xmlns:a16="http://schemas.microsoft.com/office/drawing/2014/main" id="{CE3D9630-EF2C-4149-8B3F-868B61F2C06D}"/>
              </a:ext>
            </a:extLst>
          </p:cNvPr>
          <p:cNvSpPr/>
          <p:nvPr/>
        </p:nvSpPr>
        <p:spPr>
          <a:xfrm>
            <a:off x="3480148" y="1776653"/>
            <a:ext cx="5964478" cy="408552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dirty="0">
                <a:solidFill>
                  <a:srgbClr val="FF0000"/>
                </a:solidFill>
              </a:rPr>
              <a:t>⑤</a:t>
            </a:r>
          </a:p>
        </p:txBody>
      </p:sp>
      <p:graphicFrame>
        <p:nvGraphicFramePr>
          <p:cNvPr id="531" name="Google Shape;2187;p25">
            <a:extLst>
              <a:ext uri="{FF2B5EF4-FFF2-40B4-BE49-F238E27FC236}">
                <a16:creationId xmlns:a16="http://schemas.microsoft.com/office/drawing/2014/main" id="{0D8BF9FF-D7B2-473B-8FA6-8DF4CFCF828A}"/>
              </a:ext>
            </a:extLst>
          </p:cNvPr>
          <p:cNvGraphicFramePr/>
          <p:nvPr>
            <p:extLst>
              <p:ext uri="{D42A27DB-BD31-4B8C-83A1-F6EECF244321}">
                <p14:modId xmlns:p14="http://schemas.microsoft.com/office/powerpoint/2010/main" val="4221005398"/>
              </p:ext>
            </p:extLst>
          </p:nvPr>
        </p:nvGraphicFramePr>
        <p:xfrm>
          <a:off x="9689649" y="564395"/>
          <a:ext cx="2322541" cy="4671481"/>
        </p:xfrm>
        <a:graphic>
          <a:graphicData uri="http://schemas.openxmlformats.org/drawingml/2006/table">
            <a:tbl>
              <a:tblPr>
                <a:noFill/>
                <a:tableStyleId>{643F08CA-D0FD-4435-B35A-E26B1FE16940}</a:tableStyleId>
              </a:tblPr>
              <a:tblGrid>
                <a:gridCol w="406329">
                  <a:extLst>
                    <a:ext uri="{9D8B030D-6E8A-4147-A177-3AD203B41FA5}">
                      <a16:colId xmlns:a16="http://schemas.microsoft.com/office/drawing/2014/main" val="20000"/>
                    </a:ext>
                  </a:extLst>
                </a:gridCol>
                <a:gridCol w="1916212">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좌측</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err="1">
                          <a:solidFill>
                            <a:schemeClr val="tx1"/>
                          </a:solidFill>
                          <a:latin typeface="+mj-ea"/>
                          <a:ea typeface="Arial"/>
                          <a:cs typeface="Arial"/>
                          <a:sym typeface="Arial"/>
                        </a:rPr>
                        <a:t>네비</a:t>
                      </a:r>
                      <a:r>
                        <a:rPr lang="ko-KR" altLang="en-US" sz="1000" b="0" i="0" u="none" strike="noStrike" cap="none" dirty="0">
                          <a:solidFill>
                            <a:schemeClr val="tx1"/>
                          </a:solidFill>
                          <a:latin typeface="+mj-ea"/>
                          <a:ea typeface="Arial"/>
                          <a:cs typeface="Arial"/>
                          <a:sym typeface="Arial"/>
                        </a:rPr>
                        <a:t> 바 </a:t>
                      </a:r>
                      <a:r>
                        <a:rPr lang="en-US" altLang="ko-KR" sz="1000" b="0" i="0" u="none" strike="noStrike" cap="none" dirty="0">
                          <a:solidFill>
                            <a:schemeClr val="tx1"/>
                          </a:solidFill>
                          <a:latin typeface="+mj-ea"/>
                          <a:ea typeface="Arial"/>
                          <a:cs typeface="Arial"/>
                          <a:sym typeface="Arial"/>
                        </a:rPr>
                        <a:t>– GNB</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상단 좌측 바 </a:t>
                      </a:r>
                      <a:r>
                        <a:rPr lang="en-US" altLang="ko-KR" sz="1000" b="0" i="0" u="none" strike="noStrike" cap="none" dirty="0">
                          <a:solidFill>
                            <a:schemeClr val="tx1"/>
                          </a:solidFill>
                          <a:latin typeface="+mj-ea"/>
                          <a:ea typeface="Arial"/>
                          <a:cs typeface="Arial"/>
                          <a:sym typeface="Arial"/>
                        </a:rPr>
                        <a:t>– TLB</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상단 우측 바 </a:t>
                      </a:r>
                      <a:r>
                        <a:rPr lang="en-US" altLang="ko-KR" sz="1000" b="0" i="0" u="none" strike="noStrike" cap="none" dirty="0">
                          <a:solidFill>
                            <a:schemeClr val="tx1"/>
                          </a:solidFill>
                          <a:latin typeface="+mj-ea"/>
                          <a:ea typeface="Arial"/>
                          <a:cs typeface="Arial"/>
                          <a:sym typeface="Arial"/>
                        </a:rPr>
                        <a:t>- TRB </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메인 기능 영역</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콘텐츠 영역</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2" name="TextBox 1">
            <a:extLst>
              <a:ext uri="{FF2B5EF4-FFF2-40B4-BE49-F238E27FC236}">
                <a16:creationId xmlns:a16="http://schemas.microsoft.com/office/drawing/2014/main" id="{02D1CAD9-4A7B-4B8A-8883-2E99CE6C2F5F}"/>
              </a:ext>
            </a:extLst>
          </p:cNvPr>
          <p:cNvSpPr txBox="1"/>
          <p:nvPr/>
        </p:nvSpPr>
        <p:spPr>
          <a:xfrm>
            <a:off x="159391" y="6048462"/>
            <a:ext cx="4397358" cy="307777"/>
          </a:xfrm>
          <a:prstGeom prst="rect">
            <a:avLst/>
          </a:prstGeom>
          <a:noFill/>
        </p:spPr>
        <p:txBody>
          <a:bodyPr wrap="none" rtlCol="0">
            <a:spAutoFit/>
          </a:bodyPr>
          <a:lstStyle/>
          <a:p>
            <a:r>
              <a:rPr lang="en-US" altLang="ko-KR" dirty="0"/>
              <a:t>※</a:t>
            </a:r>
            <a:r>
              <a:rPr lang="ko-KR" altLang="en-US" dirty="0"/>
              <a:t>설정 페이지를 제외하고는 변형 없는 구조와 크기임</a:t>
            </a:r>
          </a:p>
        </p:txBody>
      </p:sp>
      <p:sp>
        <p:nvSpPr>
          <p:cNvPr id="3" name="슬라이드 번호 개체 틀 2">
            <a:extLst>
              <a:ext uri="{FF2B5EF4-FFF2-40B4-BE49-F238E27FC236}">
                <a16:creationId xmlns:a16="http://schemas.microsoft.com/office/drawing/2014/main" id="{3B99B1EA-7785-44CF-9D4B-8E14ED90E2CF}"/>
              </a:ext>
            </a:extLst>
          </p:cNvPr>
          <p:cNvSpPr>
            <a:spLocks noGrp="1"/>
          </p:cNvSpPr>
          <p:nvPr>
            <p:ph type="sldNum" idx="12"/>
          </p:nvPr>
        </p:nvSpPr>
        <p:spPr/>
        <p:txBody>
          <a:bodyPr/>
          <a:lstStyle/>
          <a:p>
            <a:fld id="{00000000-1234-1234-1234-123412341234}" type="slidenum">
              <a:rPr lang="en-US" altLang="ko-KR" smtClean="0"/>
              <a:pPr/>
              <a:t>10</a:t>
            </a:fld>
            <a:endParaRPr lang="ko-KR" altLang="en-US"/>
          </a:p>
        </p:txBody>
      </p:sp>
    </p:spTree>
    <p:extLst>
      <p:ext uri="{BB962C8B-B14F-4D97-AF65-F5344CB8AC3E}">
        <p14:creationId xmlns:p14="http://schemas.microsoft.com/office/powerpoint/2010/main" val="281449066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5" name="직사각형 24">
            <a:extLst>
              <a:ext uri="{FF2B5EF4-FFF2-40B4-BE49-F238E27FC236}">
                <a16:creationId xmlns:a16="http://schemas.microsoft.com/office/drawing/2014/main" id="{FA587356-5F0E-44B9-B9D5-C68A60720AB4}"/>
              </a:ext>
            </a:extLst>
          </p:cNvPr>
          <p:cNvSpPr/>
          <p:nvPr/>
        </p:nvSpPr>
        <p:spPr>
          <a:xfrm>
            <a:off x="4813889" y="1489006"/>
            <a:ext cx="6474670" cy="78914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en-US" altLang="ko-KR" sz="1000" dirty="0">
                <a:latin typeface="Malgun Gothic"/>
                <a:ea typeface="Malgun Gothic"/>
                <a:cs typeface="Malgun Gothic"/>
                <a:sym typeface="Malgun Gothic"/>
              </a:rPr>
              <a:t>Top bar</a:t>
            </a:r>
            <a:endParaRPr lang="ko-KR" altLang="en-US" sz="1000" dirty="0">
              <a:latin typeface="Malgun Gothic"/>
              <a:ea typeface="Malgun Gothic"/>
              <a:cs typeface="Malgun Gothic"/>
              <a:sym typeface="Malgun Gothic"/>
            </a:endParaRP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6" name="직사각형 5">
            <a:extLst>
              <a:ext uri="{FF2B5EF4-FFF2-40B4-BE49-F238E27FC236}">
                <a16:creationId xmlns:a16="http://schemas.microsoft.com/office/drawing/2014/main" id="{6EB54474-4006-4DF2-9EBF-CB833F79A387}"/>
              </a:ext>
            </a:extLst>
          </p:cNvPr>
          <p:cNvSpPr/>
          <p:nvPr/>
        </p:nvSpPr>
        <p:spPr>
          <a:xfrm>
            <a:off x="903441" y="1489006"/>
            <a:ext cx="3905188" cy="78914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7" name="TextBox 6">
            <a:extLst>
              <a:ext uri="{FF2B5EF4-FFF2-40B4-BE49-F238E27FC236}">
                <a16:creationId xmlns:a16="http://schemas.microsoft.com/office/drawing/2014/main" id="{758F11A1-AFBB-42ED-8AEF-D4CC2CDF2F17}"/>
              </a:ext>
            </a:extLst>
          </p:cNvPr>
          <p:cNvSpPr txBox="1"/>
          <p:nvPr/>
        </p:nvSpPr>
        <p:spPr>
          <a:xfrm>
            <a:off x="1048918" y="1714299"/>
            <a:ext cx="1527982" cy="338554"/>
          </a:xfrm>
          <a:prstGeom prst="rect">
            <a:avLst/>
          </a:prstGeom>
          <a:noFill/>
        </p:spPr>
        <p:txBody>
          <a:bodyPr wrap="none" rtlCol="0">
            <a:spAutoFit/>
          </a:bodyPr>
          <a:lstStyle/>
          <a:p>
            <a:r>
              <a:rPr lang="en-US" altLang="ko-KR" sz="1600" b="1" dirty="0">
                <a:latin typeface="+mj-ea"/>
                <a:ea typeface="+mj-ea"/>
              </a:rPr>
              <a:t>CRM Pro Plus</a:t>
            </a:r>
            <a:endParaRPr lang="ko-KR" altLang="en-US" sz="1600" b="1" dirty="0">
              <a:latin typeface="+mj-ea"/>
              <a:ea typeface="+mj-ea"/>
            </a:endParaRPr>
          </a:p>
        </p:txBody>
      </p:sp>
      <p:sp>
        <p:nvSpPr>
          <p:cNvPr id="9" name="사각형: 둥근 모서리 8">
            <a:extLst>
              <a:ext uri="{FF2B5EF4-FFF2-40B4-BE49-F238E27FC236}">
                <a16:creationId xmlns:a16="http://schemas.microsoft.com/office/drawing/2014/main" id="{107E86F6-2939-4F41-8382-C4C06609E177}"/>
              </a:ext>
            </a:extLst>
          </p:cNvPr>
          <p:cNvSpPr/>
          <p:nvPr/>
        </p:nvSpPr>
        <p:spPr>
          <a:xfrm>
            <a:off x="3217666" y="1883575"/>
            <a:ext cx="1039660" cy="313151"/>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오후 </a:t>
            </a:r>
            <a:r>
              <a:rPr lang="en-US" altLang="ko-KR" sz="1000" dirty="0">
                <a:solidFill>
                  <a:schemeClr val="tx1"/>
                </a:solidFill>
              </a:rPr>
              <a:t>04:30</a:t>
            </a:r>
            <a:endParaRPr lang="ko-KR" altLang="en-US" sz="1000" dirty="0">
              <a:solidFill>
                <a:schemeClr val="tx1"/>
              </a:solidFill>
            </a:endParaRPr>
          </a:p>
        </p:txBody>
      </p:sp>
      <p:sp>
        <p:nvSpPr>
          <p:cNvPr id="13" name="타원 12">
            <a:extLst>
              <a:ext uri="{FF2B5EF4-FFF2-40B4-BE49-F238E27FC236}">
                <a16:creationId xmlns:a16="http://schemas.microsoft.com/office/drawing/2014/main" id="{E16DBAD7-3732-4735-9522-1D9D72F68F2E}"/>
              </a:ext>
            </a:extLst>
          </p:cNvPr>
          <p:cNvSpPr/>
          <p:nvPr/>
        </p:nvSpPr>
        <p:spPr>
          <a:xfrm>
            <a:off x="7566818" y="1661167"/>
            <a:ext cx="475989" cy="475989"/>
          </a:xfrm>
          <a:prstGeom prst="ellips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200" dirty="0">
                <a:solidFill>
                  <a:schemeClr val="tx1"/>
                </a:solidFill>
              </a:rPr>
              <a:t>상</a:t>
            </a:r>
          </a:p>
        </p:txBody>
      </p:sp>
      <p:sp>
        <p:nvSpPr>
          <p:cNvPr id="513" name="타원 512">
            <a:extLst>
              <a:ext uri="{FF2B5EF4-FFF2-40B4-BE49-F238E27FC236}">
                <a16:creationId xmlns:a16="http://schemas.microsoft.com/office/drawing/2014/main" id="{330149D8-E55E-4CC1-8C88-539148176C93}"/>
              </a:ext>
            </a:extLst>
          </p:cNvPr>
          <p:cNvSpPr/>
          <p:nvPr/>
        </p:nvSpPr>
        <p:spPr>
          <a:xfrm>
            <a:off x="8104691" y="1661166"/>
            <a:ext cx="475989" cy="475989"/>
          </a:xfrm>
          <a:prstGeom prst="ellips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200" dirty="0" err="1">
                <a:solidFill>
                  <a:schemeClr val="tx1"/>
                </a:solidFill>
              </a:rPr>
              <a:t>즐</a:t>
            </a:r>
            <a:endParaRPr lang="ko-KR" altLang="en-US" sz="1200" dirty="0">
              <a:solidFill>
                <a:schemeClr val="tx1"/>
              </a:solidFill>
            </a:endParaRPr>
          </a:p>
        </p:txBody>
      </p:sp>
      <p:sp>
        <p:nvSpPr>
          <p:cNvPr id="514" name="타원 513">
            <a:extLst>
              <a:ext uri="{FF2B5EF4-FFF2-40B4-BE49-F238E27FC236}">
                <a16:creationId xmlns:a16="http://schemas.microsoft.com/office/drawing/2014/main" id="{1B983015-1D5F-46A3-AC08-74380C07BB1A}"/>
              </a:ext>
            </a:extLst>
          </p:cNvPr>
          <p:cNvSpPr/>
          <p:nvPr/>
        </p:nvSpPr>
        <p:spPr>
          <a:xfrm>
            <a:off x="8642564" y="1661165"/>
            <a:ext cx="475989" cy="475989"/>
          </a:xfrm>
          <a:prstGeom prst="ellips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200" dirty="0">
                <a:solidFill>
                  <a:schemeClr val="tx1"/>
                </a:solidFill>
              </a:rPr>
              <a:t>통</a:t>
            </a:r>
          </a:p>
        </p:txBody>
      </p:sp>
      <p:sp>
        <p:nvSpPr>
          <p:cNvPr id="515" name="타원 514">
            <a:extLst>
              <a:ext uri="{FF2B5EF4-FFF2-40B4-BE49-F238E27FC236}">
                <a16:creationId xmlns:a16="http://schemas.microsoft.com/office/drawing/2014/main" id="{186C1ED3-27F2-4EAA-8E4E-F5786B2CA2D9}"/>
              </a:ext>
            </a:extLst>
          </p:cNvPr>
          <p:cNvSpPr/>
          <p:nvPr/>
        </p:nvSpPr>
        <p:spPr>
          <a:xfrm>
            <a:off x="9180437" y="1661164"/>
            <a:ext cx="475989" cy="475989"/>
          </a:xfrm>
          <a:prstGeom prst="ellips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200" dirty="0">
                <a:solidFill>
                  <a:schemeClr val="tx1"/>
                </a:solidFill>
              </a:rPr>
              <a:t>연</a:t>
            </a:r>
          </a:p>
        </p:txBody>
      </p:sp>
      <p:cxnSp>
        <p:nvCxnSpPr>
          <p:cNvPr id="15" name="직선 연결선 14">
            <a:extLst>
              <a:ext uri="{FF2B5EF4-FFF2-40B4-BE49-F238E27FC236}">
                <a16:creationId xmlns:a16="http://schemas.microsoft.com/office/drawing/2014/main" id="{0289CD13-7564-4A31-902A-2AFC83DC7744}"/>
              </a:ext>
            </a:extLst>
          </p:cNvPr>
          <p:cNvCxnSpPr/>
          <p:nvPr/>
        </p:nvCxnSpPr>
        <p:spPr>
          <a:xfrm>
            <a:off x="10372259" y="1896102"/>
            <a:ext cx="288098" cy="0"/>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nvGrpSpPr>
          <p:cNvPr id="24" name="그룹 23">
            <a:extLst>
              <a:ext uri="{FF2B5EF4-FFF2-40B4-BE49-F238E27FC236}">
                <a16:creationId xmlns:a16="http://schemas.microsoft.com/office/drawing/2014/main" id="{4D1F3443-965F-4416-BF8F-99EB87EF57B1}"/>
              </a:ext>
            </a:extLst>
          </p:cNvPr>
          <p:cNvGrpSpPr/>
          <p:nvPr/>
        </p:nvGrpSpPr>
        <p:grpSpPr>
          <a:xfrm>
            <a:off x="10809906" y="1752053"/>
            <a:ext cx="288098" cy="288098"/>
            <a:chOff x="9294699" y="5116882"/>
            <a:chExt cx="413359" cy="413359"/>
          </a:xfrm>
        </p:grpSpPr>
        <p:cxnSp>
          <p:nvCxnSpPr>
            <p:cNvPr id="517" name="직선 연결선 516">
              <a:extLst>
                <a:ext uri="{FF2B5EF4-FFF2-40B4-BE49-F238E27FC236}">
                  <a16:creationId xmlns:a16="http://schemas.microsoft.com/office/drawing/2014/main" id="{1F00EEAB-49EE-46B9-B5EE-E0636D81C447}"/>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518" name="직선 연결선 517">
              <a:extLst>
                <a:ext uri="{FF2B5EF4-FFF2-40B4-BE49-F238E27FC236}">
                  <a16:creationId xmlns:a16="http://schemas.microsoft.com/office/drawing/2014/main" id="{E2C218AB-C1DD-4A5C-9FBB-C25C2BA30E29}"/>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519" name="Google Shape;2187;p25">
            <a:extLst>
              <a:ext uri="{FF2B5EF4-FFF2-40B4-BE49-F238E27FC236}">
                <a16:creationId xmlns:a16="http://schemas.microsoft.com/office/drawing/2014/main" id="{41578A71-A9D4-4C1F-9F85-55F781C4D589}"/>
              </a:ext>
            </a:extLst>
          </p:cNvPr>
          <p:cNvGraphicFramePr/>
          <p:nvPr>
            <p:extLst>
              <p:ext uri="{D42A27DB-BD31-4B8C-83A1-F6EECF244321}">
                <p14:modId xmlns:p14="http://schemas.microsoft.com/office/powerpoint/2010/main" val="3050016183"/>
              </p:ext>
            </p:extLst>
          </p:nvPr>
        </p:nvGraphicFramePr>
        <p:xfrm>
          <a:off x="1115167" y="3074718"/>
          <a:ext cx="9955125" cy="2675751"/>
        </p:xfrm>
        <a:graphic>
          <a:graphicData uri="http://schemas.openxmlformats.org/drawingml/2006/table">
            <a:tbl>
              <a:tblPr>
                <a:noFill/>
                <a:tableStyleId>{643F08CA-D0FD-4435-B35A-E26B1FE16940}</a:tableStyleId>
              </a:tblPr>
              <a:tblGrid>
                <a:gridCol w="627908">
                  <a:extLst>
                    <a:ext uri="{9D8B030D-6E8A-4147-A177-3AD203B41FA5}">
                      <a16:colId xmlns:a16="http://schemas.microsoft.com/office/drawing/2014/main" val="20000"/>
                    </a:ext>
                  </a:extLst>
                </a:gridCol>
                <a:gridCol w="9327217">
                  <a:extLst>
                    <a:ext uri="{9D8B030D-6E8A-4147-A177-3AD203B41FA5}">
                      <a16:colId xmlns:a16="http://schemas.microsoft.com/office/drawing/2014/main" val="20001"/>
                    </a:ext>
                  </a:extLst>
                </a:gridCol>
              </a:tblGrid>
              <a:tr h="212800">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접고 닫는 기존의 기능을 유지한다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212800">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상태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상태표시</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설정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err="1">
                          <a:solidFill>
                            <a:schemeClr val="tx1"/>
                          </a:solidFill>
                          <a:latin typeface="+mj-ea"/>
                          <a:ea typeface="Arial"/>
                          <a:cs typeface="Arial"/>
                          <a:sym typeface="Arial"/>
                        </a:rPr>
                        <a:t>업무중</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err="1">
                          <a:solidFill>
                            <a:schemeClr val="tx1"/>
                          </a:solidFill>
                          <a:latin typeface="+mj-ea"/>
                          <a:ea typeface="Arial"/>
                          <a:cs typeface="Arial"/>
                          <a:sym typeface="Arial"/>
                        </a:rPr>
                        <a:t>자리비움</a:t>
                      </a:r>
                      <a:r>
                        <a:rPr lang="ko-KR" altLang="en-US" sz="1000" b="0" i="0" u="none" strike="noStrike" cap="none" dirty="0">
                          <a:solidFill>
                            <a:schemeClr val="tx1"/>
                          </a:solidFill>
                          <a:latin typeface="+mj-ea"/>
                          <a:ea typeface="Arial"/>
                          <a:cs typeface="Arial"/>
                          <a:sym typeface="Arial"/>
                        </a:rPr>
                        <a:t>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상태에 따른 색상 변화를 적용</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err="1">
                          <a:solidFill>
                            <a:srgbClr val="FF0000"/>
                          </a:solidFill>
                          <a:latin typeface="+mj-ea"/>
                          <a:ea typeface="Arial"/>
                          <a:cs typeface="Arial"/>
                          <a:sym typeface="Arial"/>
                        </a:rPr>
                        <a:t>자리비움</a:t>
                      </a:r>
                      <a:r>
                        <a:rPr lang="ko-KR" altLang="en-US" sz="1000" b="0" i="0" u="none" strike="noStrike" cap="none" dirty="0">
                          <a:solidFill>
                            <a:srgbClr val="FF0000"/>
                          </a:solidFill>
                          <a:latin typeface="+mj-ea"/>
                          <a:ea typeface="Arial"/>
                          <a:cs typeface="Arial"/>
                          <a:sym typeface="Arial"/>
                        </a:rPr>
                        <a:t> 설정 시 연결된 대체 호를 지정하거나 복수의 대응유저 또는 호가 있는 상황에서 설정 가능</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a:solidFill>
                            <a:srgbClr val="FF0000"/>
                          </a:solidFill>
                          <a:latin typeface="+mj-ea"/>
                          <a:ea typeface="Arial"/>
                          <a:cs typeface="Arial"/>
                          <a:sym typeface="Arial"/>
                        </a:rPr>
                        <a:t>개발부서 검토 필요</a:t>
                      </a:r>
                      <a:r>
                        <a:rPr lang="en-US" altLang="ko-KR" sz="1000" b="0" i="0" u="none" strike="noStrike" cap="none" dirty="0">
                          <a:solidFill>
                            <a:srgbClr val="FF0000"/>
                          </a:solidFill>
                          <a:latin typeface="+mj-ea"/>
                          <a:ea typeface="Arial"/>
                          <a:cs typeface="Arial"/>
                          <a:sym typeface="Arial"/>
                        </a:rPr>
                        <a:t>)</a:t>
                      </a:r>
                      <a:endParaRPr lang="ko-KR" altLang="en-US" sz="1000" b="0" i="0" u="none" strike="noStrike" cap="none" dirty="0">
                        <a:solidFill>
                          <a:srgbClr val="FF0000"/>
                        </a:solidFill>
                        <a:latin typeface="+mj-ea"/>
                        <a:ea typeface="Arial"/>
                        <a:cs typeface="Arial"/>
                        <a:sym typeface="Arial"/>
                      </a:endParaRP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236625">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즐겨찾기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주소록</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연결</a:t>
                      </a:r>
                      <a:endParaRPr lang="en-US" altLang="ko-KR" sz="1000" b="0" i="0" u="none" strike="noStrike" cap="none" dirty="0">
                        <a:solidFill>
                          <a:schemeClr val="tx1"/>
                        </a:solidFill>
                        <a:latin typeface="+mj-ea"/>
                        <a:ea typeface="Arial"/>
                        <a:cs typeface="Arial"/>
                        <a:sym typeface="Arial"/>
                      </a:endParaRP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236625">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통계</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통계 페이지</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웹 브라우저</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로 연결</a:t>
                      </a:r>
                      <a:r>
                        <a:rPr lang="en-US" altLang="ko-KR" sz="1000" b="0" i="0" u="none" strike="noStrike" cap="none" dirty="0">
                          <a:solidFill>
                            <a:schemeClr val="tx1"/>
                          </a:solidFill>
                          <a:latin typeface="+mj-ea"/>
                          <a:ea typeface="Arial"/>
                          <a:cs typeface="Arial"/>
                          <a:sym typeface="Arial"/>
                        </a:rPr>
                        <a:t> – </a:t>
                      </a:r>
                      <a:r>
                        <a:rPr lang="ko-KR" altLang="en-US" sz="1000" b="0" i="0" u="none" strike="noStrike" cap="none" dirty="0">
                          <a:solidFill>
                            <a:schemeClr val="tx1"/>
                          </a:solidFill>
                          <a:latin typeface="+mj-ea"/>
                          <a:ea typeface="Arial"/>
                          <a:cs typeface="Arial"/>
                          <a:sym typeface="Arial"/>
                        </a:rPr>
                        <a:t>본인 통계</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페이지 개발 필요</a:t>
                      </a:r>
                      <a:r>
                        <a:rPr lang="en-US" altLang="ko-KR" sz="1000" b="0" i="0" u="none" strike="noStrike" cap="none" dirty="0">
                          <a:solidFill>
                            <a:schemeClr val="tx1"/>
                          </a:solidFill>
                          <a:latin typeface="+mj-ea"/>
                          <a:ea typeface="Arial"/>
                          <a:cs typeface="Arial"/>
                          <a:sym typeface="Arial"/>
                        </a:rPr>
                        <a:t>)</a:t>
                      </a: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236625">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연결상태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온</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오프 색상으로 분류</a:t>
                      </a: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236625">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알림</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공지사항에 신규 게시물이 생성되고 사용자가 확인하지 않은 게시물이 있을 시 해당 수를 표시한다</a:t>
                      </a:r>
                      <a:r>
                        <a:rPr lang="en-US" altLang="ko-KR" sz="1000" b="0" i="0" u="none" strike="noStrike" cap="none" dirty="0">
                          <a:solidFill>
                            <a:schemeClr val="tx1"/>
                          </a:solidFill>
                          <a:latin typeface="+mj-ea"/>
                          <a:ea typeface="Arial"/>
                          <a:cs typeface="Arial"/>
                          <a:sym typeface="Arial"/>
                        </a:rPr>
                        <a:t>.</a:t>
                      </a: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시스템 공지나 운용고객사의 알림을 인지하게 하는 목적을 갖는다</a:t>
                      </a:r>
                      <a:r>
                        <a:rPr lang="en-US" altLang="ko-KR" sz="1000" b="0" i="0" u="none" strike="noStrike" cap="none" dirty="0">
                          <a:solidFill>
                            <a:schemeClr val="tx1"/>
                          </a:solidFill>
                          <a:latin typeface="+mj-ea"/>
                          <a:ea typeface="Arial"/>
                          <a:cs typeface="Arial"/>
                          <a:sym typeface="Arial"/>
                        </a:rPr>
                        <a:t>.</a:t>
                      </a: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일반 게시판에 적용하지 아니한다</a:t>
                      </a:r>
                      <a:r>
                        <a:rPr lang="en-US" altLang="ko-KR" sz="1000" b="0" i="0" u="none" strike="noStrike" cap="none" dirty="0">
                          <a:solidFill>
                            <a:schemeClr val="tx1"/>
                          </a:solidFill>
                          <a:latin typeface="+mj-ea"/>
                          <a:ea typeface="Arial"/>
                          <a:cs typeface="Arial"/>
                          <a:sym typeface="Arial"/>
                        </a:rPr>
                        <a:t>.</a:t>
                      </a: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236625">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en-US" altLang="ko-KR" sz="1000" b="0" i="0" u="none" strike="noStrike" cap="none" dirty="0">
                          <a:solidFill>
                            <a:schemeClr val="tx1"/>
                          </a:solidFill>
                          <a:latin typeface="+mj-ea"/>
                          <a:ea typeface="Arial"/>
                          <a:cs typeface="Arial"/>
                          <a:sym typeface="Arial"/>
                        </a:rPr>
                        <a:t>LNB </a:t>
                      </a:r>
                      <a:r>
                        <a:rPr lang="ko-KR" altLang="en-US" sz="1000" b="0" i="0" u="none" strike="noStrike" cap="none" dirty="0">
                          <a:solidFill>
                            <a:schemeClr val="tx1"/>
                          </a:solidFill>
                          <a:latin typeface="+mj-ea"/>
                          <a:ea typeface="Arial"/>
                          <a:cs typeface="Arial"/>
                          <a:sym typeface="Arial"/>
                        </a:rPr>
                        <a:t>로고</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영역과 닿음</a:t>
                      </a: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236625">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212301">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236625">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28" name="직사각형 27">
            <a:extLst>
              <a:ext uri="{FF2B5EF4-FFF2-40B4-BE49-F238E27FC236}">
                <a16:creationId xmlns:a16="http://schemas.microsoft.com/office/drawing/2014/main" id="{0363E5BF-D9EF-4F8D-AD61-FE557978C80F}"/>
              </a:ext>
            </a:extLst>
          </p:cNvPr>
          <p:cNvSpPr/>
          <p:nvPr/>
        </p:nvSpPr>
        <p:spPr>
          <a:xfrm>
            <a:off x="4396006" y="1956964"/>
            <a:ext cx="364202" cy="307777"/>
          </a:xfrm>
          <a:prstGeom prst="rect">
            <a:avLst/>
          </a:prstGeom>
        </p:spPr>
        <p:txBody>
          <a:bodyPr wrap="none">
            <a:spAutoFit/>
          </a:bodyPr>
          <a:lstStyle/>
          <a:p>
            <a:r>
              <a:rPr lang="ko-KR" altLang="en-US" b="1" dirty="0">
                <a:solidFill>
                  <a:srgbClr val="FF0000"/>
                </a:solidFill>
              </a:rPr>
              <a:t>①</a:t>
            </a:r>
          </a:p>
        </p:txBody>
      </p:sp>
      <p:sp>
        <p:nvSpPr>
          <p:cNvPr id="29" name="직사각형 28">
            <a:extLst>
              <a:ext uri="{FF2B5EF4-FFF2-40B4-BE49-F238E27FC236}">
                <a16:creationId xmlns:a16="http://schemas.microsoft.com/office/drawing/2014/main" id="{CA57F305-1E52-41C0-BB8C-BA357E2E671C}"/>
              </a:ext>
            </a:extLst>
          </p:cNvPr>
          <p:cNvSpPr/>
          <p:nvPr/>
        </p:nvSpPr>
        <p:spPr>
          <a:xfrm>
            <a:off x="7422331" y="1438559"/>
            <a:ext cx="364202" cy="307777"/>
          </a:xfrm>
          <a:prstGeom prst="rect">
            <a:avLst/>
          </a:prstGeom>
        </p:spPr>
        <p:txBody>
          <a:bodyPr wrap="none">
            <a:spAutoFit/>
          </a:bodyPr>
          <a:lstStyle/>
          <a:p>
            <a:r>
              <a:rPr lang="ko-KR" altLang="en-US" b="1" dirty="0">
                <a:solidFill>
                  <a:srgbClr val="FF0000"/>
                </a:solidFill>
              </a:rPr>
              <a:t>②</a:t>
            </a:r>
            <a:endParaRPr lang="ko-KR" altLang="en-US" dirty="0"/>
          </a:p>
        </p:txBody>
      </p:sp>
      <p:sp>
        <p:nvSpPr>
          <p:cNvPr id="32" name="직사각형 31">
            <a:extLst>
              <a:ext uri="{FF2B5EF4-FFF2-40B4-BE49-F238E27FC236}">
                <a16:creationId xmlns:a16="http://schemas.microsoft.com/office/drawing/2014/main" id="{3AFD5FDC-53D5-4458-B106-F7858A5FC323}"/>
              </a:ext>
            </a:extLst>
          </p:cNvPr>
          <p:cNvSpPr/>
          <p:nvPr/>
        </p:nvSpPr>
        <p:spPr>
          <a:xfrm>
            <a:off x="7991146" y="1438558"/>
            <a:ext cx="364202" cy="307777"/>
          </a:xfrm>
          <a:prstGeom prst="rect">
            <a:avLst/>
          </a:prstGeom>
        </p:spPr>
        <p:txBody>
          <a:bodyPr wrap="none">
            <a:spAutoFit/>
          </a:bodyPr>
          <a:lstStyle/>
          <a:p>
            <a:r>
              <a:rPr lang="ko-KR" altLang="en-US" b="1" dirty="0">
                <a:solidFill>
                  <a:srgbClr val="FF0000"/>
                </a:solidFill>
              </a:rPr>
              <a:t>③</a:t>
            </a:r>
            <a:endParaRPr lang="ko-KR" altLang="en-US" dirty="0"/>
          </a:p>
        </p:txBody>
      </p:sp>
      <p:sp>
        <p:nvSpPr>
          <p:cNvPr id="33" name="직사각형 32">
            <a:extLst>
              <a:ext uri="{FF2B5EF4-FFF2-40B4-BE49-F238E27FC236}">
                <a16:creationId xmlns:a16="http://schemas.microsoft.com/office/drawing/2014/main" id="{FC7E074B-EA02-4DF1-86ED-4ED1B94462AB}"/>
              </a:ext>
            </a:extLst>
          </p:cNvPr>
          <p:cNvSpPr/>
          <p:nvPr/>
        </p:nvSpPr>
        <p:spPr>
          <a:xfrm>
            <a:off x="8538919" y="1434810"/>
            <a:ext cx="364202" cy="307777"/>
          </a:xfrm>
          <a:prstGeom prst="rect">
            <a:avLst/>
          </a:prstGeom>
        </p:spPr>
        <p:txBody>
          <a:bodyPr wrap="none">
            <a:spAutoFit/>
          </a:bodyPr>
          <a:lstStyle/>
          <a:p>
            <a:r>
              <a:rPr lang="ko-KR" altLang="en-US" b="1" dirty="0">
                <a:solidFill>
                  <a:srgbClr val="FF0000"/>
                </a:solidFill>
              </a:rPr>
              <a:t>④</a:t>
            </a:r>
            <a:endParaRPr lang="ko-KR" altLang="en-US" dirty="0"/>
          </a:p>
        </p:txBody>
      </p:sp>
      <p:sp>
        <p:nvSpPr>
          <p:cNvPr id="34" name="직사각형 33">
            <a:extLst>
              <a:ext uri="{FF2B5EF4-FFF2-40B4-BE49-F238E27FC236}">
                <a16:creationId xmlns:a16="http://schemas.microsoft.com/office/drawing/2014/main" id="{39133E34-1153-431F-B3EF-0FAB125C4379}"/>
              </a:ext>
            </a:extLst>
          </p:cNvPr>
          <p:cNvSpPr/>
          <p:nvPr/>
        </p:nvSpPr>
        <p:spPr>
          <a:xfrm>
            <a:off x="9031667" y="1461904"/>
            <a:ext cx="364202" cy="307777"/>
          </a:xfrm>
          <a:prstGeom prst="rect">
            <a:avLst/>
          </a:prstGeom>
        </p:spPr>
        <p:txBody>
          <a:bodyPr wrap="none">
            <a:spAutoFit/>
          </a:bodyPr>
          <a:lstStyle/>
          <a:p>
            <a:r>
              <a:rPr lang="ko-KR" altLang="en-US" b="1" dirty="0">
                <a:solidFill>
                  <a:srgbClr val="FF0000"/>
                </a:solidFill>
              </a:rPr>
              <a:t>⑤</a:t>
            </a:r>
            <a:endParaRPr lang="ko-KR" altLang="en-US" dirty="0"/>
          </a:p>
        </p:txBody>
      </p:sp>
      <p:sp>
        <p:nvSpPr>
          <p:cNvPr id="35" name="직사각형 34">
            <a:extLst>
              <a:ext uri="{FF2B5EF4-FFF2-40B4-BE49-F238E27FC236}">
                <a16:creationId xmlns:a16="http://schemas.microsoft.com/office/drawing/2014/main" id="{412FCE45-D09D-4082-B824-5A4A3FA1E854}"/>
              </a:ext>
            </a:extLst>
          </p:cNvPr>
          <p:cNvSpPr/>
          <p:nvPr/>
        </p:nvSpPr>
        <p:spPr>
          <a:xfrm>
            <a:off x="566939" y="1752053"/>
            <a:ext cx="364202" cy="307777"/>
          </a:xfrm>
          <a:prstGeom prst="rect">
            <a:avLst/>
          </a:prstGeom>
        </p:spPr>
        <p:txBody>
          <a:bodyPr wrap="none">
            <a:spAutoFit/>
          </a:bodyPr>
          <a:lstStyle/>
          <a:p>
            <a:r>
              <a:rPr lang="ko-KR" altLang="en-US" dirty="0">
                <a:solidFill>
                  <a:srgbClr val="FF0000"/>
                </a:solidFill>
                <a:latin typeface="+mn-ea"/>
                <a:ea typeface="+mn-ea"/>
              </a:rPr>
              <a:t>⑦</a:t>
            </a:r>
            <a:endParaRPr lang="ko-KR" altLang="en-US" dirty="0"/>
          </a:p>
        </p:txBody>
      </p:sp>
      <p:sp>
        <p:nvSpPr>
          <p:cNvPr id="26" name="타원 25">
            <a:extLst>
              <a:ext uri="{FF2B5EF4-FFF2-40B4-BE49-F238E27FC236}">
                <a16:creationId xmlns:a16="http://schemas.microsoft.com/office/drawing/2014/main" id="{AD6696DE-F187-4130-88A7-2AC6DD2A3532}"/>
              </a:ext>
            </a:extLst>
          </p:cNvPr>
          <p:cNvSpPr/>
          <p:nvPr/>
        </p:nvSpPr>
        <p:spPr>
          <a:xfrm>
            <a:off x="9734160" y="1657504"/>
            <a:ext cx="475989" cy="475989"/>
          </a:xfrm>
          <a:prstGeom prst="ellips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200" dirty="0">
                <a:solidFill>
                  <a:schemeClr val="tx1"/>
                </a:solidFill>
              </a:rPr>
              <a:t>알</a:t>
            </a:r>
          </a:p>
        </p:txBody>
      </p:sp>
      <p:sp>
        <p:nvSpPr>
          <p:cNvPr id="27" name="직사각형 26">
            <a:extLst>
              <a:ext uri="{FF2B5EF4-FFF2-40B4-BE49-F238E27FC236}">
                <a16:creationId xmlns:a16="http://schemas.microsoft.com/office/drawing/2014/main" id="{95548F48-3604-46F4-8594-39BC52A3BF8C}"/>
              </a:ext>
            </a:extLst>
          </p:cNvPr>
          <p:cNvSpPr/>
          <p:nvPr/>
        </p:nvSpPr>
        <p:spPr>
          <a:xfrm>
            <a:off x="9585390" y="1458244"/>
            <a:ext cx="364202" cy="307777"/>
          </a:xfrm>
          <a:prstGeom prst="rect">
            <a:avLst/>
          </a:prstGeom>
        </p:spPr>
        <p:txBody>
          <a:bodyPr wrap="none">
            <a:spAutoFit/>
          </a:bodyPr>
          <a:lstStyle/>
          <a:p>
            <a:r>
              <a:rPr lang="ko-KR" altLang="en-US" dirty="0">
                <a:solidFill>
                  <a:srgbClr val="FF0000"/>
                </a:solidFill>
                <a:latin typeface="+mn-ea"/>
                <a:ea typeface="+mn-ea"/>
              </a:rPr>
              <a:t>⑥</a:t>
            </a:r>
            <a:endParaRPr lang="ko-KR" altLang="en-US" dirty="0"/>
          </a:p>
        </p:txBody>
      </p:sp>
      <p:sp>
        <p:nvSpPr>
          <p:cNvPr id="2" name="타원 1">
            <a:extLst>
              <a:ext uri="{FF2B5EF4-FFF2-40B4-BE49-F238E27FC236}">
                <a16:creationId xmlns:a16="http://schemas.microsoft.com/office/drawing/2014/main" id="{6553418A-0E77-4E3B-A8ED-DA838B29DC7F}"/>
              </a:ext>
            </a:extLst>
          </p:cNvPr>
          <p:cNvSpPr/>
          <p:nvPr/>
        </p:nvSpPr>
        <p:spPr>
          <a:xfrm>
            <a:off x="9985979" y="1536423"/>
            <a:ext cx="287216" cy="287216"/>
          </a:xfrm>
          <a:prstGeom prst="ellipse">
            <a:avLst/>
          </a:prstGeom>
          <a:solidFill>
            <a:srgbClr val="E6097F"/>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200" b="1" dirty="0">
                <a:solidFill>
                  <a:schemeClr val="bg1"/>
                </a:solidFill>
              </a:rPr>
              <a:t>1</a:t>
            </a:r>
            <a:endParaRPr lang="ko-KR" altLang="en-US" sz="1200" b="1" dirty="0">
              <a:solidFill>
                <a:schemeClr val="bg1"/>
              </a:solidFill>
            </a:endParaRPr>
          </a:p>
        </p:txBody>
      </p:sp>
      <p:sp>
        <p:nvSpPr>
          <p:cNvPr id="3" name="슬라이드 번호 개체 틀 2">
            <a:extLst>
              <a:ext uri="{FF2B5EF4-FFF2-40B4-BE49-F238E27FC236}">
                <a16:creationId xmlns:a16="http://schemas.microsoft.com/office/drawing/2014/main" id="{7761FEF5-FB79-4315-93D8-6027C01FAD64}"/>
              </a:ext>
            </a:extLst>
          </p:cNvPr>
          <p:cNvSpPr>
            <a:spLocks noGrp="1"/>
          </p:cNvSpPr>
          <p:nvPr>
            <p:ph type="sldNum" idx="12"/>
          </p:nvPr>
        </p:nvSpPr>
        <p:spPr/>
        <p:txBody>
          <a:bodyPr/>
          <a:lstStyle/>
          <a:p>
            <a:fld id="{00000000-1234-1234-1234-123412341234}" type="slidenum">
              <a:rPr lang="en-US" altLang="ko-KR" smtClean="0"/>
              <a:pPr/>
              <a:t>11</a:t>
            </a:fld>
            <a:endParaRPr lang="ko-KR" altLang="en-US"/>
          </a:p>
        </p:txBody>
      </p:sp>
      <p:sp>
        <p:nvSpPr>
          <p:cNvPr id="5" name="TextBox 4">
            <a:extLst>
              <a:ext uri="{FF2B5EF4-FFF2-40B4-BE49-F238E27FC236}">
                <a16:creationId xmlns:a16="http://schemas.microsoft.com/office/drawing/2014/main" id="{D9D34BCA-769C-4010-AB27-C96D1C621AA8}"/>
              </a:ext>
            </a:extLst>
          </p:cNvPr>
          <p:cNvSpPr txBox="1"/>
          <p:nvPr/>
        </p:nvSpPr>
        <p:spPr>
          <a:xfrm>
            <a:off x="4331711" y="1714299"/>
            <a:ext cx="393056" cy="307777"/>
          </a:xfrm>
          <a:prstGeom prst="rect">
            <a:avLst/>
          </a:prstGeom>
          <a:noFill/>
        </p:spPr>
        <p:txBody>
          <a:bodyPr wrap="none" rtlCol="0">
            <a:spAutoFit/>
          </a:bodyPr>
          <a:lstStyle/>
          <a:p>
            <a:r>
              <a:rPr lang="en-US" altLang="ko-KR" dirty="0"/>
              <a:t>&lt;&lt;</a:t>
            </a:r>
            <a:endParaRPr lang="ko-KR" altLang="en-US" dirty="0"/>
          </a:p>
        </p:txBody>
      </p:sp>
      <p:sp>
        <p:nvSpPr>
          <p:cNvPr id="30" name="TextBox 29">
            <a:extLst>
              <a:ext uri="{FF2B5EF4-FFF2-40B4-BE49-F238E27FC236}">
                <a16:creationId xmlns:a16="http://schemas.microsoft.com/office/drawing/2014/main" id="{9BFDF967-0427-4C66-8F81-0AE3733C2BE7}"/>
              </a:ext>
            </a:extLst>
          </p:cNvPr>
          <p:cNvSpPr txBox="1"/>
          <p:nvPr/>
        </p:nvSpPr>
        <p:spPr>
          <a:xfrm>
            <a:off x="3176657" y="1606577"/>
            <a:ext cx="1082842" cy="261610"/>
          </a:xfrm>
          <a:prstGeom prst="rect">
            <a:avLst/>
          </a:prstGeom>
          <a:noFill/>
        </p:spPr>
        <p:txBody>
          <a:bodyPr wrap="square">
            <a:spAutoFit/>
          </a:bodyPr>
          <a:lstStyle/>
          <a:p>
            <a:pPr algn="ctr"/>
            <a:r>
              <a:rPr lang="en-US" altLang="ko-KR" sz="1100" dirty="0">
                <a:solidFill>
                  <a:schemeClr val="tx1"/>
                </a:solidFill>
              </a:rPr>
              <a:t>2020. 08.18</a:t>
            </a:r>
            <a:endParaRPr lang="ko-KR" altLang="en-US" sz="1100" dirty="0">
              <a:solidFill>
                <a:schemeClr val="tx1"/>
              </a:solidFill>
            </a:endParaRPr>
          </a:p>
        </p:txBody>
      </p:sp>
    </p:spTree>
    <p:extLst>
      <p:ext uri="{BB962C8B-B14F-4D97-AF65-F5344CB8AC3E}">
        <p14:creationId xmlns:p14="http://schemas.microsoft.com/office/powerpoint/2010/main" val="189707719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en-US" altLang="ko-KR" sz="1000" dirty="0">
                <a:latin typeface="Malgun Gothic"/>
                <a:ea typeface="Malgun Gothic"/>
                <a:cs typeface="Malgun Gothic"/>
                <a:sym typeface="Malgun Gothic"/>
              </a:rPr>
              <a:t>Left Navi Bar</a:t>
            </a:r>
            <a:endParaRPr lang="ko-KR" altLang="en-US" sz="1000" dirty="0">
              <a:latin typeface="Malgun Gothic"/>
              <a:ea typeface="Malgun Gothic"/>
              <a:cs typeface="Malgun Gothic"/>
              <a:sym typeface="Malgun Gothic"/>
            </a:endParaRP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1634902992"/>
              </p:ext>
            </p:extLst>
          </p:nvPr>
        </p:nvGraphicFramePr>
        <p:xfrm>
          <a:off x="8896351" y="564395"/>
          <a:ext cx="3115840" cy="5044486"/>
        </p:xfrm>
        <a:graphic>
          <a:graphicData uri="http://schemas.openxmlformats.org/drawingml/2006/table">
            <a:tbl>
              <a:tblPr>
                <a:noFill/>
                <a:tableStyleId>{643F08CA-D0FD-4435-B35A-E26B1FE16940}</a:tableStyleId>
              </a:tblPr>
              <a:tblGrid>
                <a:gridCol w="545117">
                  <a:extLst>
                    <a:ext uri="{9D8B030D-6E8A-4147-A177-3AD203B41FA5}">
                      <a16:colId xmlns:a16="http://schemas.microsoft.com/office/drawing/2014/main" val="20000"/>
                    </a:ext>
                  </a:extLst>
                </a:gridCol>
                <a:gridCol w="2570723">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문자</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확인하지 않은 문자가 있을 경우 미확인 문자의 숫자를 아이콘 옆에 표기한다</a:t>
                      </a:r>
                      <a:r>
                        <a:rPr lang="en-US" altLang="ko-KR" sz="1000" b="0" i="0" u="none" strike="noStrike" cap="none" dirty="0">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주소록</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메모</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녹취</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설정</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dirty="0">
                          <a:solidFill>
                            <a:schemeClr val="tx1"/>
                          </a:solidFill>
                          <a:latin typeface="+mj-ea"/>
                          <a:ea typeface="+mj-ea"/>
                        </a:rPr>
                        <a:t>로그아웃 </a:t>
                      </a:r>
                      <a:r>
                        <a:rPr lang="en-US" altLang="ko-KR" sz="1000" b="0" dirty="0">
                          <a:solidFill>
                            <a:schemeClr val="tx1"/>
                          </a:solidFill>
                          <a:latin typeface="+mj-ea"/>
                          <a:ea typeface="+mj-ea"/>
                        </a:rPr>
                        <a:t>:  </a:t>
                      </a:r>
                      <a:r>
                        <a:rPr lang="ko-KR" altLang="en-US" sz="1000" b="0" dirty="0" err="1">
                          <a:solidFill>
                            <a:schemeClr val="tx1"/>
                          </a:solidFill>
                          <a:latin typeface="+mj-ea"/>
                          <a:ea typeface="+mj-ea"/>
                        </a:rPr>
                        <a:t>로그아웃되며</a:t>
                      </a:r>
                      <a:r>
                        <a:rPr lang="ko-KR" altLang="en-US" sz="1000" b="0" dirty="0">
                          <a:solidFill>
                            <a:schemeClr val="tx1"/>
                          </a:solidFill>
                          <a:latin typeface="+mj-ea"/>
                          <a:ea typeface="+mj-ea"/>
                        </a:rPr>
                        <a:t> 프로그램이 종료된다</a:t>
                      </a:r>
                      <a:r>
                        <a:rPr lang="en-US" altLang="ko-KR" sz="1000" b="0" dirty="0">
                          <a:solidFill>
                            <a:schemeClr val="tx1"/>
                          </a:solidFill>
                          <a:latin typeface="+mj-ea"/>
                          <a:ea typeface="+mj-ea"/>
                        </a:rPr>
                        <a:t>.</a:t>
                      </a: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dirty="0">
                          <a:solidFill>
                            <a:schemeClr val="tx1"/>
                          </a:solidFill>
                          <a:latin typeface="+mj-ea"/>
                          <a:ea typeface="+mj-ea"/>
                        </a:rPr>
                        <a:t>클릭할 경우 </a:t>
                      </a:r>
                      <a:r>
                        <a:rPr lang="en-US" altLang="ko-KR" sz="1000" b="0" dirty="0">
                          <a:solidFill>
                            <a:schemeClr val="tx1"/>
                          </a:solidFill>
                          <a:latin typeface="+mj-ea"/>
                          <a:ea typeface="+mj-ea"/>
                        </a:rPr>
                        <a:t>“</a:t>
                      </a:r>
                      <a:r>
                        <a:rPr lang="ko-KR" altLang="en-US" sz="1000" b="0" dirty="0">
                          <a:solidFill>
                            <a:schemeClr val="tx1"/>
                          </a:solidFill>
                          <a:latin typeface="+mj-ea"/>
                          <a:ea typeface="+mj-ea"/>
                        </a:rPr>
                        <a:t>프로그램이 종료됩니다</a:t>
                      </a:r>
                      <a:r>
                        <a:rPr lang="en-US" altLang="ko-KR" sz="1000" b="0" dirty="0">
                          <a:solidFill>
                            <a:schemeClr val="tx1"/>
                          </a:solidFill>
                          <a:latin typeface="+mj-ea"/>
                          <a:ea typeface="+mj-ea"/>
                        </a:rPr>
                        <a:t>. </a:t>
                      </a:r>
                      <a:r>
                        <a:rPr lang="ko-KR" altLang="en-US" sz="1000" b="0" dirty="0">
                          <a:solidFill>
                            <a:schemeClr val="tx1"/>
                          </a:solidFill>
                          <a:latin typeface="+mj-ea"/>
                          <a:ea typeface="+mj-ea"/>
                        </a:rPr>
                        <a:t>확인 </a:t>
                      </a:r>
                      <a:r>
                        <a:rPr lang="en-US" altLang="ko-KR" sz="1000" b="0" dirty="0">
                          <a:solidFill>
                            <a:schemeClr val="tx1"/>
                          </a:solidFill>
                          <a:latin typeface="+mj-ea"/>
                          <a:ea typeface="+mj-ea"/>
                        </a:rPr>
                        <a:t>/ </a:t>
                      </a:r>
                      <a:r>
                        <a:rPr lang="ko-KR" altLang="en-US" sz="1000" b="0" dirty="0">
                          <a:solidFill>
                            <a:schemeClr val="tx1"/>
                          </a:solidFill>
                          <a:latin typeface="+mj-ea"/>
                          <a:ea typeface="+mj-ea"/>
                        </a:rPr>
                        <a:t>취소 </a:t>
                      </a:r>
                      <a:r>
                        <a:rPr lang="en-US" altLang="ko-KR" sz="1000" b="0" dirty="0">
                          <a:solidFill>
                            <a:schemeClr val="tx1"/>
                          </a:solidFill>
                          <a:latin typeface="+mj-ea"/>
                          <a:ea typeface="+mj-ea"/>
                        </a:rPr>
                        <a:t>“ </a:t>
                      </a:r>
                      <a:r>
                        <a:rPr lang="ko-KR" altLang="en-US" sz="1000" b="0" dirty="0">
                          <a:solidFill>
                            <a:schemeClr val="tx1"/>
                          </a:solidFill>
                          <a:latin typeface="+mj-ea"/>
                          <a:ea typeface="+mj-ea"/>
                        </a:rPr>
                        <a:t>형태의 확인 메시지를 출력한다</a:t>
                      </a:r>
                      <a:r>
                        <a:rPr lang="en-US" altLang="ko-KR" sz="1000" b="0" dirty="0">
                          <a:solidFill>
                            <a:schemeClr val="tx1"/>
                          </a:solidFill>
                          <a:latin typeface="+mj-ea"/>
                          <a:ea typeface="+mj-ea"/>
                        </a:rPr>
                        <a:t>.</a:t>
                      </a: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err="1">
                          <a:solidFill>
                            <a:schemeClr val="tx1"/>
                          </a:solidFill>
                          <a:latin typeface="+mj-ea"/>
                          <a:ea typeface="Arial"/>
                          <a:cs typeface="Arial"/>
                          <a:sym typeface="Arial"/>
                        </a:rPr>
                        <a:t>작업창</a:t>
                      </a:r>
                      <a:r>
                        <a:rPr lang="ko-KR" altLang="en-US" sz="1000" b="0" i="0" u="none" strike="noStrike" cap="none" dirty="0">
                          <a:solidFill>
                            <a:schemeClr val="tx1"/>
                          </a:solidFill>
                          <a:latin typeface="+mj-ea"/>
                          <a:ea typeface="Arial"/>
                          <a:cs typeface="Arial"/>
                          <a:sym typeface="Arial"/>
                        </a:rPr>
                        <a:t> 위치 지정 </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pic>
        <p:nvPicPr>
          <p:cNvPr id="3" name="그림 2">
            <a:extLst>
              <a:ext uri="{FF2B5EF4-FFF2-40B4-BE49-F238E27FC236}">
                <a16:creationId xmlns:a16="http://schemas.microsoft.com/office/drawing/2014/main" id="{B597442B-ACEA-4C20-B4DD-50009C84336D}"/>
              </a:ext>
            </a:extLst>
          </p:cNvPr>
          <p:cNvPicPr>
            <a:picLocks noChangeAspect="1"/>
          </p:cNvPicPr>
          <p:nvPr/>
        </p:nvPicPr>
        <p:blipFill rotWithShape="1">
          <a:blip r:embed="rId3"/>
          <a:srcRect l="9669" t="1008" r="21445" b="5768"/>
          <a:stretch/>
        </p:blipFill>
        <p:spPr>
          <a:xfrm>
            <a:off x="4336266" y="658451"/>
            <a:ext cx="693845" cy="5936613"/>
          </a:xfrm>
          <a:prstGeom prst="rect">
            <a:avLst/>
          </a:prstGeom>
        </p:spPr>
      </p:pic>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5" name="직사각형 4">
            <a:extLst>
              <a:ext uri="{FF2B5EF4-FFF2-40B4-BE49-F238E27FC236}">
                <a16:creationId xmlns:a16="http://schemas.microsoft.com/office/drawing/2014/main" id="{1AE09EC8-AC75-451F-9215-A62B951C2196}"/>
              </a:ext>
            </a:extLst>
          </p:cNvPr>
          <p:cNvSpPr/>
          <p:nvPr/>
        </p:nvSpPr>
        <p:spPr>
          <a:xfrm>
            <a:off x="4665910" y="1569978"/>
            <a:ext cx="364202" cy="307777"/>
          </a:xfrm>
          <a:prstGeom prst="rect">
            <a:avLst/>
          </a:prstGeom>
        </p:spPr>
        <p:txBody>
          <a:bodyPr wrap="none">
            <a:spAutoFit/>
          </a:bodyPr>
          <a:lstStyle/>
          <a:p>
            <a:r>
              <a:rPr lang="ko-KR" altLang="en-US" b="1" dirty="0">
                <a:solidFill>
                  <a:srgbClr val="FF0000"/>
                </a:solidFill>
              </a:rPr>
              <a:t>①</a:t>
            </a:r>
            <a:endParaRPr lang="ko-KR" altLang="en-US" dirty="0"/>
          </a:p>
        </p:txBody>
      </p:sp>
      <p:sp>
        <p:nvSpPr>
          <p:cNvPr id="6" name="직사각형 5">
            <a:extLst>
              <a:ext uri="{FF2B5EF4-FFF2-40B4-BE49-F238E27FC236}">
                <a16:creationId xmlns:a16="http://schemas.microsoft.com/office/drawing/2014/main" id="{749570B4-804D-4C69-AA1B-AC7A840D5D74}"/>
              </a:ext>
            </a:extLst>
          </p:cNvPr>
          <p:cNvSpPr/>
          <p:nvPr/>
        </p:nvSpPr>
        <p:spPr>
          <a:xfrm>
            <a:off x="4665910" y="2066461"/>
            <a:ext cx="364202" cy="307777"/>
          </a:xfrm>
          <a:prstGeom prst="rect">
            <a:avLst/>
          </a:prstGeom>
        </p:spPr>
        <p:txBody>
          <a:bodyPr wrap="none">
            <a:spAutoFit/>
          </a:bodyPr>
          <a:lstStyle/>
          <a:p>
            <a:r>
              <a:rPr lang="ko-KR" altLang="en-US" b="1" dirty="0">
                <a:solidFill>
                  <a:srgbClr val="FF0000"/>
                </a:solidFill>
              </a:rPr>
              <a:t>②</a:t>
            </a:r>
            <a:endParaRPr lang="ko-KR" altLang="en-US" dirty="0"/>
          </a:p>
        </p:txBody>
      </p:sp>
      <p:sp>
        <p:nvSpPr>
          <p:cNvPr id="7" name="직사각형 6">
            <a:extLst>
              <a:ext uri="{FF2B5EF4-FFF2-40B4-BE49-F238E27FC236}">
                <a16:creationId xmlns:a16="http://schemas.microsoft.com/office/drawing/2014/main" id="{DA513658-5A48-4781-81A5-022774B4937C}"/>
              </a:ext>
            </a:extLst>
          </p:cNvPr>
          <p:cNvSpPr/>
          <p:nvPr/>
        </p:nvSpPr>
        <p:spPr>
          <a:xfrm>
            <a:off x="4665910" y="2686414"/>
            <a:ext cx="364202" cy="307777"/>
          </a:xfrm>
          <a:prstGeom prst="rect">
            <a:avLst/>
          </a:prstGeom>
        </p:spPr>
        <p:txBody>
          <a:bodyPr wrap="none">
            <a:spAutoFit/>
          </a:bodyPr>
          <a:lstStyle/>
          <a:p>
            <a:r>
              <a:rPr lang="ko-KR" altLang="en-US" b="1" dirty="0">
                <a:solidFill>
                  <a:srgbClr val="FF0000"/>
                </a:solidFill>
              </a:rPr>
              <a:t>③</a:t>
            </a:r>
            <a:endParaRPr lang="ko-KR" altLang="en-US" dirty="0"/>
          </a:p>
        </p:txBody>
      </p:sp>
      <p:sp>
        <p:nvSpPr>
          <p:cNvPr id="8" name="직사각형 7">
            <a:extLst>
              <a:ext uri="{FF2B5EF4-FFF2-40B4-BE49-F238E27FC236}">
                <a16:creationId xmlns:a16="http://schemas.microsoft.com/office/drawing/2014/main" id="{83DCC6DB-25DE-4595-97E2-416B7DD098A7}"/>
              </a:ext>
            </a:extLst>
          </p:cNvPr>
          <p:cNvSpPr/>
          <p:nvPr/>
        </p:nvSpPr>
        <p:spPr>
          <a:xfrm>
            <a:off x="4665910" y="3252857"/>
            <a:ext cx="364202" cy="307777"/>
          </a:xfrm>
          <a:prstGeom prst="rect">
            <a:avLst/>
          </a:prstGeom>
        </p:spPr>
        <p:txBody>
          <a:bodyPr wrap="none">
            <a:spAutoFit/>
          </a:bodyPr>
          <a:lstStyle/>
          <a:p>
            <a:r>
              <a:rPr lang="ko-KR" altLang="en-US" b="1" dirty="0">
                <a:solidFill>
                  <a:srgbClr val="FF0000"/>
                </a:solidFill>
              </a:rPr>
              <a:t>④</a:t>
            </a:r>
            <a:endParaRPr lang="ko-KR" altLang="en-US" dirty="0"/>
          </a:p>
        </p:txBody>
      </p:sp>
      <p:sp>
        <p:nvSpPr>
          <p:cNvPr id="9" name="직사각형 8">
            <a:extLst>
              <a:ext uri="{FF2B5EF4-FFF2-40B4-BE49-F238E27FC236}">
                <a16:creationId xmlns:a16="http://schemas.microsoft.com/office/drawing/2014/main" id="{B7EAB9B1-BCEB-425F-ADB5-B949E31189F2}"/>
              </a:ext>
            </a:extLst>
          </p:cNvPr>
          <p:cNvSpPr/>
          <p:nvPr/>
        </p:nvSpPr>
        <p:spPr>
          <a:xfrm>
            <a:off x="4665910" y="3819300"/>
            <a:ext cx="364202" cy="307777"/>
          </a:xfrm>
          <a:prstGeom prst="rect">
            <a:avLst/>
          </a:prstGeom>
        </p:spPr>
        <p:txBody>
          <a:bodyPr wrap="none">
            <a:spAutoFit/>
          </a:bodyPr>
          <a:lstStyle/>
          <a:p>
            <a:r>
              <a:rPr lang="ko-KR" altLang="en-US" b="1" dirty="0">
                <a:solidFill>
                  <a:srgbClr val="FF0000"/>
                </a:solidFill>
              </a:rPr>
              <a:t>⑤</a:t>
            </a:r>
            <a:endParaRPr lang="ko-KR" altLang="en-US" dirty="0"/>
          </a:p>
        </p:txBody>
      </p:sp>
      <p:sp>
        <p:nvSpPr>
          <p:cNvPr id="10" name="직사각형 9">
            <a:extLst>
              <a:ext uri="{FF2B5EF4-FFF2-40B4-BE49-F238E27FC236}">
                <a16:creationId xmlns:a16="http://schemas.microsoft.com/office/drawing/2014/main" id="{9F0B63C3-A8BD-4531-AA75-13D5C377D25B}"/>
              </a:ext>
            </a:extLst>
          </p:cNvPr>
          <p:cNvSpPr/>
          <p:nvPr/>
        </p:nvSpPr>
        <p:spPr>
          <a:xfrm>
            <a:off x="4750424" y="5141763"/>
            <a:ext cx="364202" cy="307777"/>
          </a:xfrm>
          <a:prstGeom prst="rect">
            <a:avLst/>
          </a:prstGeom>
        </p:spPr>
        <p:txBody>
          <a:bodyPr wrap="none">
            <a:spAutoFit/>
          </a:bodyPr>
          <a:lstStyle/>
          <a:p>
            <a:r>
              <a:rPr lang="ko-KR" altLang="en-US" b="1" dirty="0">
                <a:solidFill>
                  <a:srgbClr val="FF0000"/>
                </a:solidFill>
              </a:rPr>
              <a:t>⑥</a:t>
            </a:r>
            <a:endParaRPr lang="ko-KR" altLang="en-US" dirty="0"/>
          </a:p>
        </p:txBody>
      </p:sp>
      <p:sp>
        <p:nvSpPr>
          <p:cNvPr id="11" name="직사각형 10">
            <a:extLst>
              <a:ext uri="{FF2B5EF4-FFF2-40B4-BE49-F238E27FC236}">
                <a16:creationId xmlns:a16="http://schemas.microsoft.com/office/drawing/2014/main" id="{3BF61591-21E2-4460-A10A-4F1E60329E42}"/>
              </a:ext>
            </a:extLst>
          </p:cNvPr>
          <p:cNvSpPr/>
          <p:nvPr/>
        </p:nvSpPr>
        <p:spPr>
          <a:xfrm>
            <a:off x="4738632" y="5601761"/>
            <a:ext cx="364202" cy="307777"/>
          </a:xfrm>
          <a:prstGeom prst="rect">
            <a:avLst/>
          </a:prstGeom>
        </p:spPr>
        <p:txBody>
          <a:bodyPr wrap="none">
            <a:spAutoFit/>
          </a:bodyPr>
          <a:lstStyle/>
          <a:p>
            <a:r>
              <a:rPr lang="ko-KR" altLang="en-US" b="1" dirty="0">
                <a:solidFill>
                  <a:srgbClr val="FF0000"/>
                </a:solidFill>
              </a:rPr>
              <a:t>⑦</a:t>
            </a:r>
            <a:endParaRPr lang="ko-KR" altLang="en-US" dirty="0"/>
          </a:p>
        </p:txBody>
      </p:sp>
      <p:sp>
        <p:nvSpPr>
          <p:cNvPr id="14" name="Settings">
            <a:extLst>
              <a:ext uri="{FF2B5EF4-FFF2-40B4-BE49-F238E27FC236}">
                <a16:creationId xmlns:a16="http://schemas.microsoft.com/office/drawing/2014/main" id="{90AF766F-2B35-4FE0-A7EB-04CB676B6597}"/>
              </a:ext>
            </a:extLst>
          </p:cNvPr>
          <p:cNvSpPr>
            <a:spLocks noChangeAspect="1" noEditPoints="1"/>
          </p:cNvSpPr>
          <p:nvPr/>
        </p:nvSpPr>
        <p:spPr bwMode="auto">
          <a:xfrm>
            <a:off x="4539276" y="5196272"/>
            <a:ext cx="253268" cy="253268"/>
          </a:xfrm>
          <a:custGeom>
            <a:avLst/>
            <a:gdLst>
              <a:gd name="T0" fmla="*/ 570 w 1306"/>
              <a:gd name="T1" fmla="*/ 0 h 1306"/>
              <a:gd name="T2" fmla="*/ 538 w 1306"/>
              <a:gd name="T3" fmla="*/ 193 h 1306"/>
              <a:gd name="T4" fmla="*/ 409 w 1306"/>
              <a:gd name="T5" fmla="*/ 245 h 1306"/>
              <a:gd name="T6" fmla="*/ 249 w 1306"/>
              <a:gd name="T7" fmla="*/ 132 h 1306"/>
              <a:gd name="T8" fmla="*/ 134 w 1306"/>
              <a:gd name="T9" fmla="*/ 247 h 1306"/>
              <a:gd name="T10" fmla="*/ 246 w 1306"/>
              <a:gd name="T11" fmla="*/ 407 h 1306"/>
              <a:gd name="T12" fmla="*/ 192 w 1306"/>
              <a:gd name="T13" fmla="*/ 537 h 1306"/>
              <a:gd name="T14" fmla="*/ 0 w 1306"/>
              <a:gd name="T15" fmla="*/ 569 h 1306"/>
              <a:gd name="T16" fmla="*/ 0 w 1306"/>
              <a:gd name="T17" fmla="*/ 732 h 1306"/>
              <a:gd name="T18" fmla="*/ 192 w 1306"/>
              <a:gd name="T19" fmla="*/ 766 h 1306"/>
              <a:gd name="T20" fmla="*/ 246 w 1306"/>
              <a:gd name="T21" fmla="*/ 897 h 1306"/>
              <a:gd name="T22" fmla="*/ 132 w 1306"/>
              <a:gd name="T23" fmla="*/ 1056 h 1306"/>
              <a:gd name="T24" fmla="*/ 248 w 1306"/>
              <a:gd name="T25" fmla="*/ 1172 h 1306"/>
              <a:gd name="T26" fmla="*/ 407 w 1306"/>
              <a:gd name="T27" fmla="*/ 1060 h 1306"/>
              <a:gd name="T28" fmla="*/ 538 w 1306"/>
              <a:gd name="T29" fmla="*/ 1112 h 1306"/>
              <a:gd name="T30" fmla="*/ 570 w 1306"/>
              <a:gd name="T31" fmla="*/ 1306 h 1306"/>
              <a:gd name="T32" fmla="*/ 733 w 1306"/>
              <a:gd name="T33" fmla="*/ 1306 h 1306"/>
              <a:gd name="T34" fmla="*/ 767 w 1306"/>
              <a:gd name="T35" fmla="*/ 1112 h 1306"/>
              <a:gd name="T36" fmla="*/ 897 w 1306"/>
              <a:gd name="T37" fmla="*/ 1058 h 1306"/>
              <a:gd name="T38" fmla="*/ 1058 w 1306"/>
              <a:gd name="T39" fmla="*/ 1172 h 1306"/>
              <a:gd name="T40" fmla="*/ 1174 w 1306"/>
              <a:gd name="T41" fmla="*/ 1056 h 1306"/>
              <a:gd name="T42" fmla="*/ 1058 w 1306"/>
              <a:gd name="T43" fmla="*/ 897 h 1306"/>
              <a:gd name="T44" fmla="*/ 1111 w 1306"/>
              <a:gd name="T45" fmla="*/ 768 h 1306"/>
              <a:gd name="T46" fmla="*/ 1306 w 1306"/>
              <a:gd name="T47" fmla="*/ 732 h 1306"/>
              <a:gd name="T48" fmla="*/ 1306 w 1306"/>
              <a:gd name="T49" fmla="*/ 569 h 1306"/>
              <a:gd name="T50" fmla="*/ 1111 w 1306"/>
              <a:gd name="T51" fmla="*/ 537 h 1306"/>
              <a:gd name="T52" fmla="*/ 1058 w 1306"/>
              <a:gd name="T53" fmla="*/ 408 h 1306"/>
              <a:gd name="T54" fmla="*/ 1172 w 1306"/>
              <a:gd name="T55" fmla="*/ 247 h 1306"/>
              <a:gd name="T56" fmla="*/ 1055 w 1306"/>
              <a:gd name="T57" fmla="*/ 132 h 1306"/>
              <a:gd name="T58" fmla="*/ 896 w 1306"/>
              <a:gd name="T59" fmla="*/ 247 h 1306"/>
              <a:gd name="T60" fmla="*/ 767 w 1306"/>
              <a:gd name="T61" fmla="*/ 193 h 1306"/>
              <a:gd name="T62" fmla="*/ 733 w 1306"/>
              <a:gd name="T63" fmla="*/ 0 h 1306"/>
              <a:gd name="T64" fmla="*/ 570 w 1306"/>
              <a:gd name="T65" fmla="*/ 0 h 1306"/>
              <a:gd name="T66" fmla="*/ 653 w 1306"/>
              <a:gd name="T67" fmla="*/ 298 h 1306"/>
              <a:gd name="T68" fmla="*/ 1006 w 1306"/>
              <a:gd name="T69" fmla="*/ 653 h 1306"/>
              <a:gd name="T70" fmla="*/ 653 w 1306"/>
              <a:gd name="T71" fmla="*/ 1007 h 1306"/>
              <a:gd name="T72" fmla="*/ 299 w 1306"/>
              <a:gd name="T73" fmla="*/ 653 h 1306"/>
              <a:gd name="T74" fmla="*/ 653 w 1306"/>
              <a:gd name="T75" fmla="*/ 298 h 1306"/>
              <a:gd name="T76" fmla="*/ 653 w 1306"/>
              <a:gd name="T77" fmla="*/ 385 h 1306"/>
              <a:gd name="T78" fmla="*/ 385 w 1306"/>
              <a:gd name="T79" fmla="*/ 653 h 1306"/>
              <a:gd name="T80" fmla="*/ 653 w 1306"/>
              <a:gd name="T81" fmla="*/ 921 h 1306"/>
              <a:gd name="T82" fmla="*/ 919 w 1306"/>
              <a:gd name="T83" fmla="*/ 653 h 1306"/>
              <a:gd name="T84" fmla="*/ 653 w 1306"/>
              <a:gd name="T85" fmla="*/ 385 h 1306"/>
              <a:gd name="T86" fmla="*/ 651 w 1306"/>
              <a:gd name="T87" fmla="*/ 541 h 1306"/>
              <a:gd name="T88" fmla="*/ 763 w 1306"/>
              <a:gd name="T89" fmla="*/ 653 h 1306"/>
              <a:gd name="T90" fmla="*/ 651 w 1306"/>
              <a:gd name="T91" fmla="*/ 766 h 1306"/>
              <a:gd name="T92" fmla="*/ 538 w 1306"/>
              <a:gd name="T93" fmla="*/ 653 h 1306"/>
              <a:gd name="T94" fmla="*/ 651 w 1306"/>
              <a:gd name="T95" fmla="*/ 541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06" h="1306">
                <a:moveTo>
                  <a:pt x="570" y="0"/>
                </a:moveTo>
                <a:lnTo>
                  <a:pt x="538" y="193"/>
                </a:lnTo>
                <a:cubicBezTo>
                  <a:pt x="491" y="204"/>
                  <a:pt x="449" y="222"/>
                  <a:pt x="409" y="245"/>
                </a:cubicBezTo>
                <a:lnTo>
                  <a:pt x="249" y="132"/>
                </a:lnTo>
                <a:lnTo>
                  <a:pt x="134" y="247"/>
                </a:lnTo>
                <a:lnTo>
                  <a:pt x="246" y="407"/>
                </a:lnTo>
                <a:cubicBezTo>
                  <a:pt x="222" y="447"/>
                  <a:pt x="203" y="491"/>
                  <a:pt x="192" y="537"/>
                </a:cubicBezTo>
                <a:lnTo>
                  <a:pt x="0" y="569"/>
                </a:lnTo>
                <a:lnTo>
                  <a:pt x="0" y="732"/>
                </a:lnTo>
                <a:lnTo>
                  <a:pt x="192" y="766"/>
                </a:lnTo>
                <a:cubicBezTo>
                  <a:pt x="203" y="813"/>
                  <a:pt x="222" y="857"/>
                  <a:pt x="246" y="897"/>
                </a:cubicBezTo>
                <a:lnTo>
                  <a:pt x="132" y="1056"/>
                </a:lnTo>
                <a:lnTo>
                  <a:pt x="248" y="1172"/>
                </a:lnTo>
                <a:lnTo>
                  <a:pt x="407" y="1060"/>
                </a:lnTo>
                <a:cubicBezTo>
                  <a:pt x="447" y="1084"/>
                  <a:pt x="491" y="1101"/>
                  <a:pt x="538" y="1112"/>
                </a:cubicBezTo>
                <a:lnTo>
                  <a:pt x="570" y="1306"/>
                </a:lnTo>
                <a:lnTo>
                  <a:pt x="733" y="1306"/>
                </a:lnTo>
                <a:lnTo>
                  <a:pt x="767" y="1112"/>
                </a:lnTo>
                <a:cubicBezTo>
                  <a:pt x="813" y="1100"/>
                  <a:pt x="858" y="1082"/>
                  <a:pt x="897" y="1058"/>
                </a:cubicBezTo>
                <a:lnTo>
                  <a:pt x="1058" y="1172"/>
                </a:lnTo>
                <a:lnTo>
                  <a:pt x="1174" y="1056"/>
                </a:lnTo>
                <a:lnTo>
                  <a:pt x="1058" y="897"/>
                </a:lnTo>
                <a:cubicBezTo>
                  <a:pt x="1082" y="857"/>
                  <a:pt x="1100" y="814"/>
                  <a:pt x="1111" y="768"/>
                </a:cubicBezTo>
                <a:lnTo>
                  <a:pt x="1306" y="732"/>
                </a:lnTo>
                <a:lnTo>
                  <a:pt x="1306" y="569"/>
                </a:lnTo>
                <a:lnTo>
                  <a:pt x="1111" y="537"/>
                </a:lnTo>
                <a:cubicBezTo>
                  <a:pt x="1099" y="491"/>
                  <a:pt x="1082" y="448"/>
                  <a:pt x="1058" y="408"/>
                </a:cubicBezTo>
                <a:lnTo>
                  <a:pt x="1172" y="247"/>
                </a:lnTo>
                <a:lnTo>
                  <a:pt x="1055" y="132"/>
                </a:lnTo>
                <a:lnTo>
                  <a:pt x="896" y="247"/>
                </a:lnTo>
                <a:cubicBezTo>
                  <a:pt x="856" y="223"/>
                  <a:pt x="813" y="204"/>
                  <a:pt x="767" y="193"/>
                </a:cubicBezTo>
                <a:lnTo>
                  <a:pt x="733" y="0"/>
                </a:lnTo>
                <a:lnTo>
                  <a:pt x="570" y="0"/>
                </a:lnTo>
                <a:close/>
                <a:moveTo>
                  <a:pt x="653" y="298"/>
                </a:moveTo>
                <a:cubicBezTo>
                  <a:pt x="849" y="298"/>
                  <a:pt x="1006" y="457"/>
                  <a:pt x="1006" y="653"/>
                </a:cubicBezTo>
                <a:cubicBezTo>
                  <a:pt x="1006" y="848"/>
                  <a:pt x="849" y="1007"/>
                  <a:pt x="653" y="1007"/>
                </a:cubicBezTo>
                <a:cubicBezTo>
                  <a:pt x="457" y="1007"/>
                  <a:pt x="299" y="848"/>
                  <a:pt x="299" y="653"/>
                </a:cubicBezTo>
                <a:cubicBezTo>
                  <a:pt x="299" y="457"/>
                  <a:pt x="457" y="298"/>
                  <a:pt x="653" y="298"/>
                </a:cubicBezTo>
                <a:close/>
                <a:moveTo>
                  <a:pt x="653" y="385"/>
                </a:moveTo>
                <a:cubicBezTo>
                  <a:pt x="505" y="385"/>
                  <a:pt x="385" y="505"/>
                  <a:pt x="385" y="653"/>
                </a:cubicBezTo>
                <a:cubicBezTo>
                  <a:pt x="385" y="800"/>
                  <a:pt x="505" y="921"/>
                  <a:pt x="653" y="921"/>
                </a:cubicBezTo>
                <a:cubicBezTo>
                  <a:pt x="801" y="921"/>
                  <a:pt x="919" y="800"/>
                  <a:pt x="919" y="653"/>
                </a:cubicBezTo>
                <a:cubicBezTo>
                  <a:pt x="919" y="505"/>
                  <a:pt x="801" y="385"/>
                  <a:pt x="653" y="385"/>
                </a:cubicBezTo>
                <a:close/>
                <a:moveTo>
                  <a:pt x="651" y="541"/>
                </a:moveTo>
                <a:cubicBezTo>
                  <a:pt x="713" y="541"/>
                  <a:pt x="763" y="590"/>
                  <a:pt x="763" y="653"/>
                </a:cubicBezTo>
                <a:cubicBezTo>
                  <a:pt x="763" y="715"/>
                  <a:pt x="713" y="766"/>
                  <a:pt x="651" y="766"/>
                </a:cubicBezTo>
                <a:cubicBezTo>
                  <a:pt x="589" y="766"/>
                  <a:pt x="538" y="715"/>
                  <a:pt x="538" y="653"/>
                </a:cubicBezTo>
                <a:cubicBezTo>
                  <a:pt x="538" y="590"/>
                  <a:pt x="589" y="541"/>
                  <a:pt x="651" y="54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pic>
        <p:nvPicPr>
          <p:cNvPr id="1028" name="Picture 4" descr="Free Logout Icon #35309 - Free Icons Library">
            <a:extLst>
              <a:ext uri="{FF2B5EF4-FFF2-40B4-BE49-F238E27FC236}">
                <a16:creationId xmlns:a16="http://schemas.microsoft.com/office/drawing/2014/main" id="{239F805D-3C15-4C27-B964-8F44DC967F30}"/>
              </a:ext>
            </a:extLst>
          </p:cNvPr>
          <p:cNvPicPr>
            <a:picLocks noChangeAspect="1" noChangeArrowheads="1"/>
          </p:cNvPicPr>
          <p:nvPr/>
        </p:nvPicPr>
        <p:blipFill>
          <a:blip r:embed="rId4">
            <a:lum bright="70000" contrast="-70000"/>
            <a:extLst>
              <a:ext uri="{BEBA8EAE-BF5A-486C-A8C5-ECC9F3942E4B}">
                <a14:imgProps xmlns:a14="http://schemas.microsoft.com/office/drawing/2010/main">
                  <a14:imgLayer r:embed="rId5">
                    <a14:imgEffect>
                      <a14:colorTemperature colorTemp="11200"/>
                    </a14:imgEffect>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4548537" y="5601761"/>
            <a:ext cx="262817" cy="275776"/>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2" name="직사각형 1">
            <a:extLst>
              <a:ext uri="{FF2B5EF4-FFF2-40B4-BE49-F238E27FC236}">
                <a16:creationId xmlns:a16="http://schemas.microsoft.com/office/drawing/2014/main" id="{ECD01431-A064-44F3-9D70-909FDF12DFF7}"/>
              </a:ext>
            </a:extLst>
          </p:cNvPr>
          <p:cNvSpPr/>
          <p:nvPr/>
        </p:nvSpPr>
        <p:spPr>
          <a:xfrm>
            <a:off x="4728540" y="5928711"/>
            <a:ext cx="364202" cy="307777"/>
          </a:xfrm>
          <a:prstGeom prst="rect">
            <a:avLst/>
          </a:prstGeom>
        </p:spPr>
        <p:txBody>
          <a:bodyPr wrap="none">
            <a:spAutoFit/>
          </a:bodyPr>
          <a:lstStyle/>
          <a:p>
            <a:r>
              <a:rPr lang="ko-KR" altLang="en-US" dirty="0">
                <a:solidFill>
                  <a:srgbClr val="FF0000"/>
                </a:solidFill>
              </a:rPr>
              <a:t>⑧</a:t>
            </a:r>
          </a:p>
        </p:txBody>
      </p:sp>
      <p:sp>
        <p:nvSpPr>
          <p:cNvPr id="13" name="직사각형 12">
            <a:extLst>
              <a:ext uri="{FF2B5EF4-FFF2-40B4-BE49-F238E27FC236}">
                <a16:creationId xmlns:a16="http://schemas.microsoft.com/office/drawing/2014/main" id="{610018A1-277D-43D9-951F-25950DCAD9EC}"/>
              </a:ext>
            </a:extLst>
          </p:cNvPr>
          <p:cNvSpPr/>
          <p:nvPr/>
        </p:nvSpPr>
        <p:spPr>
          <a:xfrm>
            <a:off x="4404220" y="4412609"/>
            <a:ext cx="528506" cy="524092"/>
          </a:xfrm>
          <a:prstGeom prst="rect">
            <a:avLst/>
          </a:prstGeom>
          <a:solidFill>
            <a:srgbClr val="333366"/>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2" name="슬라이드 번호 개체 틀 11">
            <a:extLst>
              <a:ext uri="{FF2B5EF4-FFF2-40B4-BE49-F238E27FC236}">
                <a16:creationId xmlns:a16="http://schemas.microsoft.com/office/drawing/2014/main" id="{EEE36A9A-955B-4B3D-9289-839AA7B32046}"/>
              </a:ext>
            </a:extLst>
          </p:cNvPr>
          <p:cNvSpPr>
            <a:spLocks noGrp="1"/>
          </p:cNvSpPr>
          <p:nvPr>
            <p:ph type="sldNum" idx="12"/>
          </p:nvPr>
        </p:nvSpPr>
        <p:spPr/>
        <p:txBody>
          <a:bodyPr/>
          <a:lstStyle/>
          <a:p>
            <a:fld id="{00000000-1234-1234-1234-123412341234}" type="slidenum">
              <a:rPr lang="en-US" altLang="ko-KR" smtClean="0"/>
              <a:pPr/>
              <a:t>12</a:t>
            </a:fld>
            <a:endParaRPr lang="ko-KR" altLang="en-US"/>
          </a:p>
        </p:txBody>
      </p:sp>
    </p:spTree>
    <p:extLst>
      <p:ext uri="{BB962C8B-B14F-4D97-AF65-F5344CB8AC3E}">
        <p14:creationId xmlns:p14="http://schemas.microsoft.com/office/powerpoint/2010/main" val="174713500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13</a:t>
            </a:fld>
            <a:endParaRPr lang="ko-KR" altLang="en-US"/>
          </a:p>
        </p:txBody>
      </p:sp>
      <p:pic>
        <p:nvPicPr>
          <p:cNvPr id="6" name="그림 5">
            <a:extLst>
              <a:ext uri="{FF2B5EF4-FFF2-40B4-BE49-F238E27FC236}">
                <a16:creationId xmlns:a16="http://schemas.microsoft.com/office/drawing/2014/main" id="{C9787A5C-EABE-4C84-B1A6-E326E0F1CC55}"/>
              </a:ext>
            </a:extLst>
          </p:cNvPr>
          <p:cNvPicPr>
            <a:picLocks noChangeAspect="1"/>
          </p:cNvPicPr>
          <p:nvPr/>
        </p:nvPicPr>
        <p:blipFill>
          <a:blip r:embed="rId3"/>
          <a:stretch>
            <a:fillRect/>
          </a:stretch>
        </p:blipFill>
        <p:spPr>
          <a:xfrm>
            <a:off x="33778" y="0"/>
            <a:ext cx="12124443" cy="6858000"/>
          </a:xfrm>
          <a:prstGeom prst="rect">
            <a:avLst/>
          </a:prstGeom>
        </p:spPr>
      </p:pic>
    </p:spTree>
    <p:extLst>
      <p:ext uri="{BB962C8B-B14F-4D97-AF65-F5344CB8AC3E}">
        <p14:creationId xmlns:p14="http://schemas.microsoft.com/office/powerpoint/2010/main" val="378506678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인덱스 설명용 페이지</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idx="12"/>
          </p:nvPr>
        </p:nvSpPr>
        <p:spPr/>
        <p:txBody>
          <a:bodyPr/>
          <a:lstStyle/>
          <a:p>
            <a:fld id="{00000000-1234-1234-1234-123412341234}" type="slidenum">
              <a:rPr lang="en-US" altLang="ko-KR" smtClean="0"/>
              <a:pPr/>
              <a:t>14</a:t>
            </a:fld>
            <a:endParaRPr lang="ko-KR" altLang="en-US"/>
          </a:p>
        </p:txBody>
      </p:sp>
      <p:sp>
        <p:nvSpPr>
          <p:cNvPr id="34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8E95C4A8-EBFB-4072-BD6A-1244CA68987D}"/>
              </a:ext>
            </a:extLst>
          </p:cNvPr>
          <p:cNvSpPr/>
          <p:nvPr>
            <p:custDataLst>
              <p:tags r:id="rId1"/>
            </p:custDataLst>
          </p:nvPr>
        </p:nvSpPr>
        <p:spPr>
          <a:xfrm>
            <a:off x="5096486" y="694078"/>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47"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1F14DE0B-D993-4E0B-83A4-4AD80871BFE0}"/>
              </a:ext>
            </a:extLst>
          </p:cNvPr>
          <p:cNvSpPr/>
          <p:nvPr>
            <p:custDataLst>
              <p:tags r:id="rId2"/>
            </p:custDataLst>
          </p:nvPr>
        </p:nvSpPr>
        <p:spPr>
          <a:xfrm>
            <a:off x="2200715" y="694078"/>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4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CA9F4AB0-EA51-4067-AC04-1E21BC223FA9}"/>
              </a:ext>
            </a:extLst>
          </p:cNvPr>
          <p:cNvSpPr/>
          <p:nvPr>
            <p:custDataLst>
              <p:tags r:id="rId3"/>
            </p:custDataLst>
          </p:nvPr>
        </p:nvSpPr>
        <p:spPr>
          <a:xfrm>
            <a:off x="2243755" y="1077054"/>
            <a:ext cx="2784290" cy="2344008"/>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52" name="그룹 351">
            <a:extLst>
              <a:ext uri="{FF2B5EF4-FFF2-40B4-BE49-F238E27FC236}">
                <a16:creationId xmlns:a16="http://schemas.microsoft.com/office/drawing/2014/main" id="{E5402C3F-9999-42C0-8ADF-006F7732960A}"/>
              </a:ext>
            </a:extLst>
          </p:cNvPr>
          <p:cNvGrpSpPr/>
          <p:nvPr/>
        </p:nvGrpSpPr>
        <p:grpSpPr>
          <a:xfrm>
            <a:off x="2290327" y="5920145"/>
            <a:ext cx="2691146" cy="505667"/>
            <a:chOff x="1789120" y="6149498"/>
            <a:chExt cx="2691146" cy="505667"/>
          </a:xfrm>
        </p:grpSpPr>
        <p:grpSp>
          <p:nvGrpSpPr>
            <p:cNvPr id="358" name="그룹 357">
              <a:extLst>
                <a:ext uri="{FF2B5EF4-FFF2-40B4-BE49-F238E27FC236}">
                  <a16:creationId xmlns:a16="http://schemas.microsoft.com/office/drawing/2014/main" id="{82F78358-CD87-4E0F-8E28-D71D462032D4}"/>
                </a:ext>
              </a:extLst>
            </p:cNvPr>
            <p:cNvGrpSpPr/>
            <p:nvPr/>
          </p:nvGrpSpPr>
          <p:grpSpPr>
            <a:xfrm>
              <a:off x="2517228" y="6149498"/>
              <a:ext cx="1245399" cy="505667"/>
              <a:chOff x="2798125" y="5837752"/>
              <a:chExt cx="1245399" cy="505667"/>
            </a:xfrm>
          </p:grpSpPr>
          <p:sp>
            <p:nvSpPr>
              <p:cNvPr id="367" name="0">
                <a:extLst>
                  <a:ext uri="{FF2B5EF4-FFF2-40B4-BE49-F238E27FC236}">
                    <a16:creationId xmlns:a16="http://schemas.microsoft.com/office/drawing/2014/main" id="{6456CEC7-A757-470B-B5D6-EFCDA9CE54E8}"/>
                  </a:ext>
                </a:extLst>
              </p:cNvPr>
              <p:cNvSpPr/>
              <p:nvPr/>
            </p:nvSpPr>
            <p:spPr>
              <a:xfrm>
                <a:off x="2798125" y="584748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68" name="그래픽 367" descr="수신기">
                <a:extLst>
                  <a:ext uri="{FF2B5EF4-FFF2-40B4-BE49-F238E27FC236}">
                    <a16:creationId xmlns:a16="http://schemas.microsoft.com/office/drawing/2014/main" id="{E7DF15CE-78A2-40D9-B4E5-821DEAFC00D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893992" y="5943596"/>
                <a:ext cx="303707" cy="303708"/>
              </a:xfrm>
              <a:prstGeom prst="rect">
                <a:avLst/>
              </a:prstGeom>
            </p:spPr>
          </p:pic>
          <p:sp>
            <p:nvSpPr>
              <p:cNvPr id="369" name="0">
                <a:extLst>
                  <a:ext uri="{FF2B5EF4-FFF2-40B4-BE49-F238E27FC236}">
                    <a16:creationId xmlns:a16="http://schemas.microsoft.com/office/drawing/2014/main" id="{AE65BD08-92AE-4E3D-B03F-C3DD50705F7D}"/>
                  </a:ext>
                </a:extLst>
              </p:cNvPr>
              <p:cNvSpPr/>
              <p:nvPr/>
            </p:nvSpPr>
            <p:spPr>
              <a:xfrm>
                <a:off x="3548083" y="583775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grpSp>
          <p:nvGrpSpPr>
            <p:cNvPr id="359" name="그룹 358">
              <a:extLst>
                <a:ext uri="{FF2B5EF4-FFF2-40B4-BE49-F238E27FC236}">
                  <a16:creationId xmlns:a16="http://schemas.microsoft.com/office/drawing/2014/main" id="{78B5240D-9AB4-4704-8E9C-ADA2A535C8A0}"/>
                </a:ext>
              </a:extLst>
            </p:cNvPr>
            <p:cNvGrpSpPr/>
            <p:nvPr/>
          </p:nvGrpSpPr>
          <p:grpSpPr>
            <a:xfrm>
              <a:off x="1789120" y="6159536"/>
              <a:ext cx="462204" cy="462764"/>
              <a:chOff x="2949656" y="6159537"/>
              <a:chExt cx="462204" cy="462764"/>
            </a:xfrm>
          </p:grpSpPr>
          <p:sp>
            <p:nvSpPr>
              <p:cNvPr id="36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EB8FB76-81F8-492C-A5BF-9A475990070B}"/>
                  </a:ext>
                </a:extLst>
              </p:cNvPr>
              <p:cNvSpPr/>
              <p:nvPr>
                <p:custDataLst>
                  <p:tags r:id="rId7"/>
                </p:custDataLst>
              </p:nvPr>
            </p:nvSpPr>
            <p:spPr>
              <a:xfrm>
                <a:off x="2949656" y="6159537"/>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64" name="그룹 363">
                <a:extLst>
                  <a:ext uri="{FF2B5EF4-FFF2-40B4-BE49-F238E27FC236}">
                    <a16:creationId xmlns:a16="http://schemas.microsoft.com/office/drawing/2014/main" id="{1A505EE7-FAA9-4E15-ADCB-D827B8FF7A27}"/>
                  </a:ext>
                </a:extLst>
              </p:cNvPr>
              <p:cNvGrpSpPr/>
              <p:nvPr/>
            </p:nvGrpSpPr>
            <p:grpSpPr>
              <a:xfrm>
                <a:off x="3065923" y="6276084"/>
                <a:ext cx="229670" cy="229670"/>
                <a:chOff x="4961585" y="4588714"/>
                <a:chExt cx="946223" cy="987278"/>
              </a:xfrm>
            </p:grpSpPr>
            <p:sp>
              <p:nvSpPr>
                <p:cNvPr id="365" name="Phone">
                  <a:extLst>
                    <a:ext uri="{FF2B5EF4-FFF2-40B4-BE49-F238E27FC236}">
                      <a16:creationId xmlns:a16="http://schemas.microsoft.com/office/drawing/2014/main" id="{17B8B0BC-81FF-4BAA-ACBB-821E21C2B482}"/>
                    </a:ext>
                  </a:extLst>
                </p:cNvPr>
                <p:cNvSpPr>
                  <a:spLocks noChangeAspect="1"/>
                </p:cNvSpPr>
                <p:nvPr/>
              </p:nvSpPr>
              <p:spPr bwMode="auto">
                <a:xfrm>
                  <a:off x="5194945" y="4830492"/>
                  <a:ext cx="479503" cy="503722"/>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66" name="그래픽 87" descr="새로 고침">
                  <a:extLst>
                    <a:ext uri="{FF2B5EF4-FFF2-40B4-BE49-F238E27FC236}">
                      <a16:creationId xmlns:a16="http://schemas.microsoft.com/office/drawing/2014/main" id="{EF8FF7EC-8D28-4E3A-AE45-CA96BB535D33}"/>
                    </a:ext>
                  </a:extLst>
                </p:cNvPr>
                <p:cNvSpPr/>
                <p:nvPr/>
              </p:nvSpPr>
              <p:spPr>
                <a:xfrm>
                  <a:off x="4961585" y="4588714"/>
                  <a:ext cx="946223" cy="987278"/>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grpSp>
          <p:nvGrpSpPr>
            <p:cNvPr id="360" name="그룹 359">
              <a:extLst>
                <a:ext uri="{FF2B5EF4-FFF2-40B4-BE49-F238E27FC236}">
                  <a16:creationId xmlns:a16="http://schemas.microsoft.com/office/drawing/2014/main" id="{4E19CB8A-CB29-40D6-B082-5B574882A272}"/>
                </a:ext>
              </a:extLst>
            </p:cNvPr>
            <p:cNvGrpSpPr/>
            <p:nvPr/>
          </p:nvGrpSpPr>
          <p:grpSpPr>
            <a:xfrm>
              <a:off x="4018062" y="6159536"/>
              <a:ext cx="462204" cy="462764"/>
              <a:chOff x="3581391" y="6159537"/>
              <a:chExt cx="462204" cy="462764"/>
            </a:xfrm>
          </p:grpSpPr>
          <p:sp>
            <p:nvSpPr>
              <p:cNvPr id="36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72A0A193-6D17-4D30-A087-E511DEC6B53F}"/>
                  </a:ext>
                </a:extLst>
              </p:cNvPr>
              <p:cNvSpPr/>
              <p:nvPr>
                <p:custDataLst>
                  <p:tags r:id="rId6"/>
                </p:custDataLst>
              </p:nvPr>
            </p:nvSpPr>
            <p:spPr>
              <a:xfrm>
                <a:off x="3581391" y="6159537"/>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362" name="그래픽 361" descr="미래">
                <a:extLst>
                  <a:ext uri="{FF2B5EF4-FFF2-40B4-BE49-F238E27FC236}">
                    <a16:creationId xmlns:a16="http://schemas.microsoft.com/office/drawing/2014/main" id="{31614B4D-B108-4627-A84B-E7012ECEB77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664160" y="6232812"/>
                <a:ext cx="316958" cy="319445"/>
              </a:xfrm>
              <a:prstGeom prst="rect">
                <a:avLst/>
              </a:prstGeom>
            </p:spPr>
          </p:pic>
        </p:grpSp>
      </p:grpSp>
      <p:sp>
        <p:nvSpPr>
          <p:cNvPr id="37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23626077-E81B-4CB5-910F-6BA917B05299}"/>
              </a:ext>
            </a:extLst>
          </p:cNvPr>
          <p:cNvSpPr/>
          <p:nvPr>
            <p:custDataLst>
              <p:tags r:id="rId4"/>
            </p:custDataLst>
          </p:nvPr>
        </p:nvSpPr>
        <p:spPr>
          <a:xfrm>
            <a:off x="2244317" y="2701329"/>
            <a:ext cx="2783167" cy="723066"/>
          </a:xfrm>
          <a:prstGeom prst="roundRect">
            <a:avLst>
              <a:gd name="adj" fmla="val 7424"/>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71" name="직사각형 370">
            <a:extLst>
              <a:ext uri="{FF2B5EF4-FFF2-40B4-BE49-F238E27FC236}">
                <a16:creationId xmlns:a16="http://schemas.microsoft.com/office/drawing/2014/main" id="{4FE2D24A-A557-49EF-89FD-93045720B0CD}"/>
              </a:ext>
            </a:extLst>
          </p:cNvPr>
          <p:cNvSpPr/>
          <p:nvPr/>
        </p:nvSpPr>
        <p:spPr>
          <a:xfrm>
            <a:off x="2231106" y="1760566"/>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grpSp>
        <p:nvGrpSpPr>
          <p:cNvPr id="373" name="그룹 372">
            <a:extLst>
              <a:ext uri="{FF2B5EF4-FFF2-40B4-BE49-F238E27FC236}">
                <a16:creationId xmlns:a16="http://schemas.microsoft.com/office/drawing/2014/main" id="{5E8BE1E5-54AD-4AA8-94C7-B8BEAA5B594F}"/>
              </a:ext>
            </a:extLst>
          </p:cNvPr>
          <p:cNvGrpSpPr/>
          <p:nvPr/>
        </p:nvGrpSpPr>
        <p:grpSpPr>
          <a:xfrm>
            <a:off x="2366725" y="1137342"/>
            <a:ext cx="2619804" cy="2293738"/>
            <a:chOff x="1936023" y="1231155"/>
            <a:chExt cx="2619804" cy="2293738"/>
          </a:xfrm>
        </p:grpSpPr>
        <p:grpSp>
          <p:nvGrpSpPr>
            <p:cNvPr id="375" name="그룹 374">
              <a:extLst>
                <a:ext uri="{FF2B5EF4-FFF2-40B4-BE49-F238E27FC236}">
                  <a16:creationId xmlns:a16="http://schemas.microsoft.com/office/drawing/2014/main" id="{68BF9475-91D7-4C8C-AA17-2DE012A8E58E}"/>
                </a:ext>
              </a:extLst>
            </p:cNvPr>
            <p:cNvGrpSpPr/>
            <p:nvPr/>
          </p:nvGrpSpPr>
          <p:grpSpPr>
            <a:xfrm>
              <a:off x="2576037" y="1231155"/>
              <a:ext cx="1979790" cy="2293738"/>
              <a:chOff x="5587592" y="942597"/>
              <a:chExt cx="1979790" cy="2293738"/>
            </a:xfrm>
          </p:grpSpPr>
          <p:grpSp>
            <p:nvGrpSpPr>
              <p:cNvPr id="380" name="그룹 379">
                <a:extLst>
                  <a:ext uri="{FF2B5EF4-FFF2-40B4-BE49-F238E27FC236}">
                    <a16:creationId xmlns:a16="http://schemas.microsoft.com/office/drawing/2014/main" id="{1202971E-7ECC-48C9-954E-7B3E61E6A105}"/>
                  </a:ext>
                </a:extLst>
              </p:cNvPr>
              <p:cNvGrpSpPr/>
              <p:nvPr/>
            </p:nvGrpSpPr>
            <p:grpSpPr>
              <a:xfrm>
                <a:off x="5671594" y="942597"/>
                <a:ext cx="1895788" cy="2061390"/>
                <a:chOff x="2806759" y="4716509"/>
                <a:chExt cx="2178669" cy="2368982"/>
              </a:xfrm>
            </p:grpSpPr>
            <p:sp>
              <p:nvSpPr>
                <p:cNvPr id="383" name="0">
                  <a:extLst>
                    <a:ext uri="{FF2B5EF4-FFF2-40B4-BE49-F238E27FC236}">
                      <a16:creationId xmlns:a16="http://schemas.microsoft.com/office/drawing/2014/main" id="{A22DF1FD-86F2-4881-A20D-BF3310933CE5}"/>
                    </a:ext>
                  </a:extLst>
                </p:cNvPr>
                <p:cNvSpPr/>
                <p:nvPr/>
              </p:nvSpPr>
              <p:spPr>
                <a:xfrm>
                  <a:off x="2806759" y="6604081"/>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돌</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pic>
              <p:nvPicPr>
                <p:cNvPr id="385" name="그래픽 384" descr="말풍선">
                  <a:extLst>
                    <a:ext uri="{FF2B5EF4-FFF2-40B4-BE49-F238E27FC236}">
                      <a16:creationId xmlns:a16="http://schemas.microsoft.com/office/drawing/2014/main" id="{858D96E5-96D3-485D-A983-AF6EBE270B1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4595822" y="4716509"/>
                  <a:ext cx="389606" cy="389605"/>
                </a:xfrm>
                <a:prstGeom prst="rect">
                  <a:avLst/>
                </a:prstGeom>
              </p:spPr>
            </p:pic>
            <p:sp>
              <p:nvSpPr>
                <p:cNvPr id="386" name="0">
                  <a:extLst>
                    <a:ext uri="{FF2B5EF4-FFF2-40B4-BE49-F238E27FC236}">
                      <a16:creationId xmlns:a16="http://schemas.microsoft.com/office/drawing/2014/main" id="{C220B6A3-5FFF-43C0-8CA7-ACD81753AC9E}"/>
                    </a:ext>
                  </a:extLst>
                </p:cNvPr>
                <p:cNvSpPr/>
                <p:nvPr/>
              </p:nvSpPr>
              <p:spPr>
                <a:xfrm>
                  <a:off x="3555768" y="6616049"/>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메</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9" name="0">
                  <a:extLst>
                    <a:ext uri="{FF2B5EF4-FFF2-40B4-BE49-F238E27FC236}">
                      <a16:creationId xmlns:a16="http://schemas.microsoft.com/office/drawing/2014/main" id="{06CD57A2-B4E9-4C42-A703-73354AB5004D}"/>
                    </a:ext>
                  </a:extLst>
                </p:cNvPr>
                <p:cNvSpPr/>
                <p:nvPr/>
              </p:nvSpPr>
              <p:spPr>
                <a:xfrm>
                  <a:off x="4266389" y="6616048"/>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보</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sp>
            <p:nvSpPr>
              <p:cNvPr id="381" name="직사각형 380">
                <a:extLst>
                  <a:ext uri="{FF2B5EF4-FFF2-40B4-BE49-F238E27FC236}">
                    <a16:creationId xmlns:a16="http://schemas.microsoft.com/office/drawing/2014/main" id="{CD556C8E-490B-4931-A704-163BEC480135}"/>
                  </a:ext>
                </a:extLst>
              </p:cNvPr>
              <p:cNvSpPr/>
              <p:nvPr/>
            </p:nvSpPr>
            <p:spPr>
              <a:xfrm>
                <a:off x="6340465" y="302089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82" name="직사각형 381">
                <a:extLst>
                  <a:ext uri="{FF2B5EF4-FFF2-40B4-BE49-F238E27FC236}">
                    <a16:creationId xmlns:a16="http://schemas.microsoft.com/office/drawing/2014/main" id="{7AAEDAD0-B21B-4E4A-9CF9-D8C38CE04171}"/>
                  </a:ext>
                </a:extLst>
              </p:cNvPr>
              <p:cNvSpPr/>
              <p:nvPr/>
            </p:nvSpPr>
            <p:spPr>
              <a:xfrm>
                <a:off x="5587592" y="301244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76" name="그룹 375">
              <a:extLst>
                <a:ext uri="{FF2B5EF4-FFF2-40B4-BE49-F238E27FC236}">
                  <a16:creationId xmlns:a16="http://schemas.microsoft.com/office/drawing/2014/main" id="{39FD56ED-8142-4F21-9F56-C5331F734837}"/>
                </a:ext>
              </a:extLst>
            </p:cNvPr>
            <p:cNvGrpSpPr/>
            <p:nvPr/>
          </p:nvGrpSpPr>
          <p:grpSpPr>
            <a:xfrm>
              <a:off x="1936023" y="2884070"/>
              <a:ext cx="595035" cy="622379"/>
              <a:chOff x="6433215" y="2595512"/>
              <a:chExt cx="595035" cy="622379"/>
            </a:xfrm>
          </p:grpSpPr>
          <p:sp>
            <p:nvSpPr>
              <p:cNvPr id="378" name="0">
                <a:extLst>
                  <a:ext uri="{FF2B5EF4-FFF2-40B4-BE49-F238E27FC236}">
                    <a16:creationId xmlns:a16="http://schemas.microsoft.com/office/drawing/2014/main" id="{3028D3E4-7322-43C3-B8F2-CBC11F019B01}"/>
                  </a:ext>
                </a:extLst>
              </p:cNvPr>
              <p:cNvSpPr/>
              <p:nvPr/>
            </p:nvSpPr>
            <p:spPr>
              <a:xfrm>
                <a:off x="6524765" y="259551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당</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79" name="직사각형 378">
                <a:extLst>
                  <a:ext uri="{FF2B5EF4-FFF2-40B4-BE49-F238E27FC236}">
                    <a16:creationId xmlns:a16="http://schemas.microsoft.com/office/drawing/2014/main" id="{505CB22C-E4D3-4B85-A83D-4712C68B40F7}"/>
                  </a:ext>
                </a:extLst>
              </p:cNvPr>
              <p:cNvSpPr/>
              <p:nvPr/>
            </p:nvSpPr>
            <p:spPr>
              <a:xfrm>
                <a:off x="6433215" y="300244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77" name="직사각형 376">
              <a:extLst>
                <a:ext uri="{FF2B5EF4-FFF2-40B4-BE49-F238E27FC236}">
                  <a16:creationId xmlns:a16="http://schemas.microsoft.com/office/drawing/2014/main" id="{F125F261-58FA-4E37-9776-E6ACAF839388}"/>
                </a:ext>
              </a:extLst>
            </p:cNvPr>
            <p:cNvSpPr/>
            <p:nvPr/>
          </p:nvSpPr>
          <p:spPr>
            <a:xfrm>
              <a:off x="3948100" y="3291005"/>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90" name="그룹 389">
            <a:extLst>
              <a:ext uri="{FF2B5EF4-FFF2-40B4-BE49-F238E27FC236}">
                <a16:creationId xmlns:a16="http://schemas.microsoft.com/office/drawing/2014/main" id="{CB2495D6-0209-4990-833E-8DFFC8AA5D2B}"/>
              </a:ext>
            </a:extLst>
          </p:cNvPr>
          <p:cNvGrpSpPr/>
          <p:nvPr/>
        </p:nvGrpSpPr>
        <p:grpSpPr>
          <a:xfrm>
            <a:off x="2275911" y="789613"/>
            <a:ext cx="1208677" cy="180663"/>
            <a:chOff x="9203223" y="1453586"/>
            <a:chExt cx="1208677" cy="180663"/>
          </a:xfrm>
        </p:grpSpPr>
        <p:sp>
          <p:nvSpPr>
            <p:cNvPr id="391" name="Series Label">
              <a:extLst>
                <a:ext uri="{FF2B5EF4-FFF2-40B4-BE49-F238E27FC236}">
                  <a16:creationId xmlns:a16="http://schemas.microsoft.com/office/drawing/2014/main" id="{FB3E9A8D-8584-4716-A551-441109F43763}"/>
                </a:ext>
              </a:extLst>
            </p:cNvPr>
            <p:cNvSpPr>
              <a:spLocks noChangeArrowheads="1"/>
            </p:cNvSpPr>
            <p:nvPr/>
          </p:nvSpPr>
          <p:spPr bwMode="auto">
            <a:xfrm>
              <a:off x="943550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93" name="Series Color">
              <a:extLst>
                <a:ext uri="{FF2B5EF4-FFF2-40B4-BE49-F238E27FC236}">
                  <a16:creationId xmlns:a16="http://schemas.microsoft.com/office/drawing/2014/main" id="{63992AAD-0A8B-4377-8DC1-BA9A0431520D}"/>
                </a:ext>
              </a:extLst>
            </p:cNvPr>
            <p:cNvSpPr>
              <a:spLocks noChangeArrowheads="1"/>
            </p:cNvSpPr>
            <p:nvPr/>
          </p:nvSpPr>
          <p:spPr bwMode="auto">
            <a:xfrm>
              <a:off x="9203223" y="1453586"/>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94" name="Series Label">
              <a:extLst>
                <a:ext uri="{FF2B5EF4-FFF2-40B4-BE49-F238E27FC236}">
                  <a16:creationId xmlns:a16="http://schemas.microsoft.com/office/drawing/2014/main" id="{6D834955-4F14-4F80-98A6-43B1CFA1E85D}"/>
                </a:ext>
              </a:extLst>
            </p:cNvPr>
            <p:cNvSpPr>
              <a:spLocks noChangeArrowheads="1"/>
            </p:cNvSpPr>
            <p:nvPr/>
          </p:nvSpPr>
          <p:spPr bwMode="auto">
            <a:xfrm>
              <a:off x="1011053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95" name="Series Color">
              <a:extLst>
                <a:ext uri="{FF2B5EF4-FFF2-40B4-BE49-F238E27FC236}">
                  <a16:creationId xmlns:a16="http://schemas.microsoft.com/office/drawing/2014/main" id="{DD49A8E7-097A-41F2-9C55-2BCE2F6C11DF}"/>
                </a:ext>
              </a:extLst>
            </p:cNvPr>
            <p:cNvSpPr>
              <a:spLocks noChangeArrowheads="1"/>
            </p:cNvSpPr>
            <p:nvPr/>
          </p:nvSpPr>
          <p:spPr bwMode="auto">
            <a:xfrm>
              <a:off x="9878253" y="1453586"/>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96" name="직사각형 395">
            <a:extLst>
              <a:ext uri="{FF2B5EF4-FFF2-40B4-BE49-F238E27FC236}">
                <a16:creationId xmlns:a16="http://schemas.microsoft.com/office/drawing/2014/main" id="{1950F0B2-206C-440D-9E4C-3A6CB847A8E8}"/>
              </a:ext>
            </a:extLst>
          </p:cNvPr>
          <p:cNvSpPr/>
          <p:nvPr/>
        </p:nvSpPr>
        <p:spPr>
          <a:xfrm>
            <a:off x="2331275" y="1175296"/>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397" name="사각형: 둥근 모서리 396">
            <a:extLst>
              <a:ext uri="{FF2B5EF4-FFF2-40B4-BE49-F238E27FC236}">
                <a16:creationId xmlns:a16="http://schemas.microsoft.com/office/drawing/2014/main" id="{396957FD-652A-4210-819F-74A3BFAB5214}"/>
              </a:ext>
            </a:extLst>
          </p:cNvPr>
          <p:cNvSpPr/>
          <p:nvPr/>
        </p:nvSpPr>
        <p:spPr>
          <a:xfrm>
            <a:off x="4226762" y="792999"/>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sp>
        <p:nvSpPr>
          <p:cNvPr id="398" name="화살표: 오각형 397">
            <a:extLst>
              <a:ext uri="{FF2B5EF4-FFF2-40B4-BE49-F238E27FC236}">
                <a16:creationId xmlns:a16="http://schemas.microsoft.com/office/drawing/2014/main" id="{C24287EA-6B79-4319-8BEB-3700792E71D5}"/>
              </a:ext>
            </a:extLst>
          </p:cNvPr>
          <p:cNvSpPr/>
          <p:nvPr/>
        </p:nvSpPr>
        <p:spPr>
          <a:xfrm flipH="1">
            <a:off x="4219484" y="1854887"/>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pic>
        <p:nvPicPr>
          <p:cNvPr id="399" name="그래픽 398" descr="사람들과 함께 사이클링 ">
            <a:extLst>
              <a:ext uri="{FF2B5EF4-FFF2-40B4-BE49-F238E27FC236}">
                <a16:creationId xmlns:a16="http://schemas.microsoft.com/office/drawing/2014/main" id="{0EB3027A-A440-4139-ADA7-D3A6E3D407E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831456" y="5973102"/>
            <a:ext cx="371162" cy="375871"/>
          </a:xfrm>
          <a:prstGeom prst="rect">
            <a:avLst/>
          </a:prstGeom>
        </p:spPr>
      </p:pic>
      <p:graphicFrame>
        <p:nvGraphicFramePr>
          <p:cNvPr id="400" name="표 518">
            <a:extLst>
              <a:ext uri="{FF2B5EF4-FFF2-40B4-BE49-F238E27FC236}">
                <a16:creationId xmlns:a16="http://schemas.microsoft.com/office/drawing/2014/main" id="{FD9A6485-63B6-412A-9E1C-EEA156AA1A04}"/>
              </a:ext>
            </a:extLst>
          </p:cNvPr>
          <p:cNvGraphicFramePr>
            <a:graphicFrameLocks noGrp="1"/>
          </p:cNvGraphicFramePr>
          <p:nvPr>
            <p:extLst>
              <p:ext uri="{D42A27DB-BD31-4B8C-83A1-F6EECF244321}">
                <p14:modId xmlns:p14="http://schemas.microsoft.com/office/powerpoint/2010/main" val="259130869"/>
              </p:ext>
            </p:extLst>
          </p:nvPr>
        </p:nvGraphicFramePr>
        <p:xfrm>
          <a:off x="2243194" y="3531327"/>
          <a:ext cx="2784288" cy="2214784"/>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553696">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553696">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553696">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553696">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sp>
        <p:nvSpPr>
          <p:cNvPr id="40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C0AACE9F-132E-4ABE-AE83-45C462433572}"/>
              </a:ext>
            </a:extLst>
          </p:cNvPr>
          <p:cNvSpPr/>
          <p:nvPr>
            <p:custDataLst>
              <p:tags r:id="rId5"/>
            </p:custDataLst>
          </p:nvPr>
        </p:nvSpPr>
        <p:spPr>
          <a:xfrm>
            <a:off x="5094792" y="1681997"/>
            <a:ext cx="5162550"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6" name="Text Box">
            <a:extLst>
              <a:ext uri="{FF2B5EF4-FFF2-40B4-BE49-F238E27FC236}">
                <a16:creationId xmlns:a16="http://schemas.microsoft.com/office/drawing/2014/main" id="{09275AB4-6129-49F4-9D51-371D9729C8BE}"/>
              </a:ext>
            </a:extLst>
          </p:cNvPr>
          <p:cNvSpPr>
            <a:spLocks/>
          </p:cNvSpPr>
          <p:nvPr/>
        </p:nvSpPr>
        <p:spPr bwMode="auto">
          <a:xfrm>
            <a:off x="5832132" y="1112036"/>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7" name="Text Box">
            <a:extLst>
              <a:ext uri="{FF2B5EF4-FFF2-40B4-BE49-F238E27FC236}">
                <a16:creationId xmlns:a16="http://schemas.microsoft.com/office/drawing/2014/main" id="{4361F817-307D-4AF3-9964-F7FAB76873C6}"/>
              </a:ext>
            </a:extLst>
          </p:cNvPr>
          <p:cNvSpPr>
            <a:spLocks/>
          </p:cNvSpPr>
          <p:nvPr/>
        </p:nvSpPr>
        <p:spPr bwMode="auto">
          <a:xfrm>
            <a:off x="6464027" y="1112036"/>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8" name="Text Box">
            <a:extLst>
              <a:ext uri="{FF2B5EF4-FFF2-40B4-BE49-F238E27FC236}">
                <a16:creationId xmlns:a16="http://schemas.microsoft.com/office/drawing/2014/main" id="{5903201A-CA04-4D07-901C-849C82F7C582}"/>
              </a:ext>
            </a:extLst>
          </p:cNvPr>
          <p:cNvSpPr>
            <a:spLocks/>
          </p:cNvSpPr>
          <p:nvPr/>
        </p:nvSpPr>
        <p:spPr bwMode="auto">
          <a:xfrm>
            <a:off x="7095921" y="1112036"/>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9" name="Text Box">
            <a:extLst>
              <a:ext uri="{FF2B5EF4-FFF2-40B4-BE49-F238E27FC236}">
                <a16:creationId xmlns:a16="http://schemas.microsoft.com/office/drawing/2014/main" id="{046DCC71-7747-4CA3-8930-8AF6D84B5C8F}"/>
              </a:ext>
            </a:extLst>
          </p:cNvPr>
          <p:cNvSpPr>
            <a:spLocks/>
          </p:cNvSpPr>
          <p:nvPr/>
        </p:nvSpPr>
        <p:spPr bwMode="auto">
          <a:xfrm>
            <a:off x="5200236" y="1112036"/>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7" name="Password Box">
            <a:extLst>
              <a:ext uri="{FF2B5EF4-FFF2-40B4-BE49-F238E27FC236}">
                <a16:creationId xmlns:a16="http://schemas.microsoft.com/office/drawing/2014/main" id="{359AC7D8-6986-4DA3-95A9-A134144A96B1}"/>
              </a:ext>
            </a:extLst>
          </p:cNvPr>
          <p:cNvSpPr/>
          <p:nvPr/>
        </p:nvSpPr>
        <p:spPr>
          <a:xfrm>
            <a:off x="5121345" y="1734203"/>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27" name="Text Box">
            <a:extLst>
              <a:ext uri="{FF2B5EF4-FFF2-40B4-BE49-F238E27FC236}">
                <a16:creationId xmlns:a16="http://schemas.microsoft.com/office/drawing/2014/main" id="{5CD3F55B-74D7-4116-8927-C9C75A09CE58}"/>
              </a:ext>
            </a:extLst>
          </p:cNvPr>
          <p:cNvSpPr>
            <a:spLocks/>
          </p:cNvSpPr>
          <p:nvPr/>
        </p:nvSpPr>
        <p:spPr bwMode="auto">
          <a:xfrm>
            <a:off x="5166949" y="1989006"/>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9" name="직사각형 488">
            <a:extLst>
              <a:ext uri="{FF2B5EF4-FFF2-40B4-BE49-F238E27FC236}">
                <a16:creationId xmlns:a16="http://schemas.microsoft.com/office/drawing/2014/main" id="{451B0B7C-D2B8-4CEE-980A-12E941D345FC}"/>
              </a:ext>
            </a:extLst>
          </p:cNvPr>
          <p:cNvSpPr/>
          <p:nvPr/>
        </p:nvSpPr>
        <p:spPr>
          <a:xfrm>
            <a:off x="6992264" y="2006950"/>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90" name="직사각형 489">
            <a:extLst>
              <a:ext uri="{FF2B5EF4-FFF2-40B4-BE49-F238E27FC236}">
                <a16:creationId xmlns:a16="http://schemas.microsoft.com/office/drawing/2014/main" id="{94CACC40-7237-4E21-8FCD-49C8339C31E3}"/>
              </a:ext>
            </a:extLst>
          </p:cNvPr>
          <p:cNvSpPr/>
          <p:nvPr/>
        </p:nvSpPr>
        <p:spPr>
          <a:xfrm>
            <a:off x="5877971" y="2006950"/>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91" name="직사각형 490">
            <a:extLst>
              <a:ext uri="{FF2B5EF4-FFF2-40B4-BE49-F238E27FC236}">
                <a16:creationId xmlns:a16="http://schemas.microsoft.com/office/drawing/2014/main" id="{BE0EB680-D12D-4282-AEFC-9BFC5BD4FE90}"/>
              </a:ext>
            </a:extLst>
          </p:cNvPr>
          <p:cNvSpPr/>
          <p:nvPr/>
        </p:nvSpPr>
        <p:spPr>
          <a:xfrm>
            <a:off x="5441806" y="2060811"/>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92" name="그룹 491">
            <a:extLst>
              <a:ext uri="{FF2B5EF4-FFF2-40B4-BE49-F238E27FC236}">
                <a16:creationId xmlns:a16="http://schemas.microsoft.com/office/drawing/2014/main" id="{AFC609A9-E481-4E31-B3BA-E4DCE01C6D2F}"/>
              </a:ext>
            </a:extLst>
          </p:cNvPr>
          <p:cNvGrpSpPr/>
          <p:nvPr/>
        </p:nvGrpSpPr>
        <p:grpSpPr>
          <a:xfrm>
            <a:off x="5257255" y="2108321"/>
            <a:ext cx="151200" cy="151200"/>
            <a:chOff x="4513261" y="2545982"/>
            <a:chExt cx="151200" cy="151200"/>
          </a:xfrm>
        </p:grpSpPr>
        <p:sp>
          <p:nvSpPr>
            <p:cNvPr id="493" name="자유형: 도형 492">
              <a:extLst>
                <a:ext uri="{FF2B5EF4-FFF2-40B4-BE49-F238E27FC236}">
                  <a16:creationId xmlns:a16="http://schemas.microsoft.com/office/drawing/2014/main" id="{49E5E857-EE37-4D55-BE19-D8FE98C47D90}"/>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95" name="자유형: 도형 494">
              <a:extLst>
                <a:ext uri="{FF2B5EF4-FFF2-40B4-BE49-F238E27FC236}">
                  <a16:creationId xmlns:a16="http://schemas.microsoft.com/office/drawing/2014/main" id="{72E58340-E2A9-415F-B2EB-912A2A7A4C6F}"/>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00" name="그래픽 499" descr="수신기">
            <a:extLst>
              <a:ext uri="{FF2B5EF4-FFF2-40B4-BE49-F238E27FC236}">
                <a16:creationId xmlns:a16="http://schemas.microsoft.com/office/drawing/2014/main" id="{435F3A42-3124-4355-80CD-83BE252BF84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8093361" y="2082484"/>
            <a:ext cx="202876" cy="202874"/>
          </a:xfrm>
          <a:prstGeom prst="rect">
            <a:avLst/>
          </a:prstGeom>
        </p:spPr>
      </p:pic>
      <p:grpSp>
        <p:nvGrpSpPr>
          <p:cNvPr id="501" name="그룹 500">
            <a:extLst>
              <a:ext uri="{FF2B5EF4-FFF2-40B4-BE49-F238E27FC236}">
                <a16:creationId xmlns:a16="http://schemas.microsoft.com/office/drawing/2014/main" id="{CDB71ECF-D3E3-4259-8812-EA266C0C787B}"/>
              </a:ext>
            </a:extLst>
          </p:cNvPr>
          <p:cNvGrpSpPr/>
          <p:nvPr/>
        </p:nvGrpSpPr>
        <p:grpSpPr>
          <a:xfrm>
            <a:off x="8192739" y="2108964"/>
            <a:ext cx="115092" cy="77415"/>
            <a:chOff x="362714" y="5053843"/>
            <a:chExt cx="161232" cy="108450"/>
          </a:xfrm>
        </p:grpSpPr>
        <p:sp>
          <p:nvSpPr>
            <p:cNvPr id="502" name="Accept">
              <a:extLst>
                <a:ext uri="{FF2B5EF4-FFF2-40B4-BE49-F238E27FC236}">
                  <a16:creationId xmlns:a16="http://schemas.microsoft.com/office/drawing/2014/main" id="{EC53F007-66BC-4779-8D9B-63F5A2FD6D00}"/>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3" name="Arrow Down">
              <a:extLst>
                <a:ext uri="{FF2B5EF4-FFF2-40B4-BE49-F238E27FC236}">
                  <a16:creationId xmlns:a16="http://schemas.microsoft.com/office/drawing/2014/main" id="{BD1892C9-4883-426A-83AC-7F042117F124}"/>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504" name="그룹 503">
            <a:extLst>
              <a:ext uri="{FF2B5EF4-FFF2-40B4-BE49-F238E27FC236}">
                <a16:creationId xmlns:a16="http://schemas.microsoft.com/office/drawing/2014/main" id="{0FCE9B5E-B15F-4896-9CD8-5FB59DC6A757}"/>
              </a:ext>
            </a:extLst>
          </p:cNvPr>
          <p:cNvGrpSpPr/>
          <p:nvPr/>
        </p:nvGrpSpPr>
        <p:grpSpPr>
          <a:xfrm>
            <a:off x="5166949" y="2442735"/>
            <a:ext cx="5018236" cy="389830"/>
            <a:chOff x="4440957" y="2618252"/>
            <a:chExt cx="5018236" cy="389830"/>
          </a:xfrm>
        </p:grpSpPr>
        <p:sp>
          <p:nvSpPr>
            <p:cNvPr id="505" name="Text Box">
              <a:extLst>
                <a:ext uri="{FF2B5EF4-FFF2-40B4-BE49-F238E27FC236}">
                  <a16:creationId xmlns:a16="http://schemas.microsoft.com/office/drawing/2014/main" id="{734C9CE8-109A-4318-B47D-8E869CD16FE4}"/>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06" name="직사각형 505">
              <a:extLst>
                <a:ext uri="{FF2B5EF4-FFF2-40B4-BE49-F238E27FC236}">
                  <a16:creationId xmlns:a16="http://schemas.microsoft.com/office/drawing/2014/main" id="{BF08E7F0-030E-4FEA-9608-604E0D443E89}"/>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5" name="직사각형 524">
              <a:extLst>
                <a:ext uri="{FF2B5EF4-FFF2-40B4-BE49-F238E27FC236}">
                  <a16:creationId xmlns:a16="http://schemas.microsoft.com/office/drawing/2014/main" id="{0C503246-DB5B-45D7-AE18-89A377334D4E}"/>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6" name="직사각형 525">
              <a:extLst>
                <a:ext uri="{FF2B5EF4-FFF2-40B4-BE49-F238E27FC236}">
                  <a16:creationId xmlns:a16="http://schemas.microsoft.com/office/drawing/2014/main" id="{BD60AFB1-BC0D-411E-BE9F-AD34233C9FF9}"/>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9" name="그룹 528">
              <a:extLst>
                <a:ext uri="{FF2B5EF4-FFF2-40B4-BE49-F238E27FC236}">
                  <a16:creationId xmlns:a16="http://schemas.microsoft.com/office/drawing/2014/main" id="{0692DABA-776B-4E53-BC64-08E17062C617}"/>
                </a:ext>
              </a:extLst>
            </p:cNvPr>
            <p:cNvGrpSpPr/>
            <p:nvPr/>
          </p:nvGrpSpPr>
          <p:grpSpPr>
            <a:xfrm>
              <a:off x="4531263" y="2737567"/>
              <a:ext cx="151200" cy="151200"/>
              <a:chOff x="4513261" y="2545982"/>
              <a:chExt cx="151200" cy="151200"/>
            </a:xfrm>
          </p:grpSpPr>
          <p:sp>
            <p:nvSpPr>
              <p:cNvPr id="541" name="자유형: 도형 540">
                <a:extLst>
                  <a:ext uri="{FF2B5EF4-FFF2-40B4-BE49-F238E27FC236}">
                    <a16:creationId xmlns:a16="http://schemas.microsoft.com/office/drawing/2014/main" id="{929CFAA2-821A-408E-9E5A-602D89FFDA9E}"/>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42" name="자유형: 도형 541">
                <a:extLst>
                  <a:ext uri="{FF2B5EF4-FFF2-40B4-BE49-F238E27FC236}">
                    <a16:creationId xmlns:a16="http://schemas.microsoft.com/office/drawing/2014/main" id="{D20791B9-035B-4375-ACDB-63C9DBE7D817}"/>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30" name="그래픽 529" descr="수신기">
              <a:extLst>
                <a:ext uri="{FF2B5EF4-FFF2-40B4-BE49-F238E27FC236}">
                  <a16:creationId xmlns:a16="http://schemas.microsoft.com/office/drawing/2014/main" id="{46320AF6-D19D-4ACB-A8B3-5E19038776E3}"/>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376290" y="2711730"/>
              <a:ext cx="202878" cy="202874"/>
            </a:xfrm>
            <a:prstGeom prst="rect">
              <a:avLst/>
            </a:prstGeom>
          </p:spPr>
        </p:pic>
        <p:sp>
          <p:nvSpPr>
            <p:cNvPr id="531" name="Arrow Down">
              <a:extLst>
                <a:ext uri="{FF2B5EF4-FFF2-40B4-BE49-F238E27FC236}">
                  <a16:creationId xmlns:a16="http://schemas.microsoft.com/office/drawing/2014/main" id="{3E0E01A9-8EF8-4E00-8461-642D8F4D22DB}"/>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45" name="그룹 544">
            <a:extLst>
              <a:ext uri="{FF2B5EF4-FFF2-40B4-BE49-F238E27FC236}">
                <a16:creationId xmlns:a16="http://schemas.microsoft.com/office/drawing/2014/main" id="{9D3E884A-2327-43C4-81B0-91B3787416F8}"/>
              </a:ext>
            </a:extLst>
          </p:cNvPr>
          <p:cNvGrpSpPr/>
          <p:nvPr/>
        </p:nvGrpSpPr>
        <p:grpSpPr>
          <a:xfrm>
            <a:off x="5166949" y="2896464"/>
            <a:ext cx="5018236" cy="389830"/>
            <a:chOff x="4440957" y="3089651"/>
            <a:chExt cx="5018236" cy="389830"/>
          </a:xfrm>
        </p:grpSpPr>
        <p:sp>
          <p:nvSpPr>
            <p:cNvPr id="546" name="Text Box">
              <a:extLst>
                <a:ext uri="{FF2B5EF4-FFF2-40B4-BE49-F238E27FC236}">
                  <a16:creationId xmlns:a16="http://schemas.microsoft.com/office/drawing/2014/main" id="{65D3D65B-35CD-480C-BE7B-AD17B79CE394}"/>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47" name="직사각형 546">
              <a:extLst>
                <a:ext uri="{FF2B5EF4-FFF2-40B4-BE49-F238E27FC236}">
                  <a16:creationId xmlns:a16="http://schemas.microsoft.com/office/drawing/2014/main" id="{B24282D5-38A0-474E-A7C7-7D0C424038D6}"/>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60" name="직사각형 559">
              <a:extLst>
                <a:ext uri="{FF2B5EF4-FFF2-40B4-BE49-F238E27FC236}">
                  <a16:creationId xmlns:a16="http://schemas.microsoft.com/office/drawing/2014/main" id="{99A6D3FB-E650-4D95-83EA-E356F6DEC2F5}"/>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61" name="직사각형 560">
              <a:extLst>
                <a:ext uri="{FF2B5EF4-FFF2-40B4-BE49-F238E27FC236}">
                  <a16:creationId xmlns:a16="http://schemas.microsoft.com/office/drawing/2014/main" id="{F229FF2E-FE58-4456-BE66-E38FCDC119E2}"/>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62" name="그룹 561">
              <a:extLst>
                <a:ext uri="{FF2B5EF4-FFF2-40B4-BE49-F238E27FC236}">
                  <a16:creationId xmlns:a16="http://schemas.microsoft.com/office/drawing/2014/main" id="{E937BEB8-D177-45AE-ADEA-4465E55E27C9}"/>
                </a:ext>
              </a:extLst>
            </p:cNvPr>
            <p:cNvGrpSpPr/>
            <p:nvPr/>
          </p:nvGrpSpPr>
          <p:grpSpPr>
            <a:xfrm>
              <a:off x="4531263" y="3208966"/>
              <a:ext cx="151200" cy="151200"/>
              <a:chOff x="4513261" y="2545982"/>
              <a:chExt cx="151200" cy="151200"/>
            </a:xfrm>
          </p:grpSpPr>
          <p:sp>
            <p:nvSpPr>
              <p:cNvPr id="574" name="자유형: 도형 573">
                <a:extLst>
                  <a:ext uri="{FF2B5EF4-FFF2-40B4-BE49-F238E27FC236}">
                    <a16:creationId xmlns:a16="http://schemas.microsoft.com/office/drawing/2014/main" id="{4A159592-FA18-43C0-98F3-13251FD9EA2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76" name="자유형: 도형 575">
                <a:extLst>
                  <a:ext uri="{FF2B5EF4-FFF2-40B4-BE49-F238E27FC236}">
                    <a16:creationId xmlns:a16="http://schemas.microsoft.com/office/drawing/2014/main" id="{DE40F107-199C-4E27-8B99-9A2D8471129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63" name="Phone">
              <a:extLst>
                <a:ext uri="{FF2B5EF4-FFF2-40B4-BE49-F238E27FC236}">
                  <a16:creationId xmlns:a16="http://schemas.microsoft.com/office/drawing/2014/main" id="{3846980A-49F1-4519-9F53-15621A525136}"/>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64" name="그래픽 563" descr="수신기">
              <a:extLst>
                <a:ext uri="{FF2B5EF4-FFF2-40B4-BE49-F238E27FC236}">
                  <a16:creationId xmlns:a16="http://schemas.microsoft.com/office/drawing/2014/main" id="{FA8B1F17-4579-46CF-9F8E-6CED0627BE69}"/>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376290" y="3183129"/>
              <a:ext cx="202878" cy="202874"/>
            </a:xfrm>
            <a:prstGeom prst="rect">
              <a:avLst/>
            </a:prstGeom>
          </p:spPr>
        </p:pic>
        <p:sp>
          <p:nvSpPr>
            <p:cNvPr id="572" name="Arrow Down">
              <a:extLst>
                <a:ext uri="{FF2B5EF4-FFF2-40B4-BE49-F238E27FC236}">
                  <a16:creationId xmlns:a16="http://schemas.microsoft.com/office/drawing/2014/main" id="{D263E09F-0912-465A-8A68-CCCEA3E338AB}"/>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88" name="직사각형 587">
            <a:extLst>
              <a:ext uri="{FF2B5EF4-FFF2-40B4-BE49-F238E27FC236}">
                <a16:creationId xmlns:a16="http://schemas.microsoft.com/office/drawing/2014/main" id="{31930BB5-9F79-4795-9393-3F1D7BD1DCB0}"/>
              </a:ext>
            </a:extLst>
          </p:cNvPr>
          <p:cNvSpPr/>
          <p:nvPr/>
        </p:nvSpPr>
        <p:spPr>
          <a:xfrm>
            <a:off x="5395319" y="1460798"/>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9" name="직사각형 588">
            <a:extLst>
              <a:ext uri="{FF2B5EF4-FFF2-40B4-BE49-F238E27FC236}">
                <a16:creationId xmlns:a16="http://schemas.microsoft.com/office/drawing/2014/main" id="{7EA6C4F7-67CF-44BA-B01E-747F94BEA8AA}"/>
              </a:ext>
            </a:extLst>
          </p:cNvPr>
          <p:cNvSpPr/>
          <p:nvPr/>
        </p:nvSpPr>
        <p:spPr>
          <a:xfrm>
            <a:off x="6089405" y="1460798"/>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592" name="직사각형 591">
            <a:extLst>
              <a:ext uri="{FF2B5EF4-FFF2-40B4-BE49-F238E27FC236}">
                <a16:creationId xmlns:a16="http://schemas.microsoft.com/office/drawing/2014/main" id="{9959F280-0E06-493D-83A6-B083523F631C}"/>
              </a:ext>
            </a:extLst>
          </p:cNvPr>
          <p:cNvSpPr/>
          <p:nvPr/>
        </p:nvSpPr>
        <p:spPr>
          <a:xfrm>
            <a:off x="7056030" y="1460798"/>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593" name="직사각형 592">
            <a:extLst>
              <a:ext uri="{FF2B5EF4-FFF2-40B4-BE49-F238E27FC236}">
                <a16:creationId xmlns:a16="http://schemas.microsoft.com/office/drawing/2014/main" id="{E18A1CFD-D83F-4A97-B69D-D28857EC1F85}"/>
              </a:ext>
            </a:extLst>
          </p:cNvPr>
          <p:cNvSpPr/>
          <p:nvPr/>
        </p:nvSpPr>
        <p:spPr>
          <a:xfrm>
            <a:off x="8004566" y="1460798"/>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594" name="직사각형 593">
            <a:extLst>
              <a:ext uri="{FF2B5EF4-FFF2-40B4-BE49-F238E27FC236}">
                <a16:creationId xmlns:a16="http://schemas.microsoft.com/office/drawing/2014/main" id="{5E08002D-D68F-47E5-9E89-D4BD979899DA}"/>
              </a:ext>
            </a:extLst>
          </p:cNvPr>
          <p:cNvSpPr/>
          <p:nvPr/>
        </p:nvSpPr>
        <p:spPr>
          <a:xfrm>
            <a:off x="9237178" y="1460798"/>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95" name="Password Box">
            <a:extLst>
              <a:ext uri="{FF2B5EF4-FFF2-40B4-BE49-F238E27FC236}">
                <a16:creationId xmlns:a16="http://schemas.microsoft.com/office/drawing/2014/main" id="{B22ED109-BBF3-41C5-A864-55992E2E457D}"/>
              </a:ext>
            </a:extLst>
          </p:cNvPr>
          <p:cNvSpPr/>
          <p:nvPr/>
        </p:nvSpPr>
        <p:spPr>
          <a:xfrm>
            <a:off x="5121345" y="3359803"/>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23" name="그룹 722">
            <a:extLst>
              <a:ext uri="{FF2B5EF4-FFF2-40B4-BE49-F238E27FC236}">
                <a16:creationId xmlns:a16="http://schemas.microsoft.com/office/drawing/2014/main" id="{5D0F61F7-B6DF-4662-8929-72A521DA9DC6}"/>
              </a:ext>
            </a:extLst>
          </p:cNvPr>
          <p:cNvGrpSpPr/>
          <p:nvPr/>
        </p:nvGrpSpPr>
        <p:grpSpPr>
          <a:xfrm>
            <a:off x="5166949" y="3614606"/>
            <a:ext cx="5018236" cy="389830"/>
            <a:chOff x="4440957" y="2186609"/>
            <a:chExt cx="5018236" cy="389830"/>
          </a:xfrm>
        </p:grpSpPr>
        <p:sp>
          <p:nvSpPr>
            <p:cNvPr id="724" name="Text Box">
              <a:extLst>
                <a:ext uri="{FF2B5EF4-FFF2-40B4-BE49-F238E27FC236}">
                  <a16:creationId xmlns:a16="http://schemas.microsoft.com/office/drawing/2014/main" id="{FC40F8C5-1D11-4D6D-9AF2-5DE5285ECF53}"/>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25" name="직사각형 724">
              <a:extLst>
                <a:ext uri="{FF2B5EF4-FFF2-40B4-BE49-F238E27FC236}">
                  <a16:creationId xmlns:a16="http://schemas.microsoft.com/office/drawing/2014/main" id="{D5399370-B1DF-4F3B-88AB-F250712CD399}"/>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26" name="직사각형 725">
              <a:extLst>
                <a:ext uri="{FF2B5EF4-FFF2-40B4-BE49-F238E27FC236}">
                  <a16:creationId xmlns:a16="http://schemas.microsoft.com/office/drawing/2014/main" id="{D7A19DB1-5FC5-4F3E-8946-72C9FCB72C9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27" name="직사각형 726">
              <a:extLst>
                <a:ext uri="{FF2B5EF4-FFF2-40B4-BE49-F238E27FC236}">
                  <a16:creationId xmlns:a16="http://schemas.microsoft.com/office/drawing/2014/main" id="{EED4AB64-F914-496C-AE49-6291A4C70A51}"/>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28" name="그룹 727">
              <a:extLst>
                <a:ext uri="{FF2B5EF4-FFF2-40B4-BE49-F238E27FC236}">
                  <a16:creationId xmlns:a16="http://schemas.microsoft.com/office/drawing/2014/main" id="{133F3B0C-45CD-4828-8669-F31330237AA2}"/>
                </a:ext>
              </a:extLst>
            </p:cNvPr>
            <p:cNvGrpSpPr/>
            <p:nvPr/>
          </p:nvGrpSpPr>
          <p:grpSpPr>
            <a:xfrm>
              <a:off x="4531263" y="2305924"/>
              <a:ext cx="151200" cy="151200"/>
              <a:chOff x="4513261" y="2545982"/>
              <a:chExt cx="151200" cy="151200"/>
            </a:xfrm>
          </p:grpSpPr>
          <p:sp>
            <p:nvSpPr>
              <p:cNvPr id="738" name="자유형: 도형 737">
                <a:extLst>
                  <a:ext uri="{FF2B5EF4-FFF2-40B4-BE49-F238E27FC236}">
                    <a16:creationId xmlns:a16="http://schemas.microsoft.com/office/drawing/2014/main" id="{C92F0327-6F0E-491A-9BA2-8531B0406873}"/>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39" name="자유형: 도형 738">
                <a:extLst>
                  <a:ext uri="{FF2B5EF4-FFF2-40B4-BE49-F238E27FC236}">
                    <a16:creationId xmlns:a16="http://schemas.microsoft.com/office/drawing/2014/main" id="{014CE92B-A7E0-474B-8EB6-71BBE05B098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729" name="그래픽 728" descr="수신기">
              <a:extLst>
                <a:ext uri="{FF2B5EF4-FFF2-40B4-BE49-F238E27FC236}">
                  <a16:creationId xmlns:a16="http://schemas.microsoft.com/office/drawing/2014/main" id="{68FD8D4E-73BC-4175-A98D-C2BDD474882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367369" y="2280087"/>
              <a:ext cx="202876" cy="202874"/>
            </a:xfrm>
            <a:prstGeom prst="rect">
              <a:avLst/>
            </a:prstGeom>
          </p:spPr>
        </p:pic>
        <p:grpSp>
          <p:nvGrpSpPr>
            <p:cNvPr id="730" name="그룹 729">
              <a:extLst>
                <a:ext uri="{FF2B5EF4-FFF2-40B4-BE49-F238E27FC236}">
                  <a16:creationId xmlns:a16="http://schemas.microsoft.com/office/drawing/2014/main" id="{D260F5E5-B81A-433E-8EAF-6F4357BA6256}"/>
                </a:ext>
              </a:extLst>
            </p:cNvPr>
            <p:cNvGrpSpPr/>
            <p:nvPr/>
          </p:nvGrpSpPr>
          <p:grpSpPr>
            <a:xfrm>
              <a:off x="7466747" y="2306567"/>
              <a:ext cx="115092" cy="77415"/>
              <a:chOff x="362714" y="5053843"/>
              <a:chExt cx="161232" cy="108450"/>
            </a:xfrm>
          </p:grpSpPr>
          <p:sp>
            <p:nvSpPr>
              <p:cNvPr id="736" name="Accept">
                <a:extLst>
                  <a:ext uri="{FF2B5EF4-FFF2-40B4-BE49-F238E27FC236}">
                    <a16:creationId xmlns:a16="http://schemas.microsoft.com/office/drawing/2014/main" id="{AA11BD46-3C4F-4B9C-A01C-3869255D4BA0}"/>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37" name="Arrow Down">
                <a:extLst>
                  <a:ext uri="{FF2B5EF4-FFF2-40B4-BE49-F238E27FC236}">
                    <a16:creationId xmlns:a16="http://schemas.microsoft.com/office/drawing/2014/main" id="{B179965F-F9DD-4500-A126-FD421EF47DC8}"/>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731" name="그룹 730">
              <a:extLst>
                <a:ext uri="{FF2B5EF4-FFF2-40B4-BE49-F238E27FC236}">
                  <a16:creationId xmlns:a16="http://schemas.microsoft.com/office/drawing/2014/main" id="{2D78810D-FC68-47BC-B177-F2DFC201C2C7}"/>
                </a:ext>
              </a:extLst>
            </p:cNvPr>
            <p:cNvGrpSpPr/>
            <p:nvPr/>
          </p:nvGrpSpPr>
          <p:grpSpPr>
            <a:xfrm>
              <a:off x="9149995" y="2308667"/>
              <a:ext cx="155867" cy="172676"/>
              <a:chOff x="8195379" y="4636944"/>
              <a:chExt cx="270054" cy="295513"/>
            </a:xfrm>
          </p:grpSpPr>
          <p:sp>
            <p:nvSpPr>
              <p:cNvPr id="732" name="자유형: 도형 731">
                <a:extLst>
                  <a:ext uri="{FF2B5EF4-FFF2-40B4-BE49-F238E27FC236}">
                    <a16:creationId xmlns:a16="http://schemas.microsoft.com/office/drawing/2014/main" id="{1D228D57-0607-4AE2-BE59-3CC6C6EEE27F}"/>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733" name="그룹 732">
                <a:extLst>
                  <a:ext uri="{FF2B5EF4-FFF2-40B4-BE49-F238E27FC236}">
                    <a16:creationId xmlns:a16="http://schemas.microsoft.com/office/drawing/2014/main" id="{2F3DE967-EBF0-4C20-8A8F-46FB22E7C760}"/>
                  </a:ext>
                </a:extLst>
              </p:cNvPr>
              <p:cNvGrpSpPr/>
              <p:nvPr/>
            </p:nvGrpSpPr>
            <p:grpSpPr>
              <a:xfrm>
                <a:off x="8360451" y="4827475"/>
                <a:ext cx="104982" cy="104982"/>
                <a:chOff x="8382149" y="4833825"/>
                <a:chExt cx="104982" cy="104982"/>
              </a:xfrm>
            </p:grpSpPr>
            <p:sp>
              <p:nvSpPr>
                <p:cNvPr id="734" name="Oval">
                  <a:extLst>
                    <a:ext uri="{FF2B5EF4-FFF2-40B4-BE49-F238E27FC236}">
                      <a16:creationId xmlns:a16="http://schemas.microsoft.com/office/drawing/2014/main" id="{F33C5BCB-D8A2-4EED-A640-A1D0F56A8B8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35" name="그래픽 734" descr="닫기">
                  <a:extLst>
                    <a:ext uri="{FF2B5EF4-FFF2-40B4-BE49-F238E27FC236}">
                      <a16:creationId xmlns:a16="http://schemas.microsoft.com/office/drawing/2014/main" id="{14AA6182-FD2E-4279-9402-A0918D230D8D}"/>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grpSp>
        <p:nvGrpSpPr>
          <p:cNvPr id="740" name="그룹 739">
            <a:extLst>
              <a:ext uri="{FF2B5EF4-FFF2-40B4-BE49-F238E27FC236}">
                <a16:creationId xmlns:a16="http://schemas.microsoft.com/office/drawing/2014/main" id="{D0D4B0A8-D2EB-4A85-895F-6D75778D7429}"/>
              </a:ext>
            </a:extLst>
          </p:cNvPr>
          <p:cNvGrpSpPr/>
          <p:nvPr/>
        </p:nvGrpSpPr>
        <p:grpSpPr>
          <a:xfrm>
            <a:off x="5166949" y="4068335"/>
            <a:ext cx="5018236" cy="389830"/>
            <a:chOff x="4440957" y="2618252"/>
            <a:chExt cx="5018236" cy="389830"/>
          </a:xfrm>
        </p:grpSpPr>
        <p:sp>
          <p:nvSpPr>
            <p:cNvPr id="741" name="Text Box">
              <a:extLst>
                <a:ext uri="{FF2B5EF4-FFF2-40B4-BE49-F238E27FC236}">
                  <a16:creationId xmlns:a16="http://schemas.microsoft.com/office/drawing/2014/main" id="{6B4C8888-4BB0-494E-BE55-C1FB70316A25}"/>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42" name="직사각형 741">
              <a:extLst>
                <a:ext uri="{FF2B5EF4-FFF2-40B4-BE49-F238E27FC236}">
                  <a16:creationId xmlns:a16="http://schemas.microsoft.com/office/drawing/2014/main" id="{2E5EE779-2B4C-492C-B44D-5A7D1DBB7CFC}"/>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43" name="직사각형 742">
              <a:extLst>
                <a:ext uri="{FF2B5EF4-FFF2-40B4-BE49-F238E27FC236}">
                  <a16:creationId xmlns:a16="http://schemas.microsoft.com/office/drawing/2014/main" id="{E84572B0-D304-43FD-BD4E-8AE860F22D69}"/>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44" name="직사각형 743">
              <a:extLst>
                <a:ext uri="{FF2B5EF4-FFF2-40B4-BE49-F238E27FC236}">
                  <a16:creationId xmlns:a16="http://schemas.microsoft.com/office/drawing/2014/main" id="{DB1F0434-2158-4D66-9A59-1B4FDD09E04E}"/>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45" name="그룹 744">
              <a:extLst>
                <a:ext uri="{FF2B5EF4-FFF2-40B4-BE49-F238E27FC236}">
                  <a16:creationId xmlns:a16="http://schemas.microsoft.com/office/drawing/2014/main" id="{6F77894C-2F84-487C-83A5-BC2BBF58D870}"/>
                </a:ext>
              </a:extLst>
            </p:cNvPr>
            <p:cNvGrpSpPr/>
            <p:nvPr/>
          </p:nvGrpSpPr>
          <p:grpSpPr>
            <a:xfrm>
              <a:off x="4531263" y="2737567"/>
              <a:ext cx="151200" cy="151200"/>
              <a:chOff x="4513261" y="2545982"/>
              <a:chExt cx="151200" cy="151200"/>
            </a:xfrm>
          </p:grpSpPr>
          <p:sp>
            <p:nvSpPr>
              <p:cNvPr id="749" name="자유형: 도형 748">
                <a:extLst>
                  <a:ext uri="{FF2B5EF4-FFF2-40B4-BE49-F238E27FC236}">
                    <a16:creationId xmlns:a16="http://schemas.microsoft.com/office/drawing/2014/main" id="{A0D12EC3-5A99-4C4D-AB8B-5881F5724EF4}"/>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50" name="자유형: 도형 749">
                <a:extLst>
                  <a:ext uri="{FF2B5EF4-FFF2-40B4-BE49-F238E27FC236}">
                    <a16:creationId xmlns:a16="http://schemas.microsoft.com/office/drawing/2014/main" id="{18BD2DBA-27E0-4E5F-8885-4136D356321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746" name="Phone">
              <a:extLst>
                <a:ext uri="{FF2B5EF4-FFF2-40B4-BE49-F238E27FC236}">
                  <a16:creationId xmlns:a16="http://schemas.microsoft.com/office/drawing/2014/main" id="{742F7554-F407-427D-A3CF-F78EFF4E4718}"/>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747" name="그래픽 746" descr="수신기">
              <a:extLst>
                <a:ext uri="{FF2B5EF4-FFF2-40B4-BE49-F238E27FC236}">
                  <a16:creationId xmlns:a16="http://schemas.microsoft.com/office/drawing/2014/main" id="{5FC91489-945C-4C37-8D97-0697F7A2596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376290" y="2711730"/>
              <a:ext cx="202878" cy="202874"/>
            </a:xfrm>
            <a:prstGeom prst="rect">
              <a:avLst/>
            </a:prstGeom>
          </p:spPr>
        </p:pic>
        <p:sp>
          <p:nvSpPr>
            <p:cNvPr id="748" name="Arrow Down">
              <a:extLst>
                <a:ext uri="{FF2B5EF4-FFF2-40B4-BE49-F238E27FC236}">
                  <a16:creationId xmlns:a16="http://schemas.microsoft.com/office/drawing/2014/main" id="{CAE319A5-5D34-45DD-B2D9-C649F254105C}"/>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751" name="그룹 750">
            <a:extLst>
              <a:ext uri="{FF2B5EF4-FFF2-40B4-BE49-F238E27FC236}">
                <a16:creationId xmlns:a16="http://schemas.microsoft.com/office/drawing/2014/main" id="{29F35638-FB2F-4C3E-AC2E-DBDF2D764084}"/>
              </a:ext>
            </a:extLst>
          </p:cNvPr>
          <p:cNvGrpSpPr/>
          <p:nvPr/>
        </p:nvGrpSpPr>
        <p:grpSpPr>
          <a:xfrm>
            <a:off x="5166949" y="4522064"/>
            <a:ext cx="5018236" cy="389830"/>
            <a:chOff x="4440957" y="3089651"/>
            <a:chExt cx="5018236" cy="389830"/>
          </a:xfrm>
        </p:grpSpPr>
        <p:sp>
          <p:nvSpPr>
            <p:cNvPr id="752" name="Text Box">
              <a:extLst>
                <a:ext uri="{FF2B5EF4-FFF2-40B4-BE49-F238E27FC236}">
                  <a16:creationId xmlns:a16="http://schemas.microsoft.com/office/drawing/2014/main" id="{E2851350-4770-471D-9F76-DB60A321FE9D}"/>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53" name="직사각형 752">
              <a:extLst>
                <a:ext uri="{FF2B5EF4-FFF2-40B4-BE49-F238E27FC236}">
                  <a16:creationId xmlns:a16="http://schemas.microsoft.com/office/drawing/2014/main" id="{0798CED1-DDCD-4EDD-B59E-4A02E26ABDA9}"/>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54" name="직사각형 753">
              <a:extLst>
                <a:ext uri="{FF2B5EF4-FFF2-40B4-BE49-F238E27FC236}">
                  <a16:creationId xmlns:a16="http://schemas.microsoft.com/office/drawing/2014/main" id="{F2BFE5B0-46CA-4BE8-BB16-464AF4A3913B}"/>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55" name="직사각형 754">
              <a:extLst>
                <a:ext uri="{FF2B5EF4-FFF2-40B4-BE49-F238E27FC236}">
                  <a16:creationId xmlns:a16="http://schemas.microsoft.com/office/drawing/2014/main" id="{B8B828FE-B301-410B-B62E-B906121BB1FF}"/>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56" name="그룹 755">
              <a:extLst>
                <a:ext uri="{FF2B5EF4-FFF2-40B4-BE49-F238E27FC236}">
                  <a16:creationId xmlns:a16="http://schemas.microsoft.com/office/drawing/2014/main" id="{AF11168D-9587-436C-9563-AE2AA0F18DCF}"/>
                </a:ext>
              </a:extLst>
            </p:cNvPr>
            <p:cNvGrpSpPr/>
            <p:nvPr/>
          </p:nvGrpSpPr>
          <p:grpSpPr>
            <a:xfrm>
              <a:off x="4531263" y="3208966"/>
              <a:ext cx="151200" cy="151200"/>
              <a:chOff x="4513261" y="2545982"/>
              <a:chExt cx="151200" cy="151200"/>
            </a:xfrm>
          </p:grpSpPr>
          <p:sp>
            <p:nvSpPr>
              <p:cNvPr id="760" name="자유형: 도형 759">
                <a:extLst>
                  <a:ext uri="{FF2B5EF4-FFF2-40B4-BE49-F238E27FC236}">
                    <a16:creationId xmlns:a16="http://schemas.microsoft.com/office/drawing/2014/main" id="{AAB753DA-6D45-41D0-9A3C-3AA84D549135}"/>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61" name="자유형: 도형 760">
                <a:extLst>
                  <a:ext uri="{FF2B5EF4-FFF2-40B4-BE49-F238E27FC236}">
                    <a16:creationId xmlns:a16="http://schemas.microsoft.com/office/drawing/2014/main" id="{F2FA6DC5-B0C8-4DBA-9ABD-827EF6FAB6E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757" name="Phone">
              <a:extLst>
                <a:ext uri="{FF2B5EF4-FFF2-40B4-BE49-F238E27FC236}">
                  <a16:creationId xmlns:a16="http://schemas.microsoft.com/office/drawing/2014/main" id="{0C1FD8AB-EF8D-46F1-87C8-9DE0F5B8D63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758" name="그래픽 757" descr="수신기">
              <a:extLst>
                <a:ext uri="{FF2B5EF4-FFF2-40B4-BE49-F238E27FC236}">
                  <a16:creationId xmlns:a16="http://schemas.microsoft.com/office/drawing/2014/main" id="{E7D18456-3D2B-4EDA-98DE-1CFFA83E6D03}"/>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376290" y="3183129"/>
              <a:ext cx="202878" cy="202874"/>
            </a:xfrm>
            <a:prstGeom prst="rect">
              <a:avLst/>
            </a:prstGeom>
          </p:spPr>
        </p:pic>
        <p:sp>
          <p:nvSpPr>
            <p:cNvPr id="759" name="Arrow Down">
              <a:extLst>
                <a:ext uri="{FF2B5EF4-FFF2-40B4-BE49-F238E27FC236}">
                  <a16:creationId xmlns:a16="http://schemas.microsoft.com/office/drawing/2014/main" id="{8D0538DB-877E-47E5-B582-1B0B196B4C5C}"/>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762" name="Password Box">
            <a:extLst>
              <a:ext uri="{FF2B5EF4-FFF2-40B4-BE49-F238E27FC236}">
                <a16:creationId xmlns:a16="http://schemas.microsoft.com/office/drawing/2014/main" id="{A750C61A-8314-44FC-B5BF-0817AD11A6A0}"/>
              </a:ext>
            </a:extLst>
          </p:cNvPr>
          <p:cNvSpPr/>
          <p:nvPr/>
        </p:nvSpPr>
        <p:spPr>
          <a:xfrm>
            <a:off x="5121345" y="5004453"/>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63" name="그룹 762">
            <a:extLst>
              <a:ext uri="{FF2B5EF4-FFF2-40B4-BE49-F238E27FC236}">
                <a16:creationId xmlns:a16="http://schemas.microsoft.com/office/drawing/2014/main" id="{13B455C3-1C61-4B74-98E3-5B8354187E39}"/>
              </a:ext>
            </a:extLst>
          </p:cNvPr>
          <p:cNvGrpSpPr/>
          <p:nvPr/>
        </p:nvGrpSpPr>
        <p:grpSpPr>
          <a:xfrm>
            <a:off x="5166949" y="5259256"/>
            <a:ext cx="5018236" cy="389830"/>
            <a:chOff x="4440957" y="2186609"/>
            <a:chExt cx="5018236" cy="389830"/>
          </a:xfrm>
        </p:grpSpPr>
        <p:sp>
          <p:nvSpPr>
            <p:cNvPr id="764" name="Text Box">
              <a:extLst>
                <a:ext uri="{FF2B5EF4-FFF2-40B4-BE49-F238E27FC236}">
                  <a16:creationId xmlns:a16="http://schemas.microsoft.com/office/drawing/2014/main" id="{5C75205A-CF1B-42F7-AFDB-387DCAACC979}"/>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65" name="직사각형 764">
              <a:extLst>
                <a:ext uri="{FF2B5EF4-FFF2-40B4-BE49-F238E27FC236}">
                  <a16:creationId xmlns:a16="http://schemas.microsoft.com/office/drawing/2014/main" id="{F69CF9AD-9327-4A02-ABE6-EB55BA67F270}"/>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66" name="직사각형 765">
              <a:extLst>
                <a:ext uri="{FF2B5EF4-FFF2-40B4-BE49-F238E27FC236}">
                  <a16:creationId xmlns:a16="http://schemas.microsoft.com/office/drawing/2014/main" id="{1B2185DD-A8B0-4478-BD8A-AB1AF055589F}"/>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67" name="직사각형 766">
              <a:extLst>
                <a:ext uri="{FF2B5EF4-FFF2-40B4-BE49-F238E27FC236}">
                  <a16:creationId xmlns:a16="http://schemas.microsoft.com/office/drawing/2014/main" id="{7FD7DC04-FC0B-419F-9D69-B1129906E0F6}"/>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68" name="그룹 767">
              <a:extLst>
                <a:ext uri="{FF2B5EF4-FFF2-40B4-BE49-F238E27FC236}">
                  <a16:creationId xmlns:a16="http://schemas.microsoft.com/office/drawing/2014/main" id="{9E5938A9-08BA-45CA-B39D-2090F9619F6E}"/>
                </a:ext>
              </a:extLst>
            </p:cNvPr>
            <p:cNvGrpSpPr/>
            <p:nvPr/>
          </p:nvGrpSpPr>
          <p:grpSpPr>
            <a:xfrm>
              <a:off x="4531263" y="2305924"/>
              <a:ext cx="151200" cy="151200"/>
              <a:chOff x="4513261" y="2545982"/>
              <a:chExt cx="151200" cy="151200"/>
            </a:xfrm>
          </p:grpSpPr>
          <p:sp>
            <p:nvSpPr>
              <p:cNvPr id="783" name="자유형: 도형 782">
                <a:extLst>
                  <a:ext uri="{FF2B5EF4-FFF2-40B4-BE49-F238E27FC236}">
                    <a16:creationId xmlns:a16="http://schemas.microsoft.com/office/drawing/2014/main" id="{FBFEE43B-6FB1-4509-BCAC-654FBC436ED0}"/>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84" name="자유형: 도형 783">
                <a:extLst>
                  <a:ext uri="{FF2B5EF4-FFF2-40B4-BE49-F238E27FC236}">
                    <a16:creationId xmlns:a16="http://schemas.microsoft.com/office/drawing/2014/main" id="{2D386FFC-BB5E-411A-BAA9-541B1E28118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769" name="그래픽 768" descr="수신기">
              <a:extLst>
                <a:ext uri="{FF2B5EF4-FFF2-40B4-BE49-F238E27FC236}">
                  <a16:creationId xmlns:a16="http://schemas.microsoft.com/office/drawing/2014/main" id="{DC057424-6A41-4BD6-847F-597B72873A3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367369" y="2280087"/>
              <a:ext cx="202876" cy="202874"/>
            </a:xfrm>
            <a:prstGeom prst="rect">
              <a:avLst/>
            </a:prstGeom>
          </p:spPr>
        </p:pic>
        <p:grpSp>
          <p:nvGrpSpPr>
            <p:cNvPr id="770" name="그룹 769">
              <a:extLst>
                <a:ext uri="{FF2B5EF4-FFF2-40B4-BE49-F238E27FC236}">
                  <a16:creationId xmlns:a16="http://schemas.microsoft.com/office/drawing/2014/main" id="{AA5ADB44-204F-4052-91C7-9A3A9580C681}"/>
                </a:ext>
              </a:extLst>
            </p:cNvPr>
            <p:cNvGrpSpPr/>
            <p:nvPr/>
          </p:nvGrpSpPr>
          <p:grpSpPr>
            <a:xfrm>
              <a:off x="7466747" y="2306567"/>
              <a:ext cx="115092" cy="77415"/>
              <a:chOff x="362714" y="5053843"/>
              <a:chExt cx="161232" cy="108450"/>
            </a:xfrm>
          </p:grpSpPr>
          <p:sp>
            <p:nvSpPr>
              <p:cNvPr id="781" name="Accept">
                <a:extLst>
                  <a:ext uri="{FF2B5EF4-FFF2-40B4-BE49-F238E27FC236}">
                    <a16:creationId xmlns:a16="http://schemas.microsoft.com/office/drawing/2014/main" id="{57A16ED2-B1D0-4D8E-9F1A-997D65921A1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82" name="Arrow Down">
                <a:extLst>
                  <a:ext uri="{FF2B5EF4-FFF2-40B4-BE49-F238E27FC236}">
                    <a16:creationId xmlns:a16="http://schemas.microsoft.com/office/drawing/2014/main" id="{04623542-7055-4A85-A052-212959AC3A4B}"/>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771" name="Create">
              <a:extLst>
                <a:ext uri="{FF2B5EF4-FFF2-40B4-BE49-F238E27FC236}">
                  <a16:creationId xmlns:a16="http://schemas.microsoft.com/office/drawing/2014/main" id="{B164875D-CD09-4C9A-BFE9-AF80A7BFAA60}"/>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72" name="Freeform 130">
              <a:extLst>
                <a:ext uri="{FF2B5EF4-FFF2-40B4-BE49-F238E27FC236}">
                  <a16:creationId xmlns:a16="http://schemas.microsoft.com/office/drawing/2014/main" id="{C89132DC-C0E1-4268-979B-83AEDA89863C}"/>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773" name="Phone">
              <a:extLst>
                <a:ext uri="{FF2B5EF4-FFF2-40B4-BE49-F238E27FC236}">
                  <a16:creationId xmlns:a16="http://schemas.microsoft.com/office/drawing/2014/main" id="{B2E06AD7-4AA7-40F7-A8C6-126F0123BC14}"/>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774" name="그룹 773">
              <a:extLst>
                <a:ext uri="{FF2B5EF4-FFF2-40B4-BE49-F238E27FC236}">
                  <a16:creationId xmlns:a16="http://schemas.microsoft.com/office/drawing/2014/main" id="{4A4A4B40-5327-48D9-A8F9-C7B74D895BB8}"/>
                </a:ext>
              </a:extLst>
            </p:cNvPr>
            <p:cNvGrpSpPr/>
            <p:nvPr/>
          </p:nvGrpSpPr>
          <p:grpSpPr>
            <a:xfrm>
              <a:off x="9149995" y="2308667"/>
              <a:ext cx="155867" cy="172676"/>
              <a:chOff x="8195379" y="4636944"/>
              <a:chExt cx="270054" cy="295513"/>
            </a:xfrm>
          </p:grpSpPr>
          <p:grpSp>
            <p:nvGrpSpPr>
              <p:cNvPr id="775" name="그룹 774">
                <a:extLst>
                  <a:ext uri="{FF2B5EF4-FFF2-40B4-BE49-F238E27FC236}">
                    <a16:creationId xmlns:a16="http://schemas.microsoft.com/office/drawing/2014/main" id="{A08FA0F6-BC50-4DA3-9ABF-14493258CD07}"/>
                  </a:ext>
                </a:extLst>
              </p:cNvPr>
              <p:cNvGrpSpPr/>
              <p:nvPr/>
            </p:nvGrpSpPr>
            <p:grpSpPr>
              <a:xfrm>
                <a:off x="8195379" y="4636944"/>
                <a:ext cx="217562" cy="249372"/>
                <a:chOff x="7971802" y="-2010646"/>
                <a:chExt cx="1254159" cy="1437547"/>
              </a:xfrm>
              <a:noFill/>
            </p:grpSpPr>
            <p:sp>
              <p:nvSpPr>
                <p:cNvPr id="779" name="자유형: 도형 778">
                  <a:extLst>
                    <a:ext uri="{FF2B5EF4-FFF2-40B4-BE49-F238E27FC236}">
                      <a16:creationId xmlns:a16="http://schemas.microsoft.com/office/drawing/2014/main" id="{E4423400-1A7E-4B53-8F7C-36E3CF25184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80" name="자유형: 도형 779">
                  <a:extLst>
                    <a:ext uri="{FF2B5EF4-FFF2-40B4-BE49-F238E27FC236}">
                      <a16:creationId xmlns:a16="http://schemas.microsoft.com/office/drawing/2014/main" id="{BA98B4A6-A151-45D8-9633-0528655F83E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76" name="그룹 775">
                <a:extLst>
                  <a:ext uri="{FF2B5EF4-FFF2-40B4-BE49-F238E27FC236}">
                    <a16:creationId xmlns:a16="http://schemas.microsoft.com/office/drawing/2014/main" id="{B75F4705-9F36-4D7F-B22F-C82DC9F0B5D7}"/>
                  </a:ext>
                </a:extLst>
              </p:cNvPr>
              <p:cNvGrpSpPr/>
              <p:nvPr/>
            </p:nvGrpSpPr>
            <p:grpSpPr>
              <a:xfrm>
                <a:off x="8360451" y="4827475"/>
                <a:ext cx="104982" cy="104982"/>
                <a:chOff x="8382149" y="4833825"/>
                <a:chExt cx="104982" cy="104982"/>
              </a:xfrm>
            </p:grpSpPr>
            <p:sp>
              <p:nvSpPr>
                <p:cNvPr id="777" name="Oval">
                  <a:extLst>
                    <a:ext uri="{FF2B5EF4-FFF2-40B4-BE49-F238E27FC236}">
                      <a16:creationId xmlns:a16="http://schemas.microsoft.com/office/drawing/2014/main" id="{A780EFEE-10F0-48CA-BEE2-479FF01871F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78" name="그래픽 777" descr="닫기">
                  <a:extLst>
                    <a:ext uri="{FF2B5EF4-FFF2-40B4-BE49-F238E27FC236}">
                      <a16:creationId xmlns:a16="http://schemas.microsoft.com/office/drawing/2014/main" id="{E805AE2C-5EE4-4F3B-AC61-2147DCDA21CE}"/>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grpSp>
        <p:nvGrpSpPr>
          <p:cNvPr id="785" name="그룹 784">
            <a:extLst>
              <a:ext uri="{FF2B5EF4-FFF2-40B4-BE49-F238E27FC236}">
                <a16:creationId xmlns:a16="http://schemas.microsoft.com/office/drawing/2014/main" id="{5A35B86C-E6F3-4B39-8957-987F5E034A4E}"/>
              </a:ext>
            </a:extLst>
          </p:cNvPr>
          <p:cNvGrpSpPr/>
          <p:nvPr/>
        </p:nvGrpSpPr>
        <p:grpSpPr>
          <a:xfrm>
            <a:off x="5166949" y="5712985"/>
            <a:ext cx="5018236" cy="389830"/>
            <a:chOff x="4440957" y="2618252"/>
            <a:chExt cx="5018236" cy="389830"/>
          </a:xfrm>
        </p:grpSpPr>
        <p:sp>
          <p:nvSpPr>
            <p:cNvPr id="786" name="Text Box">
              <a:extLst>
                <a:ext uri="{FF2B5EF4-FFF2-40B4-BE49-F238E27FC236}">
                  <a16:creationId xmlns:a16="http://schemas.microsoft.com/office/drawing/2014/main" id="{F9BA4F6A-267B-40DB-8666-30ABD0115B17}"/>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87" name="직사각형 786">
              <a:extLst>
                <a:ext uri="{FF2B5EF4-FFF2-40B4-BE49-F238E27FC236}">
                  <a16:creationId xmlns:a16="http://schemas.microsoft.com/office/drawing/2014/main" id="{3C35139D-9444-4652-822E-54204B5CE046}"/>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88" name="직사각형 787">
              <a:extLst>
                <a:ext uri="{FF2B5EF4-FFF2-40B4-BE49-F238E27FC236}">
                  <a16:creationId xmlns:a16="http://schemas.microsoft.com/office/drawing/2014/main" id="{3A85DEFA-DEC5-49B4-91E7-137014DDF60F}"/>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89" name="직사각형 788">
              <a:extLst>
                <a:ext uri="{FF2B5EF4-FFF2-40B4-BE49-F238E27FC236}">
                  <a16:creationId xmlns:a16="http://schemas.microsoft.com/office/drawing/2014/main" id="{A75663EC-697D-4D8B-B93E-E72173D4073E}"/>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90" name="그룹 789">
              <a:extLst>
                <a:ext uri="{FF2B5EF4-FFF2-40B4-BE49-F238E27FC236}">
                  <a16:creationId xmlns:a16="http://schemas.microsoft.com/office/drawing/2014/main" id="{01C2CCF3-B56E-433B-B7C2-0D264F474187}"/>
                </a:ext>
              </a:extLst>
            </p:cNvPr>
            <p:cNvGrpSpPr/>
            <p:nvPr/>
          </p:nvGrpSpPr>
          <p:grpSpPr>
            <a:xfrm>
              <a:off x="4531263" y="2737567"/>
              <a:ext cx="151200" cy="151200"/>
              <a:chOff x="4513261" y="2545982"/>
              <a:chExt cx="151200" cy="151200"/>
            </a:xfrm>
          </p:grpSpPr>
          <p:sp>
            <p:nvSpPr>
              <p:cNvPr id="793" name="자유형: 도형 792">
                <a:extLst>
                  <a:ext uri="{FF2B5EF4-FFF2-40B4-BE49-F238E27FC236}">
                    <a16:creationId xmlns:a16="http://schemas.microsoft.com/office/drawing/2014/main" id="{281A34AC-A209-49B6-9471-1544239D37D1}"/>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94" name="자유형: 도형 793">
                <a:extLst>
                  <a:ext uri="{FF2B5EF4-FFF2-40B4-BE49-F238E27FC236}">
                    <a16:creationId xmlns:a16="http://schemas.microsoft.com/office/drawing/2014/main" id="{3625DB4C-CFCD-4B56-9413-1956AB8484EF}"/>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791" name="그래픽 790" descr="수신기">
              <a:extLst>
                <a:ext uri="{FF2B5EF4-FFF2-40B4-BE49-F238E27FC236}">
                  <a16:creationId xmlns:a16="http://schemas.microsoft.com/office/drawing/2014/main" id="{A319F7A6-2BEE-4F28-9030-C9A4FDB66AD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376290" y="2711730"/>
              <a:ext cx="202878" cy="202874"/>
            </a:xfrm>
            <a:prstGeom prst="rect">
              <a:avLst/>
            </a:prstGeom>
          </p:spPr>
        </p:pic>
        <p:sp>
          <p:nvSpPr>
            <p:cNvPr id="792" name="Arrow Down">
              <a:extLst>
                <a:ext uri="{FF2B5EF4-FFF2-40B4-BE49-F238E27FC236}">
                  <a16:creationId xmlns:a16="http://schemas.microsoft.com/office/drawing/2014/main" id="{96F48ADC-8961-4D47-9968-58B0F1D10488}"/>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795" name="자유형: 도형 794">
            <a:extLst>
              <a:ext uri="{FF2B5EF4-FFF2-40B4-BE49-F238E27FC236}">
                <a16:creationId xmlns:a16="http://schemas.microsoft.com/office/drawing/2014/main" id="{BC1FCF76-FDFF-44A6-BE5E-9F9C8EA8CF5C}"/>
              </a:ext>
            </a:extLst>
          </p:cNvPr>
          <p:cNvSpPr/>
          <p:nvPr/>
        </p:nvSpPr>
        <p:spPr>
          <a:xfrm>
            <a:off x="5257255" y="148284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796" name="자유형: 도형 795">
            <a:extLst>
              <a:ext uri="{FF2B5EF4-FFF2-40B4-BE49-F238E27FC236}">
                <a16:creationId xmlns:a16="http://schemas.microsoft.com/office/drawing/2014/main" id="{C1E2C42F-A681-43FC-9050-1BCAD5A8B7EB}"/>
              </a:ext>
            </a:extLst>
          </p:cNvPr>
          <p:cNvSpPr/>
          <p:nvPr/>
        </p:nvSpPr>
        <p:spPr>
          <a:xfrm>
            <a:off x="5283458" y="152079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797" name="TextBox 796">
            <a:extLst>
              <a:ext uri="{FF2B5EF4-FFF2-40B4-BE49-F238E27FC236}">
                <a16:creationId xmlns:a16="http://schemas.microsoft.com/office/drawing/2014/main" id="{238E3F57-74BA-489D-B561-58BD7B7943B3}"/>
              </a:ext>
            </a:extLst>
          </p:cNvPr>
          <p:cNvSpPr txBox="1"/>
          <p:nvPr/>
        </p:nvSpPr>
        <p:spPr>
          <a:xfrm>
            <a:off x="5121345" y="740360"/>
            <a:ext cx="543739" cy="307777"/>
          </a:xfrm>
          <a:prstGeom prst="rect">
            <a:avLst/>
          </a:prstGeom>
          <a:noFill/>
        </p:spPr>
        <p:txBody>
          <a:bodyPr wrap="none" rtlCol="0">
            <a:spAutoFit/>
          </a:bodyPr>
          <a:lstStyle/>
          <a:p>
            <a:r>
              <a:rPr lang="ko-KR" altLang="en-US" b="1" dirty="0"/>
              <a:t>전화</a:t>
            </a:r>
          </a:p>
        </p:txBody>
      </p:sp>
      <p:sp>
        <p:nvSpPr>
          <p:cNvPr id="798" name="Text Box">
            <a:extLst>
              <a:ext uri="{FF2B5EF4-FFF2-40B4-BE49-F238E27FC236}">
                <a16:creationId xmlns:a16="http://schemas.microsoft.com/office/drawing/2014/main" id="{D8708488-F7FE-4843-95C5-BADE2806E901}"/>
              </a:ext>
            </a:extLst>
          </p:cNvPr>
          <p:cNvSpPr>
            <a:spLocks/>
          </p:cNvSpPr>
          <p:nvPr/>
        </p:nvSpPr>
        <p:spPr bwMode="auto">
          <a:xfrm>
            <a:off x="7727815" y="1112036"/>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799" name="Text Box">
            <a:extLst>
              <a:ext uri="{FF2B5EF4-FFF2-40B4-BE49-F238E27FC236}">
                <a16:creationId xmlns:a16="http://schemas.microsoft.com/office/drawing/2014/main" id="{AF885AB6-B980-4C26-B56B-A2B9D0BFC41E}"/>
              </a:ext>
            </a:extLst>
          </p:cNvPr>
          <p:cNvSpPr>
            <a:spLocks/>
          </p:cNvSpPr>
          <p:nvPr/>
        </p:nvSpPr>
        <p:spPr bwMode="auto">
          <a:xfrm>
            <a:off x="8359708" y="1112036"/>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800" name="Text Box">
            <a:extLst>
              <a:ext uri="{FF2B5EF4-FFF2-40B4-BE49-F238E27FC236}">
                <a16:creationId xmlns:a16="http://schemas.microsoft.com/office/drawing/2014/main" id="{AB08F2CF-D657-45F2-BC15-BEEAB5A3E033}"/>
              </a:ext>
            </a:extLst>
          </p:cNvPr>
          <p:cNvSpPr>
            <a:spLocks/>
          </p:cNvSpPr>
          <p:nvPr/>
        </p:nvSpPr>
        <p:spPr bwMode="auto">
          <a:xfrm>
            <a:off x="8496275" y="764674"/>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801" name="그래픽 800" descr="돋보기">
            <a:extLst>
              <a:ext uri="{FF2B5EF4-FFF2-40B4-BE49-F238E27FC236}">
                <a16:creationId xmlns:a16="http://schemas.microsoft.com/office/drawing/2014/main" id="{4E5F08F5-7F68-4C2E-9EBE-F28926CEDF8F}"/>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900308" y="801701"/>
            <a:ext cx="207196" cy="207196"/>
          </a:xfrm>
          <a:prstGeom prst="rect">
            <a:avLst/>
          </a:prstGeom>
        </p:spPr>
      </p:pic>
      <p:grpSp>
        <p:nvGrpSpPr>
          <p:cNvPr id="802" name="그룹 801">
            <a:extLst>
              <a:ext uri="{FF2B5EF4-FFF2-40B4-BE49-F238E27FC236}">
                <a16:creationId xmlns:a16="http://schemas.microsoft.com/office/drawing/2014/main" id="{2016B031-BCB6-4C6C-BF74-E9438C660F90}"/>
              </a:ext>
            </a:extLst>
          </p:cNvPr>
          <p:cNvGrpSpPr/>
          <p:nvPr/>
        </p:nvGrpSpPr>
        <p:grpSpPr>
          <a:xfrm>
            <a:off x="8455072" y="2032833"/>
            <a:ext cx="1634798" cy="293600"/>
            <a:chOff x="8987029" y="6075424"/>
            <a:chExt cx="1634798" cy="293600"/>
          </a:xfrm>
        </p:grpSpPr>
        <p:grpSp>
          <p:nvGrpSpPr>
            <p:cNvPr id="803" name="그룹 802">
              <a:extLst>
                <a:ext uri="{FF2B5EF4-FFF2-40B4-BE49-F238E27FC236}">
                  <a16:creationId xmlns:a16="http://schemas.microsoft.com/office/drawing/2014/main" id="{4466C13B-C91B-4854-A895-448F719F8E60}"/>
                </a:ext>
              </a:extLst>
            </p:cNvPr>
            <p:cNvGrpSpPr/>
            <p:nvPr/>
          </p:nvGrpSpPr>
          <p:grpSpPr>
            <a:xfrm>
              <a:off x="10002348" y="6075424"/>
              <a:ext cx="281917" cy="285412"/>
              <a:chOff x="6284958" y="3632365"/>
              <a:chExt cx="513408" cy="513408"/>
            </a:xfrm>
          </p:grpSpPr>
          <p:sp>
            <p:nvSpPr>
              <p:cNvPr id="821" name="Oval">
                <a:extLst>
                  <a:ext uri="{FF2B5EF4-FFF2-40B4-BE49-F238E27FC236}">
                    <a16:creationId xmlns:a16="http://schemas.microsoft.com/office/drawing/2014/main" id="{C90906C4-FF9F-49B5-86AA-0AE7F92851E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2" name="Create">
                <a:extLst>
                  <a:ext uri="{FF2B5EF4-FFF2-40B4-BE49-F238E27FC236}">
                    <a16:creationId xmlns:a16="http://schemas.microsoft.com/office/drawing/2014/main" id="{E4AEE8DC-344A-4067-B9F5-2374E7E22388}"/>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04" name="그룹 803">
              <a:extLst>
                <a:ext uri="{FF2B5EF4-FFF2-40B4-BE49-F238E27FC236}">
                  <a16:creationId xmlns:a16="http://schemas.microsoft.com/office/drawing/2014/main" id="{96626F4A-9ED8-41EC-BE2D-FF9296CA83E9}"/>
                </a:ext>
              </a:extLst>
            </p:cNvPr>
            <p:cNvGrpSpPr/>
            <p:nvPr/>
          </p:nvGrpSpPr>
          <p:grpSpPr>
            <a:xfrm>
              <a:off x="9664786" y="6083612"/>
              <a:ext cx="281917" cy="285412"/>
              <a:chOff x="6603234" y="4517407"/>
              <a:chExt cx="488446" cy="488446"/>
            </a:xfrm>
          </p:grpSpPr>
          <p:sp>
            <p:nvSpPr>
              <p:cNvPr id="819" name="Oval">
                <a:extLst>
                  <a:ext uri="{FF2B5EF4-FFF2-40B4-BE49-F238E27FC236}">
                    <a16:creationId xmlns:a16="http://schemas.microsoft.com/office/drawing/2014/main" id="{2F923C3B-66FB-4A6C-A1FC-4490B56DD94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0" name="Freeform 130">
                <a:extLst>
                  <a:ext uri="{FF2B5EF4-FFF2-40B4-BE49-F238E27FC236}">
                    <a16:creationId xmlns:a16="http://schemas.microsoft.com/office/drawing/2014/main" id="{474951A5-43E2-4E05-890B-C4788419FA3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05" name="그룹 804">
              <a:extLst>
                <a:ext uri="{FF2B5EF4-FFF2-40B4-BE49-F238E27FC236}">
                  <a16:creationId xmlns:a16="http://schemas.microsoft.com/office/drawing/2014/main" id="{C43EE68D-AC81-4651-9C0B-A45D307FA26B}"/>
                </a:ext>
              </a:extLst>
            </p:cNvPr>
            <p:cNvGrpSpPr/>
            <p:nvPr/>
          </p:nvGrpSpPr>
          <p:grpSpPr>
            <a:xfrm>
              <a:off x="8987029" y="6083609"/>
              <a:ext cx="281917" cy="285413"/>
              <a:chOff x="8463884" y="6122086"/>
              <a:chExt cx="281917" cy="285413"/>
            </a:xfrm>
          </p:grpSpPr>
          <p:sp>
            <p:nvSpPr>
              <p:cNvPr id="817" name="Oval">
                <a:extLst>
                  <a:ext uri="{FF2B5EF4-FFF2-40B4-BE49-F238E27FC236}">
                    <a16:creationId xmlns:a16="http://schemas.microsoft.com/office/drawing/2014/main" id="{706537EF-C3D6-40B6-8DFB-563B93827F1D}"/>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18" name="Phone">
                <a:extLst>
                  <a:ext uri="{FF2B5EF4-FFF2-40B4-BE49-F238E27FC236}">
                    <a16:creationId xmlns:a16="http://schemas.microsoft.com/office/drawing/2014/main" id="{8C912B00-3D30-4DC9-B463-63E2FC3FF640}"/>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06" name="Oval">
              <a:extLst>
                <a:ext uri="{FF2B5EF4-FFF2-40B4-BE49-F238E27FC236}">
                  <a16:creationId xmlns:a16="http://schemas.microsoft.com/office/drawing/2014/main" id="{6E6BB76E-6C86-43D3-B758-F8E146558390}"/>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07" name="그룹 806">
              <a:extLst>
                <a:ext uri="{FF2B5EF4-FFF2-40B4-BE49-F238E27FC236}">
                  <a16:creationId xmlns:a16="http://schemas.microsoft.com/office/drawing/2014/main" id="{36E53360-45D0-42A4-881D-7CC8F354AC1F}"/>
                </a:ext>
              </a:extLst>
            </p:cNvPr>
            <p:cNvGrpSpPr/>
            <p:nvPr/>
          </p:nvGrpSpPr>
          <p:grpSpPr>
            <a:xfrm>
              <a:off x="10339910" y="6075424"/>
              <a:ext cx="281917" cy="285412"/>
              <a:chOff x="8097032" y="4517407"/>
              <a:chExt cx="488446" cy="488446"/>
            </a:xfrm>
          </p:grpSpPr>
          <p:sp>
            <p:nvSpPr>
              <p:cNvPr id="809" name="Oval">
                <a:extLst>
                  <a:ext uri="{FF2B5EF4-FFF2-40B4-BE49-F238E27FC236}">
                    <a16:creationId xmlns:a16="http://schemas.microsoft.com/office/drawing/2014/main" id="{079748EA-7E32-4BC5-AF53-C3329547D22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10" name="그룹 809">
                <a:extLst>
                  <a:ext uri="{FF2B5EF4-FFF2-40B4-BE49-F238E27FC236}">
                    <a16:creationId xmlns:a16="http://schemas.microsoft.com/office/drawing/2014/main" id="{3E403B75-49FF-40C8-81EC-13355EF5D32D}"/>
                  </a:ext>
                </a:extLst>
              </p:cNvPr>
              <p:cNvGrpSpPr/>
              <p:nvPr/>
            </p:nvGrpSpPr>
            <p:grpSpPr>
              <a:xfrm>
                <a:off x="8206228" y="4636944"/>
                <a:ext cx="270054" cy="295513"/>
                <a:chOff x="8195379" y="4636944"/>
                <a:chExt cx="270054" cy="295513"/>
              </a:xfrm>
            </p:grpSpPr>
            <p:grpSp>
              <p:nvGrpSpPr>
                <p:cNvPr id="811" name="그룹 810">
                  <a:extLst>
                    <a:ext uri="{FF2B5EF4-FFF2-40B4-BE49-F238E27FC236}">
                      <a16:creationId xmlns:a16="http://schemas.microsoft.com/office/drawing/2014/main" id="{216D3CD4-51C4-4AE5-AE0D-9820F6616E77}"/>
                    </a:ext>
                  </a:extLst>
                </p:cNvPr>
                <p:cNvGrpSpPr/>
                <p:nvPr/>
              </p:nvGrpSpPr>
              <p:grpSpPr>
                <a:xfrm>
                  <a:off x="8195379" y="4636944"/>
                  <a:ext cx="217562" cy="249372"/>
                  <a:chOff x="7971802" y="-2010646"/>
                  <a:chExt cx="1254159" cy="1437547"/>
                </a:xfrm>
                <a:noFill/>
              </p:grpSpPr>
              <p:sp>
                <p:nvSpPr>
                  <p:cNvPr id="815" name="자유형: 도형 814">
                    <a:extLst>
                      <a:ext uri="{FF2B5EF4-FFF2-40B4-BE49-F238E27FC236}">
                        <a16:creationId xmlns:a16="http://schemas.microsoft.com/office/drawing/2014/main" id="{72D2C5B1-5439-4240-A971-FB324E7C894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16" name="자유형: 도형 815">
                    <a:extLst>
                      <a:ext uri="{FF2B5EF4-FFF2-40B4-BE49-F238E27FC236}">
                        <a16:creationId xmlns:a16="http://schemas.microsoft.com/office/drawing/2014/main" id="{C33F8E43-371F-4179-BA75-6EEAC9DE00F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12" name="그룹 811">
                  <a:extLst>
                    <a:ext uri="{FF2B5EF4-FFF2-40B4-BE49-F238E27FC236}">
                      <a16:creationId xmlns:a16="http://schemas.microsoft.com/office/drawing/2014/main" id="{BCFF82C7-A478-444B-90DC-FC839A76C05D}"/>
                    </a:ext>
                  </a:extLst>
                </p:cNvPr>
                <p:cNvGrpSpPr/>
                <p:nvPr/>
              </p:nvGrpSpPr>
              <p:grpSpPr>
                <a:xfrm>
                  <a:off x="8360451" y="4827475"/>
                  <a:ext cx="104982" cy="104982"/>
                  <a:chOff x="8382149" y="4833825"/>
                  <a:chExt cx="104982" cy="104982"/>
                </a:xfrm>
              </p:grpSpPr>
              <p:sp>
                <p:nvSpPr>
                  <p:cNvPr id="813" name="Oval">
                    <a:extLst>
                      <a:ext uri="{FF2B5EF4-FFF2-40B4-BE49-F238E27FC236}">
                        <a16:creationId xmlns:a16="http://schemas.microsoft.com/office/drawing/2014/main" id="{D68B9640-CDB6-4225-9D9F-920C21B3958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14" name="그래픽 813" descr="닫기">
                    <a:extLst>
                      <a:ext uri="{FF2B5EF4-FFF2-40B4-BE49-F238E27FC236}">
                        <a16:creationId xmlns:a16="http://schemas.microsoft.com/office/drawing/2014/main" id="{09F93E18-CBB0-41E8-86A5-9451265D0B78}"/>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808" name="그래픽 807" descr="미래">
              <a:extLst>
                <a:ext uri="{FF2B5EF4-FFF2-40B4-BE49-F238E27FC236}">
                  <a16:creationId xmlns:a16="http://schemas.microsoft.com/office/drawing/2014/main" id="{54455BE8-2B38-4FF8-B534-4295C751FE4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sp>
        <p:nvSpPr>
          <p:cNvPr id="823" name="Text Box">
            <a:extLst>
              <a:ext uri="{FF2B5EF4-FFF2-40B4-BE49-F238E27FC236}">
                <a16:creationId xmlns:a16="http://schemas.microsoft.com/office/drawing/2014/main" id="{38BF3686-8038-4E6E-B9C3-8642E1EA47DA}"/>
              </a:ext>
            </a:extLst>
          </p:cNvPr>
          <p:cNvSpPr>
            <a:spLocks/>
          </p:cNvSpPr>
          <p:nvPr/>
        </p:nvSpPr>
        <p:spPr bwMode="auto">
          <a:xfrm>
            <a:off x="9465181" y="6233329"/>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824" name="그룹 823">
            <a:extLst>
              <a:ext uri="{FF2B5EF4-FFF2-40B4-BE49-F238E27FC236}">
                <a16:creationId xmlns:a16="http://schemas.microsoft.com/office/drawing/2014/main" id="{430491F2-A807-4426-82AE-BE20BFFAFCDF}"/>
              </a:ext>
            </a:extLst>
          </p:cNvPr>
          <p:cNvGrpSpPr/>
          <p:nvPr/>
        </p:nvGrpSpPr>
        <p:grpSpPr>
          <a:xfrm>
            <a:off x="4656024" y="1823552"/>
            <a:ext cx="281917" cy="285412"/>
            <a:chOff x="8969982" y="5994010"/>
            <a:chExt cx="281917" cy="285412"/>
          </a:xfrm>
        </p:grpSpPr>
        <p:sp>
          <p:nvSpPr>
            <p:cNvPr id="825" name="Oval">
              <a:extLst>
                <a:ext uri="{FF2B5EF4-FFF2-40B4-BE49-F238E27FC236}">
                  <a16:creationId xmlns:a16="http://schemas.microsoft.com/office/drawing/2014/main" id="{50C201DD-C7E0-4270-8B96-6EE13B83C6B6}"/>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6" name="자유형: 도형 825">
              <a:extLst>
                <a:ext uri="{FF2B5EF4-FFF2-40B4-BE49-F238E27FC236}">
                  <a16:creationId xmlns:a16="http://schemas.microsoft.com/office/drawing/2014/main" id="{D7D9FF7C-0702-4C5C-8E9E-3FD768FEFD3B}"/>
                </a:ext>
              </a:extLst>
            </p:cNvPr>
            <p:cNvSpPr/>
            <p:nvPr/>
          </p:nvSpPr>
          <p:spPr>
            <a:xfrm>
              <a:off x="9059382" y="6063859"/>
              <a:ext cx="99195" cy="145715"/>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sp>
          <p:nvSpPr>
            <p:cNvPr id="827" name="Oval">
              <a:extLst>
                <a:ext uri="{FF2B5EF4-FFF2-40B4-BE49-F238E27FC236}">
                  <a16:creationId xmlns:a16="http://schemas.microsoft.com/office/drawing/2014/main" id="{DE0C96D2-946E-4620-82F7-925472F64B03}"/>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28" name="그래픽 827" descr="닫기">
              <a:extLst>
                <a:ext uri="{FF2B5EF4-FFF2-40B4-BE49-F238E27FC236}">
                  <a16:creationId xmlns:a16="http://schemas.microsoft.com/office/drawing/2014/main" id="{0B98D365-C33D-4237-9E8F-604713B7E438}"/>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9159461" y="6194320"/>
              <a:ext cx="37315" cy="36857"/>
            </a:xfrm>
            <a:prstGeom prst="rect">
              <a:avLst/>
            </a:prstGeom>
          </p:spPr>
        </p:pic>
      </p:grpSp>
      <p:grpSp>
        <p:nvGrpSpPr>
          <p:cNvPr id="829" name="그룹 828">
            <a:extLst>
              <a:ext uri="{FF2B5EF4-FFF2-40B4-BE49-F238E27FC236}">
                <a16:creationId xmlns:a16="http://schemas.microsoft.com/office/drawing/2014/main" id="{A54802A1-BC8A-44E1-8B8B-A65BB95AF656}"/>
              </a:ext>
            </a:extLst>
          </p:cNvPr>
          <p:cNvGrpSpPr/>
          <p:nvPr/>
        </p:nvGrpSpPr>
        <p:grpSpPr>
          <a:xfrm>
            <a:off x="8446027" y="2504228"/>
            <a:ext cx="1634798" cy="293600"/>
            <a:chOff x="8987029" y="6075424"/>
            <a:chExt cx="1634798" cy="293600"/>
          </a:xfrm>
        </p:grpSpPr>
        <p:grpSp>
          <p:nvGrpSpPr>
            <p:cNvPr id="830" name="그룹 829">
              <a:extLst>
                <a:ext uri="{FF2B5EF4-FFF2-40B4-BE49-F238E27FC236}">
                  <a16:creationId xmlns:a16="http://schemas.microsoft.com/office/drawing/2014/main" id="{813569B0-EF26-456E-B9F5-F54ADA2589BB}"/>
                </a:ext>
              </a:extLst>
            </p:cNvPr>
            <p:cNvGrpSpPr/>
            <p:nvPr/>
          </p:nvGrpSpPr>
          <p:grpSpPr>
            <a:xfrm>
              <a:off x="10002348" y="6075424"/>
              <a:ext cx="281917" cy="285412"/>
              <a:chOff x="6284958" y="3632365"/>
              <a:chExt cx="513408" cy="513408"/>
            </a:xfrm>
          </p:grpSpPr>
          <p:sp>
            <p:nvSpPr>
              <p:cNvPr id="848" name="Oval">
                <a:extLst>
                  <a:ext uri="{FF2B5EF4-FFF2-40B4-BE49-F238E27FC236}">
                    <a16:creationId xmlns:a16="http://schemas.microsoft.com/office/drawing/2014/main" id="{AB83632D-8528-4FD9-972B-38FF8CACF51E}"/>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9" name="Create">
                <a:extLst>
                  <a:ext uri="{FF2B5EF4-FFF2-40B4-BE49-F238E27FC236}">
                    <a16:creationId xmlns:a16="http://schemas.microsoft.com/office/drawing/2014/main" id="{3C9C9A4D-4C0B-4DE3-B951-4B230578062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31" name="그룹 830">
              <a:extLst>
                <a:ext uri="{FF2B5EF4-FFF2-40B4-BE49-F238E27FC236}">
                  <a16:creationId xmlns:a16="http://schemas.microsoft.com/office/drawing/2014/main" id="{C460C78E-1D33-499E-9B33-273EF3A35FC6}"/>
                </a:ext>
              </a:extLst>
            </p:cNvPr>
            <p:cNvGrpSpPr/>
            <p:nvPr/>
          </p:nvGrpSpPr>
          <p:grpSpPr>
            <a:xfrm>
              <a:off x="9664786" y="6083612"/>
              <a:ext cx="281917" cy="285412"/>
              <a:chOff x="6603234" y="4517407"/>
              <a:chExt cx="488446" cy="488446"/>
            </a:xfrm>
          </p:grpSpPr>
          <p:sp>
            <p:nvSpPr>
              <p:cNvPr id="846" name="Oval">
                <a:extLst>
                  <a:ext uri="{FF2B5EF4-FFF2-40B4-BE49-F238E27FC236}">
                    <a16:creationId xmlns:a16="http://schemas.microsoft.com/office/drawing/2014/main" id="{37555254-C615-4EF4-AFD1-F21037D2163A}"/>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7" name="Freeform 130">
                <a:extLst>
                  <a:ext uri="{FF2B5EF4-FFF2-40B4-BE49-F238E27FC236}">
                    <a16:creationId xmlns:a16="http://schemas.microsoft.com/office/drawing/2014/main" id="{1B6C3DE4-A2E6-42F6-88F7-3CCD43942A56}"/>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32" name="그룹 831">
              <a:extLst>
                <a:ext uri="{FF2B5EF4-FFF2-40B4-BE49-F238E27FC236}">
                  <a16:creationId xmlns:a16="http://schemas.microsoft.com/office/drawing/2014/main" id="{9E8C9919-538D-4220-9DB5-717076AC2B54}"/>
                </a:ext>
              </a:extLst>
            </p:cNvPr>
            <p:cNvGrpSpPr/>
            <p:nvPr/>
          </p:nvGrpSpPr>
          <p:grpSpPr>
            <a:xfrm>
              <a:off x="8987029" y="6083609"/>
              <a:ext cx="281917" cy="285413"/>
              <a:chOff x="8463884" y="6122086"/>
              <a:chExt cx="281917" cy="285413"/>
            </a:xfrm>
          </p:grpSpPr>
          <p:sp>
            <p:nvSpPr>
              <p:cNvPr id="844" name="Oval">
                <a:extLst>
                  <a:ext uri="{FF2B5EF4-FFF2-40B4-BE49-F238E27FC236}">
                    <a16:creationId xmlns:a16="http://schemas.microsoft.com/office/drawing/2014/main" id="{A99E06B5-C9F8-44BD-AE5A-A53557417FCB}"/>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5" name="Phone">
                <a:extLst>
                  <a:ext uri="{FF2B5EF4-FFF2-40B4-BE49-F238E27FC236}">
                    <a16:creationId xmlns:a16="http://schemas.microsoft.com/office/drawing/2014/main" id="{E2EEF529-CF6A-4C08-8E2B-603178163D7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33" name="Oval">
              <a:extLst>
                <a:ext uri="{FF2B5EF4-FFF2-40B4-BE49-F238E27FC236}">
                  <a16:creationId xmlns:a16="http://schemas.microsoft.com/office/drawing/2014/main" id="{7D98985B-AD49-479D-95FC-3DC46BF4740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34" name="그룹 833">
              <a:extLst>
                <a:ext uri="{FF2B5EF4-FFF2-40B4-BE49-F238E27FC236}">
                  <a16:creationId xmlns:a16="http://schemas.microsoft.com/office/drawing/2014/main" id="{40356844-3AA1-4F8E-8EBD-8AA014AB6D9B}"/>
                </a:ext>
              </a:extLst>
            </p:cNvPr>
            <p:cNvGrpSpPr/>
            <p:nvPr/>
          </p:nvGrpSpPr>
          <p:grpSpPr>
            <a:xfrm>
              <a:off x="10339910" y="6075424"/>
              <a:ext cx="281917" cy="285412"/>
              <a:chOff x="8097032" y="4517407"/>
              <a:chExt cx="488446" cy="488446"/>
            </a:xfrm>
          </p:grpSpPr>
          <p:sp>
            <p:nvSpPr>
              <p:cNvPr id="836" name="Oval">
                <a:extLst>
                  <a:ext uri="{FF2B5EF4-FFF2-40B4-BE49-F238E27FC236}">
                    <a16:creationId xmlns:a16="http://schemas.microsoft.com/office/drawing/2014/main" id="{F1F80C1D-5CE0-48E7-AD2D-2E6EBD6F56C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37" name="그룹 836">
                <a:extLst>
                  <a:ext uri="{FF2B5EF4-FFF2-40B4-BE49-F238E27FC236}">
                    <a16:creationId xmlns:a16="http://schemas.microsoft.com/office/drawing/2014/main" id="{A20F5402-B5C7-40B5-BF93-F1A378698A77}"/>
                  </a:ext>
                </a:extLst>
              </p:cNvPr>
              <p:cNvGrpSpPr/>
              <p:nvPr/>
            </p:nvGrpSpPr>
            <p:grpSpPr>
              <a:xfrm>
                <a:off x="8206228" y="4636944"/>
                <a:ext cx="270054" cy="295513"/>
                <a:chOff x="8195379" y="4636944"/>
                <a:chExt cx="270054" cy="295513"/>
              </a:xfrm>
            </p:grpSpPr>
            <p:grpSp>
              <p:nvGrpSpPr>
                <p:cNvPr id="838" name="그룹 837">
                  <a:extLst>
                    <a:ext uri="{FF2B5EF4-FFF2-40B4-BE49-F238E27FC236}">
                      <a16:creationId xmlns:a16="http://schemas.microsoft.com/office/drawing/2014/main" id="{9A79A40D-5D4D-4E42-9302-93BBBEFF38EB}"/>
                    </a:ext>
                  </a:extLst>
                </p:cNvPr>
                <p:cNvGrpSpPr/>
                <p:nvPr/>
              </p:nvGrpSpPr>
              <p:grpSpPr>
                <a:xfrm>
                  <a:off x="8195379" y="4636944"/>
                  <a:ext cx="217562" cy="249372"/>
                  <a:chOff x="7971802" y="-2010646"/>
                  <a:chExt cx="1254159" cy="1437547"/>
                </a:xfrm>
                <a:noFill/>
              </p:grpSpPr>
              <p:sp>
                <p:nvSpPr>
                  <p:cNvPr id="842" name="자유형: 도형 841">
                    <a:extLst>
                      <a:ext uri="{FF2B5EF4-FFF2-40B4-BE49-F238E27FC236}">
                        <a16:creationId xmlns:a16="http://schemas.microsoft.com/office/drawing/2014/main" id="{CBB49C3D-31AF-4956-8AB6-70CCB98A98D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43" name="자유형: 도형 842">
                    <a:extLst>
                      <a:ext uri="{FF2B5EF4-FFF2-40B4-BE49-F238E27FC236}">
                        <a16:creationId xmlns:a16="http://schemas.microsoft.com/office/drawing/2014/main" id="{311F2E59-1905-4916-9CA1-7D429FF14E1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39" name="그룹 838">
                  <a:extLst>
                    <a:ext uri="{FF2B5EF4-FFF2-40B4-BE49-F238E27FC236}">
                      <a16:creationId xmlns:a16="http://schemas.microsoft.com/office/drawing/2014/main" id="{89236D2D-27E3-4E02-8894-0EAB85DDE822}"/>
                    </a:ext>
                  </a:extLst>
                </p:cNvPr>
                <p:cNvGrpSpPr/>
                <p:nvPr/>
              </p:nvGrpSpPr>
              <p:grpSpPr>
                <a:xfrm>
                  <a:off x="8360451" y="4827475"/>
                  <a:ext cx="104982" cy="104982"/>
                  <a:chOff x="8382149" y="4833825"/>
                  <a:chExt cx="104982" cy="104982"/>
                </a:xfrm>
              </p:grpSpPr>
              <p:sp>
                <p:nvSpPr>
                  <p:cNvPr id="840" name="Oval">
                    <a:extLst>
                      <a:ext uri="{FF2B5EF4-FFF2-40B4-BE49-F238E27FC236}">
                        <a16:creationId xmlns:a16="http://schemas.microsoft.com/office/drawing/2014/main" id="{A4A6D12E-B892-4329-B274-3C73BAC7C7F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41" name="그래픽 840" descr="닫기">
                    <a:extLst>
                      <a:ext uri="{FF2B5EF4-FFF2-40B4-BE49-F238E27FC236}">
                        <a16:creationId xmlns:a16="http://schemas.microsoft.com/office/drawing/2014/main" id="{B17DB71E-9756-4F14-9118-5FA30582BC5F}"/>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835" name="그래픽 834" descr="미래">
              <a:extLst>
                <a:ext uri="{FF2B5EF4-FFF2-40B4-BE49-F238E27FC236}">
                  <a16:creationId xmlns:a16="http://schemas.microsoft.com/office/drawing/2014/main" id="{5634E742-6AFC-416C-BE25-B1B9CDBAA2F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850" name="그룹 849">
            <a:extLst>
              <a:ext uri="{FF2B5EF4-FFF2-40B4-BE49-F238E27FC236}">
                <a16:creationId xmlns:a16="http://schemas.microsoft.com/office/drawing/2014/main" id="{C0E20B60-0246-445D-987A-A45014E7AECE}"/>
              </a:ext>
            </a:extLst>
          </p:cNvPr>
          <p:cNvGrpSpPr/>
          <p:nvPr/>
        </p:nvGrpSpPr>
        <p:grpSpPr>
          <a:xfrm>
            <a:off x="8452940" y="2941844"/>
            <a:ext cx="1634798" cy="293600"/>
            <a:chOff x="8987029" y="6075424"/>
            <a:chExt cx="1634798" cy="293600"/>
          </a:xfrm>
        </p:grpSpPr>
        <p:grpSp>
          <p:nvGrpSpPr>
            <p:cNvPr id="851" name="그룹 850">
              <a:extLst>
                <a:ext uri="{FF2B5EF4-FFF2-40B4-BE49-F238E27FC236}">
                  <a16:creationId xmlns:a16="http://schemas.microsoft.com/office/drawing/2014/main" id="{0E839724-50FE-469D-A280-B50A05E12E45}"/>
                </a:ext>
              </a:extLst>
            </p:cNvPr>
            <p:cNvGrpSpPr/>
            <p:nvPr/>
          </p:nvGrpSpPr>
          <p:grpSpPr>
            <a:xfrm>
              <a:off x="10002348" y="6075424"/>
              <a:ext cx="281917" cy="285412"/>
              <a:chOff x="6284958" y="3632365"/>
              <a:chExt cx="513408" cy="513408"/>
            </a:xfrm>
          </p:grpSpPr>
          <p:sp>
            <p:nvSpPr>
              <p:cNvPr id="869" name="Oval">
                <a:extLst>
                  <a:ext uri="{FF2B5EF4-FFF2-40B4-BE49-F238E27FC236}">
                    <a16:creationId xmlns:a16="http://schemas.microsoft.com/office/drawing/2014/main" id="{3A39D035-23A5-4AFB-A64A-05D6D76B81C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70" name="Create">
                <a:extLst>
                  <a:ext uri="{FF2B5EF4-FFF2-40B4-BE49-F238E27FC236}">
                    <a16:creationId xmlns:a16="http://schemas.microsoft.com/office/drawing/2014/main" id="{1E16467F-8563-4B66-9C26-91F09A4F74A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52" name="그룹 851">
              <a:extLst>
                <a:ext uri="{FF2B5EF4-FFF2-40B4-BE49-F238E27FC236}">
                  <a16:creationId xmlns:a16="http://schemas.microsoft.com/office/drawing/2014/main" id="{A71C4003-9BE3-4878-A7A9-AC85C67433BE}"/>
                </a:ext>
              </a:extLst>
            </p:cNvPr>
            <p:cNvGrpSpPr/>
            <p:nvPr/>
          </p:nvGrpSpPr>
          <p:grpSpPr>
            <a:xfrm>
              <a:off x="9664786" y="6083612"/>
              <a:ext cx="281917" cy="285412"/>
              <a:chOff x="6603234" y="4517407"/>
              <a:chExt cx="488446" cy="488446"/>
            </a:xfrm>
          </p:grpSpPr>
          <p:sp>
            <p:nvSpPr>
              <p:cNvPr id="867" name="Oval">
                <a:extLst>
                  <a:ext uri="{FF2B5EF4-FFF2-40B4-BE49-F238E27FC236}">
                    <a16:creationId xmlns:a16="http://schemas.microsoft.com/office/drawing/2014/main" id="{3576622C-EAC3-4944-A5CC-2A01AFF3B264}"/>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8" name="Freeform 130">
                <a:extLst>
                  <a:ext uri="{FF2B5EF4-FFF2-40B4-BE49-F238E27FC236}">
                    <a16:creationId xmlns:a16="http://schemas.microsoft.com/office/drawing/2014/main" id="{ACEA5868-C391-48C9-9F6F-3D80B038F247}"/>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53" name="그룹 852">
              <a:extLst>
                <a:ext uri="{FF2B5EF4-FFF2-40B4-BE49-F238E27FC236}">
                  <a16:creationId xmlns:a16="http://schemas.microsoft.com/office/drawing/2014/main" id="{F6BC5EDF-16FA-4B93-92F8-DCDB2498C79C}"/>
                </a:ext>
              </a:extLst>
            </p:cNvPr>
            <p:cNvGrpSpPr/>
            <p:nvPr/>
          </p:nvGrpSpPr>
          <p:grpSpPr>
            <a:xfrm>
              <a:off x="8987029" y="6083609"/>
              <a:ext cx="281917" cy="285413"/>
              <a:chOff x="8463884" y="6122086"/>
              <a:chExt cx="281917" cy="285413"/>
            </a:xfrm>
          </p:grpSpPr>
          <p:sp>
            <p:nvSpPr>
              <p:cNvPr id="865" name="Oval">
                <a:extLst>
                  <a:ext uri="{FF2B5EF4-FFF2-40B4-BE49-F238E27FC236}">
                    <a16:creationId xmlns:a16="http://schemas.microsoft.com/office/drawing/2014/main" id="{7B463049-6D25-4E7B-A8C9-1C07B070917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6" name="Phone">
                <a:extLst>
                  <a:ext uri="{FF2B5EF4-FFF2-40B4-BE49-F238E27FC236}">
                    <a16:creationId xmlns:a16="http://schemas.microsoft.com/office/drawing/2014/main" id="{74CAF9F8-4F42-41B3-81EA-2231785FD30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54" name="Oval">
              <a:extLst>
                <a:ext uri="{FF2B5EF4-FFF2-40B4-BE49-F238E27FC236}">
                  <a16:creationId xmlns:a16="http://schemas.microsoft.com/office/drawing/2014/main" id="{D95FCD40-DA6C-4272-A817-1F5FF7195C65}"/>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55" name="그룹 854">
              <a:extLst>
                <a:ext uri="{FF2B5EF4-FFF2-40B4-BE49-F238E27FC236}">
                  <a16:creationId xmlns:a16="http://schemas.microsoft.com/office/drawing/2014/main" id="{82F63123-2DE4-40EA-A5E5-D28A304B9A76}"/>
                </a:ext>
              </a:extLst>
            </p:cNvPr>
            <p:cNvGrpSpPr/>
            <p:nvPr/>
          </p:nvGrpSpPr>
          <p:grpSpPr>
            <a:xfrm>
              <a:off x="10339910" y="6075424"/>
              <a:ext cx="281917" cy="285412"/>
              <a:chOff x="8097032" y="4517407"/>
              <a:chExt cx="488446" cy="488446"/>
            </a:xfrm>
          </p:grpSpPr>
          <p:sp>
            <p:nvSpPr>
              <p:cNvPr id="857" name="Oval">
                <a:extLst>
                  <a:ext uri="{FF2B5EF4-FFF2-40B4-BE49-F238E27FC236}">
                    <a16:creationId xmlns:a16="http://schemas.microsoft.com/office/drawing/2014/main" id="{860D1FBB-42BB-4AA4-BBA3-921E171328E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58" name="그룹 857">
                <a:extLst>
                  <a:ext uri="{FF2B5EF4-FFF2-40B4-BE49-F238E27FC236}">
                    <a16:creationId xmlns:a16="http://schemas.microsoft.com/office/drawing/2014/main" id="{410D41D6-F53B-4A8C-8067-FC7B2E77DAE9}"/>
                  </a:ext>
                </a:extLst>
              </p:cNvPr>
              <p:cNvGrpSpPr/>
              <p:nvPr/>
            </p:nvGrpSpPr>
            <p:grpSpPr>
              <a:xfrm>
                <a:off x="8206228" y="4636944"/>
                <a:ext cx="270054" cy="295513"/>
                <a:chOff x="8195379" y="4636944"/>
                <a:chExt cx="270054" cy="295513"/>
              </a:xfrm>
            </p:grpSpPr>
            <p:grpSp>
              <p:nvGrpSpPr>
                <p:cNvPr id="859" name="그룹 858">
                  <a:extLst>
                    <a:ext uri="{FF2B5EF4-FFF2-40B4-BE49-F238E27FC236}">
                      <a16:creationId xmlns:a16="http://schemas.microsoft.com/office/drawing/2014/main" id="{2999FE88-0905-475A-AB9E-4A1A6DBFBCFA}"/>
                    </a:ext>
                  </a:extLst>
                </p:cNvPr>
                <p:cNvGrpSpPr/>
                <p:nvPr/>
              </p:nvGrpSpPr>
              <p:grpSpPr>
                <a:xfrm>
                  <a:off x="8195379" y="4636944"/>
                  <a:ext cx="217562" cy="249372"/>
                  <a:chOff x="7971802" y="-2010646"/>
                  <a:chExt cx="1254159" cy="1437547"/>
                </a:xfrm>
                <a:noFill/>
              </p:grpSpPr>
              <p:sp>
                <p:nvSpPr>
                  <p:cNvPr id="863" name="자유형: 도형 862">
                    <a:extLst>
                      <a:ext uri="{FF2B5EF4-FFF2-40B4-BE49-F238E27FC236}">
                        <a16:creationId xmlns:a16="http://schemas.microsoft.com/office/drawing/2014/main" id="{8B9D77B8-A17A-459B-80F6-0D0A1B882C8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64" name="자유형: 도형 863">
                    <a:extLst>
                      <a:ext uri="{FF2B5EF4-FFF2-40B4-BE49-F238E27FC236}">
                        <a16:creationId xmlns:a16="http://schemas.microsoft.com/office/drawing/2014/main" id="{64859AEB-BBDC-42D4-A776-8B5D8F4B420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60" name="그룹 859">
                  <a:extLst>
                    <a:ext uri="{FF2B5EF4-FFF2-40B4-BE49-F238E27FC236}">
                      <a16:creationId xmlns:a16="http://schemas.microsoft.com/office/drawing/2014/main" id="{85F0C026-D5C4-4FC7-8748-FF2C1ACC9EE5}"/>
                    </a:ext>
                  </a:extLst>
                </p:cNvPr>
                <p:cNvGrpSpPr/>
                <p:nvPr/>
              </p:nvGrpSpPr>
              <p:grpSpPr>
                <a:xfrm>
                  <a:off x="8360451" y="4827475"/>
                  <a:ext cx="104982" cy="104982"/>
                  <a:chOff x="8382149" y="4833825"/>
                  <a:chExt cx="104982" cy="104982"/>
                </a:xfrm>
              </p:grpSpPr>
              <p:sp>
                <p:nvSpPr>
                  <p:cNvPr id="861" name="Oval">
                    <a:extLst>
                      <a:ext uri="{FF2B5EF4-FFF2-40B4-BE49-F238E27FC236}">
                        <a16:creationId xmlns:a16="http://schemas.microsoft.com/office/drawing/2014/main" id="{042E0D7F-1B17-488C-AE9B-5FE80556FA2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62" name="그래픽 861" descr="닫기">
                    <a:extLst>
                      <a:ext uri="{FF2B5EF4-FFF2-40B4-BE49-F238E27FC236}">
                        <a16:creationId xmlns:a16="http://schemas.microsoft.com/office/drawing/2014/main" id="{D6DCD721-C1DD-4F3D-A8D5-698EDAF03871}"/>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856" name="그래픽 855" descr="미래">
              <a:extLst>
                <a:ext uri="{FF2B5EF4-FFF2-40B4-BE49-F238E27FC236}">
                  <a16:creationId xmlns:a16="http://schemas.microsoft.com/office/drawing/2014/main" id="{61928F64-0D91-4020-8B85-E41F42C4E1A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871" name="그룹 870">
            <a:extLst>
              <a:ext uri="{FF2B5EF4-FFF2-40B4-BE49-F238E27FC236}">
                <a16:creationId xmlns:a16="http://schemas.microsoft.com/office/drawing/2014/main" id="{3C596CC5-428B-4A72-A213-4837367D7532}"/>
              </a:ext>
            </a:extLst>
          </p:cNvPr>
          <p:cNvGrpSpPr/>
          <p:nvPr/>
        </p:nvGrpSpPr>
        <p:grpSpPr>
          <a:xfrm>
            <a:off x="8474838" y="3660797"/>
            <a:ext cx="1634798" cy="293600"/>
            <a:chOff x="8987029" y="6075424"/>
            <a:chExt cx="1634798" cy="293600"/>
          </a:xfrm>
        </p:grpSpPr>
        <p:grpSp>
          <p:nvGrpSpPr>
            <p:cNvPr id="872" name="그룹 871">
              <a:extLst>
                <a:ext uri="{FF2B5EF4-FFF2-40B4-BE49-F238E27FC236}">
                  <a16:creationId xmlns:a16="http://schemas.microsoft.com/office/drawing/2014/main" id="{21FBAF6F-DF78-4526-8165-A50A4264DB70}"/>
                </a:ext>
              </a:extLst>
            </p:cNvPr>
            <p:cNvGrpSpPr/>
            <p:nvPr/>
          </p:nvGrpSpPr>
          <p:grpSpPr>
            <a:xfrm>
              <a:off x="10002348" y="6075424"/>
              <a:ext cx="281917" cy="285412"/>
              <a:chOff x="6284958" y="3632365"/>
              <a:chExt cx="513408" cy="513408"/>
            </a:xfrm>
          </p:grpSpPr>
          <p:sp>
            <p:nvSpPr>
              <p:cNvPr id="901" name="Oval">
                <a:extLst>
                  <a:ext uri="{FF2B5EF4-FFF2-40B4-BE49-F238E27FC236}">
                    <a16:creationId xmlns:a16="http://schemas.microsoft.com/office/drawing/2014/main" id="{09D179C7-EA64-4F2B-B0FE-E8ED5DA9ABE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02" name="Create">
                <a:extLst>
                  <a:ext uri="{FF2B5EF4-FFF2-40B4-BE49-F238E27FC236}">
                    <a16:creationId xmlns:a16="http://schemas.microsoft.com/office/drawing/2014/main" id="{BDA18B6D-534C-48B8-BE43-50C07FF93C36}"/>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79" name="그룹 878">
              <a:extLst>
                <a:ext uri="{FF2B5EF4-FFF2-40B4-BE49-F238E27FC236}">
                  <a16:creationId xmlns:a16="http://schemas.microsoft.com/office/drawing/2014/main" id="{328E30C4-57F6-4960-BBD1-9C2C60FCB6EE}"/>
                </a:ext>
              </a:extLst>
            </p:cNvPr>
            <p:cNvGrpSpPr/>
            <p:nvPr/>
          </p:nvGrpSpPr>
          <p:grpSpPr>
            <a:xfrm>
              <a:off x="9664786" y="6083612"/>
              <a:ext cx="281917" cy="285412"/>
              <a:chOff x="6603234" y="4517407"/>
              <a:chExt cx="488446" cy="488446"/>
            </a:xfrm>
          </p:grpSpPr>
          <p:sp>
            <p:nvSpPr>
              <p:cNvPr id="899" name="Oval">
                <a:extLst>
                  <a:ext uri="{FF2B5EF4-FFF2-40B4-BE49-F238E27FC236}">
                    <a16:creationId xmlns:a16="http://schemas.microsoft.com/office/drawing/2014/main" id="{D8A39D6A-221D-4C40-B80B-9CCAB471E9A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00" name="Freeform 130">
                <a:extLst>
                  <a:ext uri="{FF2B5EF4-FFF2-40B4-BE49-F238E27FC236}">
                    <a16:creationId xmlns:a16="http://schemas.microsoft.com/office/drawing/2014/main" id="{DF6C958B-5C3F-4479-AE5C-A554DD0319AC}"/>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80" name="그룹 879">
              <a:extLst>
                <a:ext uri="{FF2B5EF4-FFF2-40B4-BE49-F238E27FC236}">
                  <a16:creationId xmlns:a16="http://schemas.microsoft.com/office/drawing/2014/main" id="{F52FD4C1-DAF7-49D7-AF96-8A36906DBED4}"/>
                </a:ext>
              </a:extLst>
            </p:cNvPr>
            <p:cNvGrpSpPr/>
            <p:nvPr/>
          </p:nvGrpSpPr>
          <p:grpSpPr>
            <a:xfrm>
              <a:off x="8987029" y="6083609"/>
              <a:ext cx="281917" cy="285413"/>
              <a:chOff x="8463884" y="6122086"/>
              <a:chExt cx="281917" cy="285413"/>
            </a:xfrm>
          </p:grpSpPr>
          <p:sp>
            <p:nvSpPr>
              <p:cNvPr id="897" name="Oval">
                <a:extLst>
                  <a:ext uri="{FF2B5EF4-FFF2-40B4-BE49-F238E27FC236}">
                    <a16:creationId xmlns:a16="http://schemas.microsoft.com/office/drawing/2014/main" id="{ACE5E54D-77FF-44CE-965D-082A723465CB}"/>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8" name="Phone">
                <a:extLst>
                  <a:ext uri="{FF2B5EF4-FFF2-40B4-BE49-F238E27FC236}">
                    <a16:creationId xmlns:a16="http://schemas.microsoft.com/office/drawing/2014/main" id="{06B1C20C-927E-4972-A0D6-3788525C111E}"/>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81" name="Oval">
              <a:extLst>
                <a:ext uri="{FF2B5EF4-FFF2-40B4-BE49-F238E27FC236}">
                  <a16:creationId xmlns:a16="http://schemas.microsoft.com/office/drawing/2014/main" id="{22844C0B-FB42-4B4D-8A1C-9EF5B4EC59E8}"/>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82" name="그룹 881">
              <a:extLst>
                <a:ext uri="{FF2B5EF4-FFF2-40B4-BE49-F238E27FC236}">
                  <a16:creationId xmlns:a16="http://schemas.microsoft.com/office/drawing/2014/main" id="{7F9BA401-C9A5-44B1-A95B-EDDDE76C6DEA}"/>
                </a:ext>
              </a:extLst>
            </p:cNvPr>
            <p:cNvGrpSpPr/>
            <p:nvPr/>
          </p:nvGrpSpPr>
          <p:grpSpPr>
            <a:xfrm>
              <a:off x="10339910" y="6075424"/>
              <a:ext cx="281917" cy="285412"/>
              <a:chOff x="8097032" y="4517407"/>
              <a:chExt cx="488446" cy="488446"/>
            </a:xfrm>
          </p:grpSpPr>
          <p:sp>
            <p:nvSpPr>
              <p:cNvPr id="889" name="Oval">
                <a:extLst>
                  <a:ext uri="{FF2B5EF4-FFF2-40B4-BE49-F238E27FC236}">
                    <a16:creationId xmlns:a16="http://schemas.microsoft.com/office/drawing/2014/main" id="{C2ADDE60-FBEE-4285-B4DC-F7B8C9821A4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90" name="그룹 889">
                <a:extLst>
                  <a:ext uri="{FF2B5EF4-FFF2-40B4-BE49-F238E27FC236}">
                    <a16:creationId xmlns:a16="http://schemas.microsoft.com/office/drawing/2014/main" id="{AF487636-7C80-4683-AA05-3CE38AA22CD6}"/>
                  </a:ext>
                </a:extLst>
              </p:cNvPr>
              <p:cNvGrpSpPr/>
              <p:nvPr/>
            </p:nvGrpSpPr>
            <p:grpSpPr>
              <a:xfrm>
                <a:off x="8206228" y="4636944"/>
                <a:ext cx="270054" cy="295513"/>
                <a:chOff x="8195379" y="4636944"/>
                <a:chExt cx="270054" cy="295513"/>
              </a:xfrm>
            </p:grpSpPr>
            <p:grpSp>
              <p:nvGrpSpPr>
                <p:cNvPr id="891" name="그룹 890">
                  <a:extLst>
                    <a:ext uri="{FF2B5EF4-FFF2-40B4-BE49-F238E27FC236}">
                      <a16:creationId xmlns:a16="http://schemas.microsoft.com/office/drawing/2014/main" id="{927DA99A-DBE0-4E4F-A6B6-79F27DD3C6BF}"/>
                    </a:ext>
                  </a:extLst>
                </p:cNvPr>
                <p:cNvGrpSpPr/>
                <p:nvPr/>
              </p:nvGrpSpPr>
              <p:grpSpPr>
                <a:xfrm>
                  <a:off x="8195379" y="4636944"/>
                  <a:ext cx="217562" cy="249372"/>
                  <a:chOff x="7971802" y="-2010646"/>
                  <a:chExt cx="1254159" cy="1437547"/>
                </a:xfrm>
                <a:noFill/>
              </p:grpSpPr>
              <p:sp>
                <p:nvSpPr>
                  <p:cNvPr id="895" name="자유형: 도형 894">
                    <a:extLst>
                      <a:ext uri="{FF2B5EF4-FFF2-40B4-BE49-F238E27FC236}">
                        <a16:creationId xmlns:a16="http://schemas.microsoft.com/office/drawing/2014/main" id="{602ADE91-48C7-444B-A406-42015E451E6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96" name="자유형: 도형 895">
                    <a:extLst>
                      <a:ext uri="{FF2B5EF4-FFF2-40B4-BE49-F238E27FC236}">
                        <a16:creationId xmlns:a16="http://schemas.microsoft.com/office/drawing/2014/main" id="{51A00F11-7425-4A9A-B939-150A6FA5E10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92" name="그룹 891">
                  <a:extLst>
                    <a:ext uri="{FF2B5EF4-FFF2-40B4-BE49-F238E27FC236}">
                      <a16:creationId xmlns:a16="http://schemas.microsoft.com/office/drawing/2014/main" id="{76268A3B-8D8C-4A0D-90D7-60AC1457610C}"/>
                    </a:ext>
                  </a:extLst>
                </p:cNvPr>
                <p:cNvGrpSpPr/>
                <p:nvPr/>
              </p:nvGrpSpPr>
              <p:grpSpPr>
                <a:xfrm>
                  <a:off x="8360451" y="4827475"/>
                  <a:ext cx="104982" cy="104982"/>
                  <a:chOff x="8382149" y="4833825"/>
                  <a:chExt cx="104982" cy="104982"/>
                </a:xfrm>
              </p:grpSpPr>
              <p:sp>
                <p:nvSpPr>
                  <p:cNvPr id="893" name="Oval">
                    <a:extLst>
                      <a:ext uri="{FF2B5EF4-FFF2-40B4-BE49-F238E27FC236}">
                        <a16:creationId xmlns:a16="http://schemas.microsoft.com/office/drawing/2014/main" id="{2C4D2288-7CC4-4C0E-A40F-3436FC4DD4A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94" name="그래픽 893" descr="닫기">
                    <a:extLst>
                      <a:ext uri="{FF2B5EF4-FFF2-40B4-BE49-F238E27FC236}">
                        <a16:creationId xmlns:a16="http://schemas.microsoft.com/office/drawing/2014/main" id="{9E54EC0B-4C2D-4AAF-82FF-8FBE688EF136}"/>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883" name="그래픽 882" descr="미래">
              <a:extLst>
                <a:ext uri="{FF2B5EF4-FFF2-40B4-BE49-F238E27FC236}">
                  <a16:creationId xmlns:a16="http://schemas.microsoft.com/office/drawing/2014/main" id="{3F80652E-49CE-4D4E-9106-6E7AAFB0F9A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903" name="그룹 902">
            <a:extLst>
              <a:ext uri="{FF2B5EF4-FFF2-40B4-BE49-F238E27FC236}">
                <a16:creationId xmlns:a16="http://schemas.microsoft.com/office/drawing/2014/main" id="{69933746-6A3D-4F36-9519-6AA4E2E882AE}"/>
              </a:ext>
            </a:extLst>
          </p:cNvPr>
          <p:cNvGrpSpPr/>
          <p:nvPr/>
        </p:nvGrpSpPr>
        <p:grpSpPr>
          <a:xfrm>
            <a:off x="8465793" y="4132192"/>
            <a:ext cx="1634798" cy="293600"/>
            <a:chOff x="8987029" y="6075424"/>
            <a:chExt cx="1634798" cy="293600"/>
          </a:xfrm>
        </p:grpSpPr>
        <p:grpSp>
          <p:nvGrpSpPr>
            <p:cNvPr id="904" name="그룹 903">
              <a:extLst>
                <a:ext uri="{FF2B5EF4-FFF2-40B4-BE49-F238E27FC236}">
                  <a16:creationId xmlns:a16="http://schemas.microsoft.com/office/drawing/2014/main" id="{27C855BC-3C01-451D-8C99-B3349AAFDB18}"/>
                </a:ext>
              </a:extLst>
            </p:cNvPr>
            <p:cNvGrpSpPr/>
            <p:nvPr/>
          </p:nvGrpSpPr>
          <p:grpSpPr>
            <a:xfrm>
              <a:off x="10002348" y="6075424"/>
              <a:ext cx="281917" cy="285412"/>
              <a:chOff x="6284958" y="3632365"/>
              <a:chExt cx="513408" cy="513408"/>
            </a:xfrm>
          </p:grpSpPr>
          <p:sp>
            <p:nvSpPr>
              <p:cNvPr id="922" name="Oval">
                <a:extLst>
                  <a:ext uri="{FF2B5EF4-FFF2-40B4-BE49-F238E27FC236}">
                    <a16:creationId xmlns:a16="http://schemas.microsoft.com/office/drawing/2014/main" id="{8D33C70A-DDB5-475D-B94B-D481358C61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23" name="Create">
                <a:extLst>
                  <a:ext uri="{FF2B5EF4-FFF2-40B4-BE49-F238E27FC236}">
                    <a16:creationId xmlns:a16="http://schemas.microsoft.com/office/drawing/2014/main" id="{C52B4112-4BCD-4368-BF4F-0E6BA95B6AC5}"/>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905" name="그룹 904">
              <a:extLst>
                <a:ext uri="{FF2B5EF4-FFF2-40B4-BE49-F238E27FC236}">
                  <a16:creationId xmlns:a16="http://schemas.microsoft.com/office/drawing/2014/main" id="{D3D29D9A-A5F0-43E7-A56A-B5FDA907171C}"/>
                </a:ext>
              </a:extLst>
            </p:cNvPr>
            <p:cNvGrpSpPr/>
            <p:nvPr/>
          </p:nvGrpSpPr>
          <p:grpSpPr>
            <a:xfrm>
              <a:off x="9664786" y="6083612"/>
              <a:ext cx="281917" cy="285412"/>
              <a:chOff x="6603234" y="4517407"/>
              <a:chExt cx="488446" cy="488446"/>
            </a:xfrm>
          </p:grpSpPr>
          <p:sp>
            <p:nvSpPr>
              <p:cNvPr id="920" name="Oval">
                <a:extLst>
                  <a:ext uri="{FF2B5EF4-FFF2-40B4-BE49-F238E27FC236}">
                    <a16:creationId xmlns:a16="http://schemas.microsoft.com/office/drawing/2014/main" id="{530099E4-61B9-48A8-9B26-E35E9E03CA4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21" name="Freeform 130">
                <a:extLst>
                  <a:ext uri="{FF2B5EF4-FFF2-40B4-BE49-F238E27FC236}">
                    <a16:creationId xmlns:a16="http://schemas.microsoft.com/office/drawing/2014/main" id="{70AFE3C5-E6E5-4D00-AC21-8335787E1F5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906" name="그룹 905">
              <a:extLst>
                <a:ext uri="{FF2B5EF4-FFF2-40B4-BE49-F238E27FC236}">
                  <a16:creationId xmlns:a16="http://schemas.microsoft.com/office/drawing/2014/main" id="{1B340ED0-A2D9-416A-A00D-C35041E4CD9C}"/>
                </a:ext>
              </a:extLst>
            </p:cNvPr>
            <p:cNvGrpSpPr/>
            <p:nvPr/>
          </p:nvGrpSpPr>
          <p:grpSpPr>
            <a:xfrm>
              <a:off x="8987029" y="6083609"/>
              <a:ext cx="281917" cy="285413"/>
              <a:chOff x="8463884" y="6122086"/>
              <a:chExt cx="281917" cy="285413"/>
            </a:xfrm>
          </p:grpSpPr>
          <p:sp>
            <p:nvSpPr>
              <p:cNvPr id="918" name="Oval">
                <a:extLst>
                  <a:ext uri="{FF2B5EF4-FFF2-40B4-BE49-F238E27FC236}">
                    <a16:creationId xmlns:a16="http://schemas.microsoft.com/office/drawing/2014/main" id="{5972F691-D663-433A-8073-21BCAA79F18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19" name="Phone">
                <a:extLst>
                  <a:ext uri="{FF2B5EF4-FFF2-40B4-BE49-F238E27FC236}">
                    <a16:creationId xmlns:a16="http://schemas.microsoft.com/office/drawing/2014/main" id="{EA701C7D-6841-4D35-9297-234A78CEC659}"/>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907" name="Oval">
              <a:extLst>
                <a:ext uri="{FF2B5EF4-FFF2-40B4-BE49-F238E27FC236}">
                  <a16:creationId xmlns:a16="http://schemas.microsoft.com/office/drawing/2014/main" id="{301D1AA5-D2DE-4598-A79F-256461208D1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08" name="그룹 907">
              <a:extLst>
                <a:ext uri="{FF2B5EF4-FFF2-40B4-BE49-F238E27FC236}">
                  <a16:creationId xmlns:a16="http://schemas.microsoft.com/office/drawing/2014/main" id="{7C619B07-F910-4705-861D-5E312B54DB22}"/>
                </a:ext>
              </a:extLst>
            </p:cNvPr>
            <p:cNvGrpSpPr/>
            <p:nvPr/>
          </p:nvGrpSpPr>
          <p:grpSpPr>
            <a:xfrm>
              <a:off x="10339910" y="6075424"/>
              <a:ext cx="281917" cy="285412"/>
              <a:chOff x="8097032" y="4517407"/>
              <a:chExt cx="488446" cy="488446"/>
            </a:xfrm>
          </p:grpSpPr>
          <p:sp>
            <p:nvSpPr>
              <p:cNvPr id="910" name="Oval">
                <a:extLst>
                  <a:ext uri="{FF2B5EF4-FFF2-40B4-BE49-F238E27FC236}">
                    <a16:creationId xmlns:a16="http://schemas.microsoft.com/office/drawing/2014/main" id="{2B131636-6441-41A0-85F2-28D5A8D337D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11" name="그룹 910">
                <a:extLst>
                  <a:ext uri="{FF2B5EF4-FFF2-40B4-BE49-F238E27FC236}">
                    <a16:creationId xmlns:a16="http://schemas.microsoft.com/office/drawing/2014/main" id="{5C34A72D-E001-411A-B38C-123C318577D6}"/>
                  </a:ext>
                </a:extLst>
              </p:cNvPr>
              <p:cNvGrpSpPr/>
              <p:nvPr/>
            </p:nvGrpSpPr>
            <p:grpSpPr>
              <a:xfrm>
                <a:off x="8206228" y="4636944"/>
                <a:ext cx="270054" cy="295513"/>
                <a:chOff x="8195379" y="4636944"/>
                <a:chExt cx="270054" cy="295513"/>
              </a:xfrm>
            </p:grpSpPr>
            <p:grpSp>
              <p:nvGrpSpPr>
                <p:cNvPr id="912" name="그룹 911">
                  <a:extLst>
                    <a:ext uri="{FF2B5EF4-FFF2-40B4-BE49-F238E27FC236}">
                      <a16:creationId xmlns:a16="http://schemas.microsoft.com/office/drawing/2014/main" id="{B70C19DC-4A31-4294-8985-0E62CA2BDEF6}"/>
                    </a:ext>
                  </a:extLst>
                </p:cNvPr>
                <p:cNvGrpSpPr/>
                <p:nvPr/>
              </p:nvGrpSpPr>
              <p:grpSpPr>
                <a:xfrm>
                  <a:off x="8195379" y="4636944"/>
                  <a:ext cx="217562" cy="249372"/>
                  <a:chOff x="7971802" y="-2010646"/>
                  <a:chExt cx="1254159" cy="1437547"/>
                </a:xfrm>
                <a:noFill/>
              </p:grpSpPr>
              <p:sp>
                <p:nvSpPr>
                  <p:cNvPr id="916" name="자유형: 도형 915">
                    <a:extLst>
                      <a:ext uri="{FF2B5EF4-FFF2-40B4-BE49-F238E27FC236}">
                        <a16:creationId xmlns:a16="http://schemas.microsoft.com/office/drawing/2014/main" id="{C8CCE9D7-B19E-45AD-8DE8-BD39DBDB930B}"/>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917" name="자유형: 도형 916">
                    <a:extLst>
                      <a:ext uri="{FF2B5EF4-FFF2-40B4-BE49-F238E27FC236}">
                        <a16:creationId xmlns:a16="http://schemas.microsoft.com/office/drawing/2014/main" id="{49DAC2C1-BCD4-4588-B2CA-81326B7ACF63}"/>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913" name="그룹 912">
                  <a:extLst>
                    <a:ext uri="{FF2B5EF4-FFF2-40B4-BE49-F238E27FC236}">
                      <a16:creationId xmlns:a16="http://schemas.microsoft.com/office/drawing/2014/main" id="{E101AC50-FD1D-4DF6-A5F4-7055E8EB18FD}"/>
                    </a:ext>
                  </a:extLst>
                </p:cNvPr>
                <p:cNvGrpSpPr/>
                <p:nvPr/>
              </p:nvGrpSpPr>
              <p:grpSpPr>
                <a:xfrm>
                  <a:off x="8360451" y="4827475"/>
                  <a:ext cx="104982" cy="104982"/>
                  <a:chOff x="8382149" y="4833825"/>
                  <a:chExt cx="104982" cy="104982"/>
                </a:xfrm>
              </p:grpSpPr>
              <p:sp>
                <p:nvSpPr>
                  <p:cNvPr id="914" name="Oval">
                    <a:extLst>
                      <a:ext uri="{FF2B5EF4-FFF2-40B4-BE49-F238E27FC236}">
                        <a16:creationId xmlns:a16="http://schemas.microsoft.com/office/drawing/2014/main" id="{228C5151-ACE1-4DA5-BD28-2281E2E125F2}"/>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915" name="그래픽 914" descr="닫기">
                    <a:extLst>
                      <a:ext uri="{FF2B5EF4-FFF2-40B4-BE49-F238E27FC236}">
                        <a16:creationId xmlns:a16="http://schemas.microsoft.com/office/drawing/2014/main" id="{A8D391D5-2DFF-4354-861C-F1AC66B0FAC2}"/>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909" name="그래픽 908" descr="미래">
              <a:extLst>
                <a:ext uri="{FF2B5EF4-FFF2-40B4-BE49-F238E27FC236}">
                  <a16:creationId xmlns:a16="http://schemas.microsoft.com/office/drawing/2014/main" id="{69E40C91-8E4C-45F2-BB06-0A93113FD36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924" name="그룹 923">
            <a:extLst>
              <a:ext uri="{FF2B5EF4-FFF2-40B4-BE49-F238E27FC236}">
                <a16:creationId xmlns:a16="http://schemas.microsoft.com/office/drawing/2014/main" id="{39EA0F2B-B54F-411D-AFEF-296F1D5221DB}"/>
              </a:ext>
            </a:extLst>
          </p:cNvPr>
          <p:cNvGrpSpPr/>
          <p:nvPr/>
        </p:nvGrpSpPr>
        <p:grpSpPr>
          <a:xfrm>
            <a:off x="8472706" y="4569808"/>
            <a:ext cx="1634798" cy="293600"/>
            <a:chOff x="8987029" y="6075424"/>
            <a:chExt cx="1634798" cy="293600"/>
          </a:xfrm>
        </p:grpSpPr>
        <p:grpSp>
          <p:nvGrpSpPr>
            <p:cNvPr id="925" name="그룹 924">
              <a:extLst>
                <a:ext uri="{FF2B5EF4-FFF2-40B4-BE49-F238E27FC236}">
                  <a16:creationId xmlns:a16="http://schemas.microsoft.com/office/drawing/2014/main" id="{A7A3A62B-966C-4D28-92B7-44795B86BF47}"/>
                </a:ext>
              </a:extLst>
            </p:cNvPr>
            <p:cNvGrpSpPr/>
            <p:nvPr/>
          </p:nvGrpSpPr>
          <p:grpSpPr>
            <a:xfrm>
              <a:off x="10002348" y="6075424"/>
              <a:ext cx="281917" cy="285412"/>
              <a:chOff x="6284958" y="3632365"/>
              <a:chExt cx="513408" cy="513408"/>
            </a:xfrm>
          </p:grpSpPr>
          <p:sp>
            <p:nvSpPr>
              <p:cNvPr id="943" name="Oval">
                <a:extLst>
                  <a:ext uri="{FF2B5EF4-FFF2-40B4-BE49-F238E27FC236}">
                    <a16:creationId xmlns:a16="http://schemas.microsoft.com/office/drawing/2014/main" id="{809EC2CC-76AF-48EA-A622-EB77C982AC3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44" name="Create">
                <a:extLst>
                  <a:ext uri="{FF2B5EF4-FFF2-40B4-BE49-F238E27FC236}">
                    <a16:creationId xmlns:a16="http://schemas.microsoft.com/office/drawing/2014/main" id="{7A5AA299-20CC-47DA-9F07-83AEBEC26701}"/>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926" name="그룹 925">
              <a:extLst>
                <a:ext uri="{FF2B5EF4-FFF2-40B4-BE49-F238E27FC236}">
                  <a16:creationId xmlns:a16="http://schemas.microsoft.com/office/drawing/2014/main" id="{6F9728A4-F5CF-4E9F-84FA-FF46A9A851C4}"/>
                </a:ext>
              </a:extLst>
            </p:cNvPr>
            <p:cNvGrpSpPr/>
            <p:nvPr/>
          </p:nvGrpSpPr>
          <p:grpSpPr>
            <a:xfrm>
              <a:off x="9664786" y="6083612"/>
              <a:ext cx="281917" cy="285412"/>
              <a:chOff x="6603234" y="4517407"/>
              <a:chExt cx="488446" cy="488446"/>
            </a:xfrm>
          </p:grpSpPr>
          <p:sp>
            <p:nvSpPr>
              <p:cNvPr id="941" name="Oval">
                <a:extLst>
                  <a:ext uri="{FF2B5EF4-FFF2-40B4-BE49-F238E27FC236}">
                    <a16:creationId xmlns:a16="http://schemas.microsoft.com/office/drawing/2014/main" id="{2E73B320-C73F-4F1A-BAAD-2BD911D7FE7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42" name="Freeform 130">
                <a:extLst>
                  <a:ext uri="{FF2B5EF4-FFF2-40B4-BE49-F238E27FC236}">
                    <a16:creationId xmlns:a16="http://schemas.microsoft.com/office/drawing/2014/main" id="{DBC106F5-E6F4-4C89-9C28-B9CC65078D5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927" name="그룹 926">
              <a:extLst>
                <a:ext uri="{FF2B5EF4-FFF2-40B4-BE49-F238E27FC236}">
                  <a16:creationId xmlns:a16="http://schemas.microsoft.com/office/drawing/2014/main" id="{005DAF6E-2169-40D5-9ABC-6387FD909947}"/>
                </a:ext>
              </a:extLst>
            </p:cNvPr>
            <p:cNvGrpSpPr/>
            <p:nvPr/>
          </p:nvGrpSpPr>
          <p:grpSpPr>
            <a:xfrm>
              <a:off x="8987029" y="6083609"/>
              <a:ext cx="281917" cy="285413"/>
              <a:chOff x="8463884" y="6122086"/>
              <a:chExt cx="281917" cy="285413"/>
            </a:xfrm>
          </p:grpSpPr>
          <p:sp>
            <p:nvSpPr>
              <p:cNvPr id="939" name="Oval">
                <a:extLst>
                  <a:ext uri="{FF2B5EF4-FFF2-40B4-BE49-F238E27FC236}">
                    <a16:creationId xmlns:a16="http://schemas.microsoft.com/office/drawing/2014/main" id="{F3FD89A2-2D5E-4473-9125-A43DB6C889C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40" name="Phone">
                <a:extLst>
                  <a:ext uri="{FF2B5EF4-FFF2-40B4-BE49-F238E27FC236}">
                    <a16:creationId xmlns:a16="http://schemas.microsoft.com/office/drawing/2014/main" id="{D0D95A06-F7FD-42C2-84EF-FA59BD5E884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928" name="Oval">
              <a:extLst>
                <a:ext uri="{FF2B5EF4-FFF2-40B4-BE49-F238E27FC236}">
                  <a16:creationId xmlns:a16="http://schemas.microsoft.com/office/drawing/2014/main" id="{3A6F3DC9-8CAD-4C28-BDA9-F6D536397B38}"/>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29" name="그룹 928">
              <a:extLst>
                <a:ext uri="{FF2B5EF4-FFF2-40B4-BE49-F238E27FC236}">
                  <a16:creationId xmlns:a16="http://schemas.microsoft.com/office/drawing/2014/main" id="{96A1DC77-1BEA-4ACA-B247-5CD5C607E114}"/>
                </a:ext>
              </a:extLst>
            </p:cNvPr>
            <p:cNvGrpSpPr/>
            <p:nvPr/>
          </p:nvGrpSpPr>
          <p:grpSpPr>
            <a:xfrm>
              <a:off x="10339910" y="6075424"/>
              <a:ext cx="281917" cy="285412"/>
              <a:chOff x="8097032" y="4517407"/>
              <a:chExt cx="488446" cy="488446"/>
            </a:xfrm>
          </p:grpSpPr>
          <p:sp>
            <p:nvSpPr>
              <p:cNvPr id="931" name="Oval">
                <a:extLst>
                  <a:ext uri="{FF2B5EF4-FFF2-40B4-BE49-F238E27FC236}">
                    <a16:creationId xmlns:a16="http://schemas.microsoft.com/office/drawing/2014/main" id="{3E831F19-4BBB-4B9E-AA71-C9545858265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32" name="그룹 931">
                <a:extLst>
                  <a:ext uri="{FF2B5EF4-FFF2-40B4-BE49-F238E27FC236}">
                    <a16:creationId xmlns:a16="http://schemas.microsoft.com/office/drawing/2014/main" id="{5FA24C0D-F410-4B53-915A-CA9625B01ADF}"/>
                  </a:ext>
                </a:extLst>
              </p:cNvPr>
              <p:cNvGrpSpPr/>
              <p:nvPr/>
            </p:nvGrpSpPr>
            <p:grpSpPr>
              <a:xfrm>
                <a:off x="8206228" y="4636944"/>
                <a:ext cx="270054" cy="295513"/>
                <a:chOff x="8195379" y="4636944"/>
                <a:chExt cx="270054" cy="295513"/>
              </a:xfrm>
            </p:grpSpPr>
            <p:grpSp>
              <p:nvGrpSpPr>
                <p:cNvPr id="933" name="그룹 932">
                  <a:extLst>
                    <a:ext uri="{FF2B5EF4-FFF2-40B4-BE49-F238E27FC236}">
                      <a16:creationId xmlns:a16="http://schemas.microsoft.com/office/drawing/2014/main" id="{78DFEC07-40EB-4C15-BDEA-A2197FEF4C60}"/>
                    </a:ext>
                  </a:extLst>
                </p:cNvPr>
                <p:cNvGrpSpPr/>
                <p:nvPr/>
              </p:nvGrpSpPr>
              <p:grpSpPr>
                <a:xfrm>
                  <a:off x="8195379" y="4636944"/>
                  <a:ext cx="217562" cy="249372"/>
                  <a:chOff x="7971802" y="-2010646"/>
                  <a:chExt cx="1254159" cy="1437547"/>
                </a:xfrm>
                <a:noFill/>
              </p:grpSpPr>
              <p:sp>
                <p:nvSpPr>
                  <p:cNvPr id="937" name="자유형: 도형 936">
                    <a:extLst>
                      <a:ext uri="{FF2B5EF4-FFF2-40B4-BE49-F238E27FC236}">
                        <a16:creationId xmlns:a16="http://schemas.microsoft.com/office/drawing/2014/main" id="{232E5F12-975E-498E-9A90-0F1EA75B5A7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938" name="자유형: 도형 937">
                    <a:extLst>
                      <a:ext uri="{FF2B5EF4-FFF2-40B4-BE49-F238E27FC236}">
                        <a16:creationId xmlns:a16="http://schemas.microsoft.com/office/drawing/2014/main" id="{15F229EC-47AE-4317-9B97-113542FB292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934" name="그룹 933">
                  <a:extLst>
                    <a:ext uri="{FF2B5EF4-FFF2-40B4-BE49-F238E27FC236}">
                      <a16:creationId xmlns:a16="http://schemas.microsoft.com/office/drawing/2014/main" id="{8801AF88-FFF8-46EA-B0D6-6608115D021B}"/>
                    </a:ext>
                  </a:extLst>
                </p:cNvPr>
                <p:cNvGrpSpPr/>
                <p:nvPr/>
              </p:nvGrpSpPr>
              <p:grpSpPr>
                <a:xfrm>
                  <a:off x="8360451" y="4827475"/>
                  <a:ext cx="104982" cy="104982"/>
                  <a:chOff x="8382149" y="4833825"/>
                  <a:chExt cx="104982" cy="104982"/>
                </a:xfrm>
              </p:grpSpPr>
              <p:sp>
                <p:nvSpPr>
                  <p:cNvPr id="935" name="Oval">
                    <a:extLst>
                      <a:ext uri="{FF2B5EF4-FFF2-40B4-BE49-F238E27FC236}">
                        <a16:creationId xmlns:a16="http://schemas.microsoft.com/office/drawing/2014/main" id="{4A018A61-8223-45EE-97D5-62277B72564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936" name="그래픽 935" descr="닫기">
                    <a:extLst>
                      <a:ext uri="{FF2B5EF4-FFF2-40B4-BE49-F238E27FC236}">
                        <a16:creationId xmlns:a16="http://schemas.microsoft.com/office/drawing/2014/main" id="{16AC54DA-4E4D-4A62-B979-A656CCA677FA}"/>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930" name="그래픽 929" descr="미래">
              <a:extLst>
                <a:ext uri="{FF2B5EF4-FFF2-40B4-BE49-F238E27FC236}">
                  <a16:creationId xmlns:a16="http://schemas.microsoft.com/office/drawing/2014/main" id="{E2E730A7-780D-482E-B823-FF2E5AD78E4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945" name="그룹 944">
            <a:extLst>
              <a:ext uri="{FF2B5EF4-FFF2-40B4-BE49-F238E27FC236}">
                <a16:creationId xmlns:a16="http://schemas.microsoft.com/office/drawing/2014/main" id="{295CB2FD-843E-425C-9D90-1A85EB26FBD3}"/>
              </a:ext>
            </a:extLst>
          </p:cNvPr>
          <p:cNvGrpSpPr/>
          <p:nvPr/>
        </p:nvGrpSpPr>
        <p:grpSpPr>
          <a:xfrm>
            <a:off x="8494604" y="5288761"/>
            <a:ext cx="1634798" cy="293600"/>
            <a:chOff x="8987029" y="6075424"/>
            <a:chExt cx="1634798" cy="293600"/>
          </a:xfrm>
        </p:grpSpPr>
        <p:grpSp>
          <p:nvGrpSpPr>
            <p:cNvPr id="946" name="그룹 945">
              <a:extLst>
                <a:ext uri="{FF2B5EF4-FFF2-40B4-BE49-F238E27FC236}">
                  <a16:creationId xmlns:a16="http://schemas.microsoft.com/office/drawing/2014/main" id="{33C8372F-08B6-4ACD-82B8-90F2B9AD334C}"/>
                </a:ext>
              </a:extLst>
            </p:cNvPr>
            <p:cNvGrpSpPr/>
            <p:nvPr/>
          </p:nvGrpSpPr>
          <p:grpSpPr>
            <a:xfrm>
              <a:off x="10002348" y="6075424"/>
              <a:ext cx="281917" cy="285412"/>
              <a:chOff x="6284958" y="3632365"/>
              <a:chExt cx="513408" cy="513408"/>
            </a:xfrm>
          </p:grpSpPr>
          <p:sp>
            <p:nvSpPr>
              <p:cNvPr id="964" name="Oval">
                <a:extLst>
                  <a:ext uri="{FF2B5EF4-FFF2-40B4-BE49-F238E27FC236}">
                    <a16:creationId xmlns:a16="http://schemas.microsoft.com/office/drawing/2014/main" id="{0165505B-FCDE-4EA9-9C45-FD2B68FA7C0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65" name="Create">
                <a:extLst>
                  <a:ext uri="{FF2B5EF4-FFF2-40B4-BE49-F238E27FC236}">
                    <a16:creationId xmlns:a16="http://schemas.microsoft.com/office/drawing/2014/main" id="{12EEBDC8-BBE1-4A92-BA92-28FA1D75C29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947" name="그룹 946">
              <a:extLst>
                <a:ext uri="{FF2B5EF4-FFF2-40B4-BE49-F238E27FC236}">
                  <a16:creationId xmlns:a16="http://schemas.microsoft.com/office/drawing/2014/main" id="{B92D2F41-F6EB-4558-95F0-38585DA1AE6C}"/>
                </a:ext>
              </a:extLst>
            </p:cNvPr>
            <p:cNvGrpSpPr/>
            <p:nvPr/>
          </p:nvGrpSpPr>
          <p:grpSpPr>
            <a:xfrm>
              <a:off x="9664786" y="6083612"/>
              <a:ext cx="281917" cy="285412"/>
              <a:chOff x="6603234" y="4517407"/>
              <a:chExt cx="488446" cy="488446"/>
            </a:xfrm>
          </p:grpSpPr>
          <p:sp>
            <p:nvSpPr>
              <p:cNvPr id="962" name="Oval">
                <a:extLst>
                  <a:ext uri="{FF2B5EF4-FFF2-40B4-BE49-F238E27FC236}">
                    <a16:creationId xmlns:a16="http://schemas.microsoft.com/office/drawing/2014/main" id="{31B91C01-F0DD-4182-9439-243767C7775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63" name="Freeform 130">
                <a:extLst>
                  <a:ext uri="{FF2B5EF4-FFF2-40B4-BE49-F238E27FC236}">
                    <a16:creationId xmlns:a16="http://schemas.microsoft.com/office/drawing/2014/main" id="{12A3BBCC-1A6C-474F-9BFC-0AF1262D6A9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948" name="그룹 947">
              <a:extLst>
                <a:ext uri="{FF2B5EF4-FFF2-40B4-BE49-F238E27FC236}">
                  <a16:creationId xmlns:a16="http://schemas.microsoft.com/office/drawing/2014/main" id="{E816DAFC-8009-4FF5-840B-1D3A6EB8E5A2}"/>
                </a:ext>
              </a:extLst>
            </p:cNvPr>
            <p:cNvGrpSpPr/>
            <p:nvPr/>
          </p:nvGrpSpPr>
          <p:grpSpPr>
            <a:xfrm>
              <a:off x="8987029" y="6083609"/>
              <a:ext cx="281917" cy="285413"/>
              <a:chOff x="8463884" y="6122086"/>
              <a:chExt cx="281917" cy="285413"/>
            </a:xfrm>
          </p:grpSpPr>
          <p:sp>
            <p:nvSpPr>
              <p:cNvPr id="960" name="Oval">
                <a:extLst>
                  <a:ext uri="{FF2B5EF4-FFF2-40B4-BE49-F238E27FC236}">
                    <a16:creationId xmlns:a16="http://schemas.microsoft.com/office/drawing/2014/main" id="{96F2E57F-4593-4F9A-9156-3130029CD88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61" name="Phone">
                <a:extLst>
                  <a:ext uri="{FF2B5EF4-FFF2-40B4-BE49-F238E27FC236}">
                    <a16:creationId xmlns:a16="http://schemas.microsoft.com/office/drawing/2014/main" id="{6682FD6E-7D5A-4EB4-A402-CF8D91BF0FA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949" name="Oval">
              <a:extLst>
                <a:ext uri="{FF2B5EF4-FFF2-40B4-BE49-F238E27FC236}">
                  <a16:creationId xmlns:a16="http://schemas.microsoft.com/office/drawing/2014/main" id="{DA03778A-0CDA-480C-8495-9E00F07B7B5B}"/>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50" name="그룹 949">
              <a:extLst>
                <a:ext uri="{FF2B5EF4-FFF2-40B4-BE49-F238E27FC236}">
                  <a16:creationId xmlns:a16="http://schemas.microsoft.com/office/drawing/2014/main" id="{A5868BDA-1732-4576-A671-FCCD87C168E1}"/>
                </a:ext>
              </a:extLst>
            </p:cNvPr>
            <p:cNvGrpSpPr/>
            <p:nvPr/>
          </p:nvGrpSpPr>
          <p:grpSpPr>
            <a:xfrm>
              <a:off x="10339910" y="6075424"/>
              <a:ext cx="281917" cy="285412"/>
              <a:chOff x="8097032" y="4517407"/>
              <a:chExt cx="488446" cy="488446"/>
            </a:xfrm>
          </p:grpSpPr>
          <p:sp>
            <p:nvSpPr>
              <p:cNvPr id="952" name="Oval">
                <a:extLst>
                  <a:ext uri="{FF2B5EF4-FFF2-40B4-BE49-F238E27FC236}">
                    <a16:creationId xmlns:a16="http://schemas.microsoft.com/office/drawing/2014/main" id="{EDD83B9B-6CA4-41F9-BAA9-F05EFF4FBE1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53" name="그룹 952">
                <a:extLst>
                  <a:ext uri="{FF2B5EF4-FFF2-40B4-BE49-F238E27FC236}">
                    <a16:creationId xmlns:a16="http://schemas.microsoft.com/office/drawing/2014/main" id="{84CFD25A-32E7-4105-A09C-0837639FAD74}"/>
                  </a:ext>
                </a:extLst>
              </p:cNvPr>
              <p:cNvGrpSpPr/>
              <p:nvPr/>
            </p:nvGrpSpPr>
            <p:grpSpPr>
              <a:xfrm>
                <a:off x="8206228" y="4636944"/>
                <a:ext cx="270054" cy="295513"/>
                <a:chOff x="8195379" y="4636944"/>
                <a:chExt cx="270054" cy="295513"/>
              </a:xfrm>
            </p:grpSpPr>
            <p:grpSp>
              <p:nvGrpSpPr>
                <p:cNvPr id="954" name="그룹 953">
                  <a:extLst>
                    <a:ext uri="{FF2B5EF4-FFF2-40B4-BE49-F238E27FC236}">
                      <a16:creationId xmlns:a16="http://schemas.microsoft.com/office/drawing/2014/main" id="{3ECB9C08-BDF9-4218-A977-30001F2A09D9}"/>
                    </a:ext>
                  </a:extLst>
                </p:cNvPr>
                <p:cNvGrpSpPr/>
                <p:nvPr/>
              </p:nvGrpSpPr>
              <p:grpSpPr>
                <a:xfrm>
                  <a:off x="8195379" y="4636944"/>
                  <a:ext cx="217562" cy="249372"/>
                  <a:chOff x="7971802" y="-2010646"/>
                  <a:chExt cx="1254159" cy="1437547"/>
                </a:xfrm>
                <a:noFill/>
              </p:grpSpPr>
              <p:sp>
                <p:nvSpPr>
                  <p:cNvPr id="958" name="자유형: 도형 957">
                    <a:extLst>
                      <a:ext uri="{FF2B5EF4-FFF2-40B4-BE49-F238E27FC236}">
                        <a16:creationId xmlns:a16="http://schemas.microsoft.com/office/drawing/2014/main" id="{EF6A2005-E0EC-4D92-9521-8625961D38D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959" name="자유형: 도형 958">
                    <a:extLst>
                      <a:ext uri="{FF2B5EF4-FFF2-40B4-BE49-F238E27FC236}">
                        <a16:creationId xmlns:a16="http://schemas.microsoft.com/office/drawing/2014/main" id="{4BC7962A-8415-4812-80E3-948E056AD3A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955" name="그룹 954">
                  <a:extLst>
                    <a:ext uri="{FF2B5EF4-FFF2-40B4-BE49-F238E27FC236}">
                      <a16:creationId xmlns:a16="http://schemas.microsoft.com/office/drawing/2014/main" id="{007D4AA1-16EF-49B7-828F-B66355E1641B}"/>
                    </a:ext>
                  </a:extLst>
                </p:cNvPr>
                <p:cNvGrpSpPr/>
                <p:nvPr/>
              </p:nvGrpSpPr>
              <p:grpSpPr>
                <a:xfrm>
                  <a:off x="8360451" y="4827475"/>
                  <a:ext cx="104982" cy="104982"/>
                  <a:chOff x="8382149" y="4833825"/>
                  <a:chExt cx="104982" cy="104982"/>
                </a:xfrm>
              </p:grpSpPr>
              <p:sp>
                <p:nvSpPr>
                  <p:cNvPr id="956" name="Oval">
                    <a:extLst>
                      <a:ext uri="{FF2B5EF4-FFF2-40B4-BE49-F238E27FC236}">
                        <a16:creationId xmlns:a16="http://schemas.microsoft.com/office/drawing/2014/main" id="{2FA6FE5F-A73E-4E2E-A14D-C945EEA29B9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957" name="그래픽 956" descr="닫기">
                    <a:extLst>
                      <a:ext uri="{FF2B5EF4-FFF2-40B4-BE49-F238E27FC236}">
                        <a16:creationId xmlns:a16="http://schemas.microsoft.com/office/drawing/2014/main" id="{08A03F1F-DD6F-4ED5-B601-00AA52D7135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951" name="그래픽 950" descr="미래">
              <a:extLst>
                <a:ext uri="{FF2B5EF4-FFF2-40B4-BE49-F238E27FC236}">
                  <a16:creationId xmlns:a16="http://schemas.microsoft.com/office/drawing/2014/main" id="{D38A2045-07AB-40B8-AF66-D2C388E674A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966" name="그룹 965">
            <a:extLst>
              <a:ext uri="{FF2B5EF4-FFF2-40B4-BE49-F238E27FC236}">
                <a16:creationId xmlns:a16="http://schemas.microsoft.com/office/drawing/2014/main" id="{25651299-A50A-4CE2-8D80-5AF31488267A}"/>
              </a:ext>
            </a:extLst>
          </p:cNvPr>
          <p:cNvGrpSpPr/>
          <p:nvPr/>
        </p:nvGrpSpPr>
        <p:grpSpPr>
          <a:xfrm>
            <a:off x="8485559" y="5760156"/>
            <a:ext cx="1634798" cy="293600"/>
            <a:chOff x="8987029" y="6075424"/>
            <a:chExt cx="1634798" cy="293600"/>
          </a:xfrm>
        </p:grpSpPr>
        <p:grpSp>
          <p:nvGrpSpPr>
            <p:cNvPr id="967" name="그룹 966">
              <a:extLst>
                <a:ext uri="{FF2B5EF4-FFF2-40B4-BE49-F238E27FC236}">
                  <a16:creationId xmlns:a16="http://schemas.microsoft.com/office/drawing/2014/main" id="{00BF43FA-01D6-4C0C-960D-5F64C5AE8F53}"/>
                </a:ext>
              </a:extLst>
            </p:cNvPr>
            <p:cNvGrpSpPr/>
            <p:nvPr/>
          </p:nvGrpSpPr>
          <p:grpSpPr>
            <a:xfrm>
              <a:off x="10002348" y="6075424"/>
              <a:ext cx="281917" cy="285412"/>
              <a:chOff x="6284958" y="3632365"/>
              <a:chExt cx="513408" cy="513408"/>
            </a:xfrm>
          </p:grpSpPr>
          <p:sp>
            <p:nvSpPr>
              <p:cNvPr id="985" name="Oval">
                <a:extLst>
                  <a:ext uri="{FF2B5EF4-FFF2-40B4-BE49-F238E27FC236}">
                    <a16:creationId xmlns:a16="http://schemas.microsoft.com/office/drawing/2014/main" id="{42311115-D506-4942-B3AA-2A92B687461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86" name="Create">
                <a:extLst>
                  <a:ext uri="{FF2B5EF4-FFF2-40B4-BE49-F238E27FC236}">
                    <a16:creationId xmlns:a16="http://schemas.microsoft.com/office/drawing/2014/main" id="{28DADA61-281F-43DA-A1F4-2D217DF9F2E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968" name="그룹 967">
              <a:extLst>
                <a:ext uri="{FF2B5EF4-FFF2-40B4-BE49-F238E27FC236}">
                  <a16:creationId xmlns:a16="http://schemas.microsoft.com/office/drawing/2014/main" id="{DB246F28-2E51-4BFC-9077-68B5F6AAF965}"/>
                </a:ext>
              </a:extLst>
            </p:cNvPr>
            <p:cNvGrpSpPr/>
            <p:nvPr/>
          </p:nvGrpSpPr>
          <p:grpSpPr>
            <a:xfrm>
              <a:off x="9664786" y="6083612"/>
              <a:ext cx="281917" cy="285412"/>
              <a:chOff x="6603234" y="4517407"/>
              <a:chExt cx="488446" cy="488446"/>
            </a:xfrm>
          </p:grpSpPr>
          <p:sp>
            <p:nvSpPr>
              <p:cNvPr id="983" name="Oval">
                <a:extLst>
                  <a:ext uri="{FF2B5EF4-FFF2-40B4-BE49-F238E27FC236}">
                    <a16:creationId xmlns:a16="http://schemas.microsoft.com/office/drawing/2014/main" id="{A81AA06F-E9DF-45FA-8C15-07EC327BF6A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84" name="Freeform 130">
                <a:extLst>
                  <a:ext uri="{FF2B5EF4-FFF2-40B4-BE49-F238E27FC236}">
                    <a16:creationId xmlns:a16="http://schemas.microsoft.com/office/drawing/2014/main" id="{0E034808-9E00-49EE-972C-EABD6C3710A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969" name="그룹 968">
              <a:extLst>
                <a:ext uri="{FF2B5EF4-FFF2-40B4-BE49-F238E27FC236}">
                  <a16:creationId xmlns:a16="http://schemas.microsoft.com/office/drawing/2014/main" id="{BBDBEA9F-131C-4A20-9C1F-BE62FA7C8E5B}"/>
                </a:ext>
              </a:extLst>
            </p:cNvPr>
            <p:cNvGrpSpPr/>
            <p:nvPr/>
          </p:nvGrpSpPr>
          <p:grpSpPr>
            <a:xfrm>
              <a:off x="8987029" y="6083609"/>
              <a:ext cx="281917" cy="285413"/>
              <a:chOff x="8463884" y="6122086"/>
              <a:chExt cx="281917" cy="285413"/>
            </a:xfrm>
          </p:grpSpPr>
          <p:sp>
            <p:nvSpPr>
              <p:cNvPr id="981" name="Oval">
                <a:extLst>
                  <a:ext uri="{FF2B5EF4-FFF2-40B4-BE49-F238E27FC236}">
                    <a16:creationId xmlns:a16="http://schemas.microsoft.com/office/drawing/2014/main" id="{13948B14-E7A3-42F4-8CE1-2BFFD6C1DA6B}"/>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82" name="Phone">
                <a:extLst>
                  <a:ext uri="{FF2B5EF4-FFF2-40B4-BE49-F238E27FC236}">
                    <a16:creationId xmlns:a16="http://schemas.microsoft.com/office/drawing/2014/main" id="{91BBBDE8-4ADD-40CF-9D6D-960E24058C8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970" name="Oval">
              <a:extLst>
                <a:ext uri="{FF2B5EF4-FFF2-40B4-BE49-F238E27FC236}">
                  <a16:creationId xmlns:a16="http://schemas.microsoft.com/office/drawing/2014/main" id="{7F33B9FB-33E4-45BA-82B9-986756EDC43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71" name="그룹 970">
              <a:extLst>
                <a:ext uri="{FF2B5EF4-FFF2-40B4-BE49-F238E27FC236}">
                  <a16:creationId xmlns:a16="http://schemas.microsoft.com/office/drawing/2014/main" id="{99B3E715-47F3-4DB3-9618-3B92B645DB79}"/>
                </a:ext>
              </a:extLst>
            </p:cNvPr>
            <p:cNvGrpSpPr/>
            <p:nvPr/>
          </p:nvGrpSpPr>
          <p:grpSpPr>
            <a:xfrm>
              <a:off x="10339910" y="6075424"/>
              <a:ext cx="281917" cy="285412"/>
              <a:chOff x="8097032" y="4517407"/>
              <a:chExt cx="488446" cy="488446"/>
            </a:xfrm>
          </p:grpSpPr>
          <p:sp>
            <p:nvSpPr>
              <p:cNvPr id="973" name="Oval">
                <a:extLst>
                  <a:ext uri="{FF2B5EF4-FFF2-40B4-BE49-F238E27FC236}">
                    <a16:creationId xmlns:a16="http://schemas.microsoft.com/office/drawing/2014/main" id="{0EED1D50-AD56-497E-8AC7-3F895EAA1E1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974" name="그룹 973">
                <a:extLst>
                  <a:ext uri="{FF2B5EF4-FFF2-40B4-BE49-F238E27FC236}">
                    <a16:creationId xmlns:a16="http://schemas.microsoft.com/office/drawing/2014/main" id="{0C76157D-2CEB-45CF-B81D-C2781F934EF5}"/>
                  </a:ext>
                </a:extLst>
              </p:cNvPr>
              <p:cNvGrpSpPr/>
              <p:nvPr/>
            </p:nvGrpSpPr>
            <p:grpSpPr>
              <a:xfrm>
                <a:off x="8206228" y="4636944"/>
                <a:ext cx="270054" cy="295513"/>
                <a:chOff x="8195379" y="4636944"/>
                <a:chExt cx="270054" cy="295513"/>
              </a:xfrm>
            </p:grpSpPr>
            <p:grpSp>
              <p:nvGrpSpPr>
                <p:cNvPr id="975" name="그룹 974">
                  <a:extLst>
                    <a:ext uri="{FF2B5EF4-FFF2-40B4-BE49-F238E27FC236}">
                      <a16:creationId xmlns:a16="http://schemas.microsoft.com/office/drawing/2014/main" id="{CC2F3AB9-78B7-4533-BEF4-E05E537F93A3}"/>
                    </a:ext>
                  </a:extLst>
                </p:cNvPr>
                <p:cNvGrpSpPr/>
                <p:nvPr/>
              </p:nvGrpSpPr>
              <p:grpSpPr>
                <a:xfrm>
                  <a:off x="8195379" y="4636944"/>
                  <a:ext cx="217562" cy="249372"/>
                  <a:chOff x="7971802" y="-2010646"/>
                  <a:chExt cx="1254159" cy="1437547"/>
                </a:xfrm>
                <a:noFill/>
              </p:grpSpPr>
              <p:sp>
                <p:nvSpPr>
                  <p:cNvPr id="979" name="자유형: 도형 978">
                    <a:extLst>
                      <a:ext uri="{FF2B5EF4-FFF2-40B4-BE49-F238E27FC236}">
                        <a16:creationId xmlns:a16="http://schemas.microsoft.com/office/drawing/2014/main" id="{4CA1C5C9-B5A9-49F3-A52B-03E605908E8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980" name="자유형: 도형 979">
                    <a:extLst>
                      <a:ext uri="{FF2B5EF4-FFF2-40B4-BE49-F238E27FC236}">
                        <a16:creationId xmlns:a16="http://schemas.microsoft.com/office/drawing/2014/main" id="{DB5938EA-4ABE-4CE4-86A4-AA57E35B504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976" name="그룹 975">
                  <a:extLst>
                    <a:ext uri="{FF2B5EF4-FFF2-40B4-BE49-F238E27FC236}">
                      <a16:creationId xmlns:a16="http://schemas.microsoft.com/office/drawing/2014/main" id="{44052860-6451-4427-BFB2-57C45269906F}"/>
                    </a:ext>
                  </a:extLst>
                </p:cNvPr>
                <p:cNvGrpSpPr/>
                <p:nvPr/>
              </p:nvGrpSpPr>
              <p:grpSpPr>
                <a:xfrm>
                  <a:off x="8360451" y="4827475"/>
                  <a:ext cx="104982" cy="104982"/>
                  <a:chOff x="8382149" y="4833825"/>
                  <a:chExt cx="104982" cy="104982"/>
                </a:xfrm>
              </p:grpSpPr>
              <p:sp>
                <p:nvSpPr>
                  <p:cNvPr id="977" name="Oval">
                    <a:extLst>
                      <a:ext uri="{FF2B5EF4-FFF2-40B4-BE49-F238E27FC236}">
                        <a16:creationId xmlns:a16="http://schemas.microsoft.com/office/drawing/2014/main" id="{DAA81860-8607-449A-A0B9-0E84410D610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978" name="그래픽 977" descr="닫기">
                    <a:extLst>
                      <a:ext uri="{FF2B5EF4-FFF2-40B4-BE49-F238E27FC236}">
                        <a16:creationId xmlns:a16="http://schemas.microsoft.com/office/drawing/2014/main" id="{AA6841EE-F36B-480D-A939-86B94E2D358E}"/>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rot="2700000">
                    <a:off x="8402710" y="4854386"/>
                    <a:ext cx="63859" cy="63859"/>
                  </a:xfrm>
                  <a:prstGeom prst="rect">
                    <a:avLst/>
                  </a:prstGeom>
                </p:spPr>
              </p:pic>
            </p:grpSp>
          </p:grpSp>
        </p:grpSp>
        <p:pic>
          <p:nvPicPr>
            <p:cNvPr id="972" name="그래픽 971" descr="미래">
              <a:extLst>
                <a:ext uri="{FF2B5EF4-FFF2-40B4-BE49-F238E27FC236}">
                  <a16:creationId xmlns:a16="http://schemas.microsoft.com/office/drawing/2014/main" id="{C2C6BD13-E8EE-4A82-8D5F-8071F2350CE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pic>
        <p:nvPicPr>
          <p:cNvPr id="988" name="Picture 4" descr="Sound Recording Svg Png Icon Free Download (#182141 ...">
            <a:extLst>
              <a:ext uri="{FF2B5EF4-FFF2-40B4-BE49-F238E27FC236}">
                <a16:creationId xmlns:a16="http://schemas.microsoft.com/office/drawing/2014/main" id="{1F5C7EC3-0E5F-4D53-BC81-44B1F145216C}"/>
              </a:ext>
            </a:extLst>
          </p:cNvPr>
          <p:cNvPicPr>
            <a:picLocks noChangeAspect="1" noChangeArrowheads="1"/>
          </p:cNvPicPr>
          <p:nvPr/>
        </p:nvPicPr>
        <p:blipFill>
          <a:blip r:embed="rId24">
            <a:lum bright="70000" contrast="-70000"/>
            <a:extLst>
              <a:ext uri="{28A0092B-C50C-407E-A947-70E740481C1C}">
                <a14:useLocalDpi xmlns:a14="http://schemas.microsoft.com/office/drawing/2010/main" val="0"/>
              </a:ext>
            </a:extLst>
          </a:blip>
          <a:srcRect/>
          <a:stretch>
            <a:fillRect/>
          </a:stretch>
        </p:blipFill>
        <p:spPr bwMode="auto">
          <a:xfrm>
            <a:off x="4289202" y="1185346"/>
            <a:ext cx="255199" cy="20310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026539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15</a:t>
            </a:fld>
            <a:endParaRPr lang="ko-KR" altLang="en-US"/>
          </a:p>
        </p:txBody>
      </p:sp>
      <p:pic>
        <p:nvPicPr>
          <p:cNvPr id="6" name="그림 5">
            <a:extLst>
              <a:ext uri="{FF2B5EF4-FFF2-40B4-BE49-F238E27FC236}">
                <a16:creationId xmlns:a16="http://schemas.microsoft.com/office/drawing/2014/main" id="{534E6463-3B97-4B66-87EB-D09AAB611456}"/>
              </a:ext>
            </a:extLst>
          </p:cNvPr>
          <p:cNvPicPr>
            <a:picLocks noChangeAspect="1"/>
          </p:cNvPicPr>
          <p:nvPr/>
        </p:nvPicPr>
        <p:blipFill>
          <a:blip r:embed="rId3"/>
          <a:srcRect/>
          <a:stretch/>
        </p:blipFill>
        <p:spPr>
          <a:xfrm>
            <a:off x="747712" y="0"/>
            <a:ext cx="10696575" cy="6852493"/>
          </a:xfrm>
          <a:prstGeom prst="rect">
            <a:avLst/>
          </a:prstGeom>
        </p:spPr>
      </p:pic>
    </p:spTree>
    <p:extLst>
      <p:ext uri="{BB962C8B-B14F-4D97-AF65-F5344CB8AC3E}">
        <p14:creationId xmlns:p14="http://schemas.microsoft.com/office/powerpoint/2010/main" val="341064088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pic>
        <p:nvPicPr>
          <p:cNvPr id="277" name="그림 276">
            <a:extLst>
              <a:ext uri="{FF2B5EF4-FFF2-40B4-BE49-F238E27FC236}">
                <a16:creationId xmlns:a16="http://schemas.microsoft.com/office/drawing/2014/main" id="{57B4EDA9-C032-49FD-BB88-8E64DD4F512B}"/>
              </a:ext>
            </a:extLst>
          </p:cNvPr>
          <p:cNvPicPr>
            <a:picLocks noChangeAspect="1"/>
          </p:cNvPicPr>
          <p:nvPr/>
        </p:nvPicPr>
        <p:blipFill>
          <a:blip r:embed="rId3"/>
          <a:srcRect/>
          <a:stretch/>
        </p:blipFill>
        <p:spPr>
          <a:xfrm>
            <a:off x="6245188" y="1121766"/>
            <a:ext cx="2811768" cy="5390247"/>
          </a:xfrm>
          <a:prstGeom prst="rect">
            <a:avLst/>
          </a:prstGeom>
        </p:spPr>
      </p:pic>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통화화면</a:t>
            </a:r>
            <a:r>
              <a:rPr lang="en-US" altLang="ko-KR" sz="1000" dirty="0">
                <a:latin typeface="Malgun Gothic"/>
                <a:ea typeface="Malgun Gothic"/>
                <a:cs typeface="Malgun Gothic"/>
                <a:sym typeface="Malgun Gothic"/>
              </a:rPr>
              <a:t>(</a:t>
            </a:r>
            <a:r>
              <a:rPr lang="ko-KR" altLang="en-US" sz="1000" dirty="0">
                <a:latin typeface="Malgun Gothic"/>
                <a:ea typeface="Malgun Gothic"/>
                <a:cs typeface="Malgun Gothic"/>
                <a:sym typeface="Malgun Gothic"/>
              </a:rPr>
              <a:t>수신 별도</a:t>
            </a:r>
            <a:r>
              <a:rPr lang="en-US" altLang="ko-KR" sz="1000" dirty="0">
                <a:latin typeface="Malgun Gothic"/>
                <a:ea typeface="Malgun Gothic"/>
                <a:cs typeface="Malgun Gothic"/>
                <a:sym typeface="Malgun Gothic"/>
              </a:rPr>
              <a:t>)</a:t>
            </a:r>
            <a:endParaRPr lang="ko-KR" altLang="en-US" sz="1000" dirty="0">
              <a:latin typeface="Malgun Gothic"/>
              <a:ea typeface="Malgun Gothic"/>
              <a:cs typeface="Malgun Gothic"/>
              <a:sym typeface="Malgun Gothic"/>
            </a:endParaRP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pSp>
        <p:nvGrpSpPr>
          <p:cNvPr id="724" name="그룹 723">
            <a:extLst>
              <a:ext uri="{FF2B5EF4-FFF2-40B4-BE49-F238E27FC236}">
                <a16:creationId xmlns:a16="http://schemas.microsoft.com/office/drawing/2014/main" id="{9AE4E993-4C74-44FE-8CF1-49688CF1BD7F}"/>
              </a:ext>
            </a:extLst>
          </p:cNvPr>
          <p:cNvGrpSpPr/>
          <p:nvPr/>
        </p:nvGrpSpPr>
        <p:grpSpPr>
          <a:xfrm rot="8052840">
            <a:off x="7039712" y="6004552"/>
            <a:ext cx="504753" cy="505258"/>
            <a:chOff x="997531" y="4181475"/>
            <a:chExt cx="2232654" cy="2234889"/>
          </a:xfrm>
        </p:grpSpPr>
        <p:sp>
          <p:nvSpPr>
            <p:cNvPr id="725" name="0">
              <a:extLst>
                <a:ext uri="{FF2B5EF4-FFF2-40B4-BE49-F238E27FC236}">
                  <a16:creationId xmlns:a16="http://schemas.microsoft.com/office/drawing/2014/main" id="{A1022483-A60C-4CD9-8383-2416572F2502}"/>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726" name="그래픽 725" descr="수신기">
              <a:extLst>
                <a:ext uri="{FF2B5EF4-FFF2-40B4-BE49-F238E27FC236}">
                  <a16:creationId xmlns:a16="http://schemas.microsoft.com/office/drawing/2014/main" id="{A9459AE8-3C81-4C88-AFD1-A3852D8B736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429546" y="4614604"/>
              <a:ext cx="1368624" cy="1368629"/>
            </a:xfrm>
            <a:prstGeom prst="rect">
              <a:avLst/>
            </a:prstGeom>
          </p:spPr>
        </p:pic>
      </p:grpSp>
      <p:sp>
        <p:nvSpPr>
          <p:cNvPr id="891" name="타원 890">
            <a:extLst>
              <a:ext uri="{FF2B5EF4-FFF2-40B4-BE49-F238E27FC236}">
                <a16:creationId xmlns:a16="http://schemas.microsoft.com/office/drawing/2014/main" id="{AF95C1E7-C777-4BD6-B8BA-A239C51B0BF3}"/>
              </a:ext>
            </a:extLst>
          </p:cNvPr>
          <p:cNvSpPr/>
          <p:nvPr/>
        </p:nvSpPr>
        <p:spPr>
          <a:xfrm>
            <a:off x="6948169" y="5898867"/>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22" name="TextBox 21">
            <a:extLst>
              <a:ext uri="{FF2B5EF4-FFF2-40B4-BE49-F238E27FC236}">
                <a16:creationId xmlns:a16="http://schemas.microsoft.com/office/drawing/2014/main" id="{1058CA56-004F-44FB-9652-414F98F4D49D}"/>
              </a:ext>
            </a:extLst>
          </p:cNvPr>
          <p:cNvSpPr txBox="1"/>
          <p:nvPr/>
        </p:nvSpPr>
        <p:spPr>
          <a:xfrm>
            <a:off x="1363185" y="779128"/>
            <a:ext cx="748923" cy="261610"/>
          </a:xfrm>
          <a:prstGeom prst="rect">
            <a:avLst/>
          </a:prstGeom>
          <a:noFill/>
        </p:spPr>
        <p:txBody>
          <a:bodyPr wrap="none" rtlCol="0">
            <a:spAutoFit/>
          </a:bodyPr>
          <a:lstStyle/>
          <a:p>
            <a:r>
              <a:rPr lang="ko-KR" altLang="en-US" sz="1050" b="1" dirty="0"/>
              <a:t>통화대기</a:t>
            </a:r>
          </a:p>
        </p:txBody>
      </p:sp>
      <p:sp>
        <p:nvSpPr>
          <p:cNvPr id="894" name="TextBox 893">
            <a:extLst>
              <a:ext uri="{FF2B5EF4-FFF2-40B4-BE49-F238E27FC236}">
                <a16:creationId xmlns:a16="http://schemas.microsoft.com/office/drawing/2014/main" id="{F60552BA-3F8A-4936-A56E-3A385F7C3DC3}"/>
              </a:ext>
            </a:extLst>
          </p:cNvPr>
          <p:cNvSpPr txBox="1"/>
          <p:nvPr/>
        </p:nvSpPr>
        <p:spPr>
          <a:xfrm>
            <a:off x="4073781" y="773915"/>
            <a:ext cx="1164101" cy="253916"/>
          </a:xfrm>
          <a:prstGeom prst="rect">
            <a:avLst/>
          </a:prstGeom>
          <a:noFill/>
        </p:spPr>
        <p:txBody>
          <a:bodyPr wrap="none" rtlCol="0">
            <a:spAutoFit/>
          </a:bodyPr>
          <a:lstStyle/>
          <a:p>
            <a:pPr algn="ctr"/>
            <a:r>
              <a:rPr lang="ko-KR" altLang="en-US" sz="1050" b="1" dirty="0"/>
              <a:t>전화번호 </a:t>
            </a:r>
            <a:r>
              <a:rPr lang="ko-KR" altLang="en-US" sz="1050" b="1" dirty="0" err="1"/>
              <a:t>입력중</a:t>
            </a:r>
            <a:endParaRPr lang="ko-KR" altLang="en-US" sz="1050" b="1" dirty="0"/>
          </a:p>
        </p:txBody>
      </p:sp>
      <p:sp>
        <p:nvSpPr>
          <p:cNvPr id="895" name="TextBox 894">
            <a:extLst>
              <a:ext uri="{FF2B5EF4-FFF2-40B4-BE49-F238E27FC236}">
                <a16:creationId xmlns:a16="http://schemas.microsoft.com/office/drawing/2014/main" id="{5E9A89E0-D1F9-4B6F-AEEE-F6CF6BCBB774}"/>
              </a:ext>
            </a:extLst>
          </p:cNvPr>
          <p:cNvSpPr txBox="1"/>
          <p:nvPr/>
        </p:nvSpPr>
        <p:spPr>
          <a:xfrm>
            <a:off x="7310113" y="787242"/>
            <a:ext cx="588624" cy="253916"/>
          </a:xfrm>
          <a:prstGeom prst="rect">
            <a:avLst/>
          </a:prstGeom>
          <a:noFill/>
        </p:spPr>
        <p:txBody>
          <a:bodyPr wrap="none" rtlCol="0">
            <a:spAutoFit/>
          </a:bodyPr>
          <a:lstStyle/>
          <a:p>
            <a:pPr algn="ctr"/>
            <a:r>
              <a:rPr lang="ko-KR" altLang="en-US" sz="1050" b="1" dirty="0" err="1"/>
              <a:t>발신중</a:t>
            </a:r>
            <a:endParaRPr lang="ko-KR" altLang="en-US" sz="1050" b="1" dirty="0"/>
          </a:p>
        </p:txBody>
      </p:sp>
      <p:sp>
        <p:nvSpPr>
          <p:cNvPr id="896" name="TextBox 895">
            <a:extLst>
              <a:ext uri="{FF2B5EF4-FFF2-40B4-BE49-F238E27FC236}">
                <a16:creationId xmlns:a16="http://schemas.microsoft.com/office/drawing/2014/main" id="{932A5505-9207-475B-8A5B-4537330C0320}"/>
              </a:ext>
            </a:extLst>
          </p:cNvPr>
          <p:cNvSpPr txBox="1"/>
          <p:nvPr/>
        </p:nvSpPr>
        <p:spPr>
          <a:xfrm>
            <a:off x="10113844" y="756510"/>
            <a:ext cx="588624" cy="253916"/>
          </a:xfrm>
          <a:prstGeom prst="rect">
            <a:avLst/>
          </a:prstGeom>
          <a:noFill/>
        </p:spPr>
        <p:txBody>
          <a:bodyPr wrap="none" rtlCol="0">
            <a:spAutoFit/>
          </a:bodyPr>
          <a:lstStyle/>
          <a:p>
            <a:pPr algn="ctr"/>
            <a:r>
              <a:rPr lang="ko-KR" altLang="en-US" sz="1050" b="1" dirty="0" err="1"/>
              <a:t>통화중</a:t>
            </a:r>
            <a:endParaRPr lang="ko-KR" altLang="en-US" sz="1050" b="1" dirty="0"/>
          </a:p>
        </p:txBody>
      </p:sp>
      <p:sp>
        <p:nvSpPr>
          <p:cNvPr id="26" name="직사각형 25">
            <a:extLst>
              <a:ext uri="{FF2B5EF4-FFF2-40B4-BE49-F238E27FC236}">
                <a16:creationId xmlns:a16="http://schemas.microsoft.com/office/drawing/2014/main" id="{9EC596E8-B1F9-451B-80B1-F253CE2CBD7C}"/>
              </a:ext>
            </a:extLst>
          </p:cNvPr>
          <p:cNvSpPr/>
          <p:nvPr/>
        </p:nvSpPr>
        <p:spPr>
          <a:xfrm>
            <a:off x="6324193" y="2772680"/>
            <a:ext cx="2710833" cy="712822"/>
          </a:xfrm>
          <a:prstGeom prst="rect">
            <a:avLst/>
          </a:prstGeom>
          <a:solidFill>
            <a:srgbClr val="000000">
              <a:alpha val="50196"/>
            </a:srgbClr>
          </a:solidFill>
          <a:ln w="28575">
            <a:solidFill>
              <a:srgbClr val="FF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2800" b="1" dirty="0">
                <a:solidFill>
                  <a:schemeClr val="bg1"/>
                </a:solidFill>
              </a:rPr>
              <a:t>비활성화</a:t>
            </a:r>
          </a:p>
        </p:txBody>
      </p:sp>
      <p:pic>
        <p:nvPicPr>
          <p:cNvPr id="219" name="그림 218">
            <a:extLst>
              <a:ext uri="{FF2B5EF4-FFF2-40B4-BE49-F238E27FC236}">
                <a16:creationId xmlns:a16="http://schemas.microsoft.com/office/drawing/2014/main" id="{F0F0273E-C126-4B2D-81EC-A7DC03BD5F9D}"/>
              </a:ext>
            </a:extLst>
          </p:cNvPr>
          <p:cNvPicPr>
            <a:picLocks noChangeAspect="1"/>
          </p:cNvPicPr>
          <p:nvPr/>
        </p:nvPicPr>
        <p:blipFill>
          <a:blip r:embed="rId3"/>
          <a:srcRect/>
          <a:stretch/>
        </p:blipFill>
        <p:spPr>
          <a:xfrm>
            <a:off x="333224" y="1121767"/>
            <a:ext cx="2811768" cy="5390247"/>
          </a:xfrm>
          <a:prstGeom prst="rect">
            <a:avLst/>
          </a:prstGeom>
        </p:spPr>
      </p:pic>
      <p:sp>
        <p:nvSpPr>
          <p:cNvPr id="14" name="0">
            <a:extLst>
              <a:ext uri="{FF2B5EF4-FFF2-40B4-BE49-F238E27FC236}">
                <a16:creationId xmlns:a16="http://schemas.microsoft.com/office/drawing/2014/main" id="{B5A74BD0-B303-47FE-B521-1D03AE5297DD}"/>
              </a:ext>
            </a:extLst>
          </p:cNvPr>
          <p:cNvSpPr/>
          <p:nvPr/>
        </p:nvSpPr>
        <p:spPr>
          <a:xfrm>
            <a:off x="1140357" y="6005064"/>
            <a:ext cx="480776" cy="506950"/>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5" name="그래픽 14" descr="수신기">
            <a:extLst>
              <a:ext uri="{FF2B5EF4-FFF2-40B4-BE49-F238E27FC236}">
                <a16:creationId xmlns:a16="http://schemas.microsoft.com/office/drawing/2014/main" id="{50CE3A0E-DB0A-475E-BEE4-B59F1AAE057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233386" y="6103312"/>
            <a:ext cx="294717" cy="310452"/>
          </a:xfrm>
          <a:prstGeom prst="rect">
            <a:avLst/>
          </a:prstGeom>
        </p:spPr>
      </p:pic>
      <p:pic>
        <p:nvPicPr>
          <p:cNvPr id="248" name="그림 247">
            <a:extLst>
              <a:ext uri="{FF2B5EF4-FFF2-40B4-BE49-F238E27FC236}">
                <a16:creationId xmlns:a16="http://schemas.microsoft.com/office/drawing/2014/main" id="{15378534-5AAB-4FCF-B109-11120992D2D3}"/>
              </a:ext>
            </a:extLst>
          </p:cNvPr>
          <p:cNvPicPr>
            <a:picLocks noChangeAspect="1"/>
          </p:cNvPicPr>
          <p:nvPr/>
        </p:nvPicPr>
        <p:blipFill>
          <a:blip r:embed="rId3"/>
          <a:srcRect/>
          <a:stretch/>
        </p:blipFill>
        <p:spPr>
          <a:xfrm>
            <a:off x="3278092" y="1123804"/>
            <a:ext cx="2811768" cy="5390247"/>
          </a:xfrm>
          <a:prstGeom prst="rect">
            <a:avLst/>
          </a:prstGeom>
        </p:spPr>
      </p:pic>
      <p:sp>
        <p:nvSpPr>
          <p:cNvPr id="249" name="0">
            <a:extLst>
              <a:ext uri="{FF2B5EF4-FFF2-40B4-BE49-F238E27FC236}">
                <a16:creationId xmlns:a16="http://schemas.microsoft.com/office/drawing/2014/main" id="{79FF06A7-0B29-4746-8AF1-947B3D0D6608}"/>
              </a:ext>
            </a:extLst>
          </p:cNvPr>
          <p:cNvSpPr/>
          <p:nvPr/>
        </p:nvSpPr>
        <p:spPr>
          <a:xfrm>
            <a:off x="4085225" y="6007101"/>
            <a:ext cx="480776" cy="506950"/>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50" name="그래픽 249" descr="수신기">
            <a:extLst>
              <a:ext uri="{FF2B5EF4-FFF2-40B4-BE49-F238E27FC236}">
                <a16:creationId xmlns:a16="http://schemas.microsoft.com/office/drawing/2014/main" id="{AD8F5A24-30F8-46A5-B6B2-A204526848D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178254" y="6105349"/>
            <a:ext cx="294717" cy="310452"/>
          </a:xfrm>
          <a:prstGeom prst="rect">
            <a:avLst/>
          </a:prstGeom>
        </p:spPr>
      </p:pic>
      <p:sp>
        <p:nvSpPr>
          <p:cNvPr id="16" name="직사각형 15">
            <a:extLst>
              <a:ext uri="{FF2B5EF4-FFF2-40B4-BE49-F238E27FC236}">
                <a16:creationId xmlns:a16="http://schemas.microsoft.com/office/drawing/2014/main" id="{4E3112B3-E18D-4780-803A-7ED780E07C88}"/>
              </a:ext>
            </a:extLst>
          </p:cNvPr>
          <p:cNvSpPr/>
          <p:nvPr/>
        </p:nvSpPr>
        <p:spPr>
          <a:xfrm>
            <a:off x="5277471" y="1708136"/>
            <a:ext cx="789916" cy="666478"/>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260" name="화살표: 오각형 259">
            <a:extLst>
              <a:ext uri="{FF2B5EF4-FFF2-40B4-BE49-F238E27FC236}">
                <a16:creationId xmlns:a16="http://schemas.microsoft.com/office/drawing/2014/main" id="{3508037E-9064-434B-B367-56DEEEEBD1AF}"/>
              </a:ext>
            </a:extLst>
          </p:cNvPr>
          <p:cNvSpPr/>
          <p:nvPr/>
        </p:nvSpPr>
        <p:spPr>
          <a:xfrm flipH="1">
            <a:off x="5221340" y="1967666"/>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grpSp>
        <p:nvGrpSpPr>
          <p:cNvPr id="261" name="그룹 260">
            <a:extLst>
              <a:ext uri="{FF2B5EF4-FFF2-40B4-BE49-F238E27FC236}">
                <a16:creationId xmlns:a16="http://schemas.microsoft.com/office/drawing/2014/main" id="{77DE8886-913D-48D4-98FB-96A0253D3C02}"/>
              </a:ext>
            </a:extLst>
          </p:cNvPr>
          <p:cNvGrpSpPr/>
          <p:nvPr/>
        </p:nvGrpSpPr>
        <p:grpSpPr>
          <a:xfrm>
            <a:off x="5636272" y="1901447"/>
            <a:ext cx="348070" cy="352385"/>
            <a:chOff x="10999009" y="1877488"/>
            <a:chExt cx="348070" cy="352385"/>
          </a:xfrm>
        </p:grpSpPr>
        <p:grpSp>
          <p:nvGrpSpPr>
            <p:cNvPr id="262" name="그룹 261">
              <a:extLst>
                <a:ext uri="{FF2B5EF4-FFF2-40B4-BE49-F238E27FC236}">
                  <a16:creationId xmlns:a16="http://schemas.microsoft.com/office/drawing/2014/main" id="{1653738D-77E6-47CB-B93A-61DA4A60630D}"/>
                </a:ext>
              </a:extLst>
            </p:cNvPr>
            <p:cNvGrpSpPr/>
            <p:nvPr/>
          </p:nvGrpSpPr>
          <p:grpSpPr>
            <a:xfrm>
              <a:off x="10999009" y="1877488"/>
              <a:ext cx="348070" cy="352385"/>
              <a:chOff x="8969982" y="5994010"/>
              <a:chExt cx="281917" cy="285412"/>
            </a:xfrm>
          </p:grpSpPr>
          <p:sp>
            <p:nvSpPr>
              <p:cNvPr id="264" name="Oval">
                <a:extLst>
                  <a:ext uri="{FF2B5EF4-FFF2-40B4-BE49-F238E27FC236}">
                    <a16:creationId xmlns:a16="http://schemas.microsoft.com/office/drawing/2014/main" id="{EBB09D4E-32C5-4D17-A374-70AC9645A5C3}"/>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265" name="Oval">
                <a:extLst>
                  <a:ext uri="{FF2B5EF4-FFF2-40B4-BE49-F238E27FC236}">
                    <a16:creationId xmlns:a16="http://schemas.microsoft.com/office/drawing/2014/main" id="{E7751559-8A30-4C51-9795-7EBADBBC5BA5}"/>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266" name="그래픽 265" descr="닫기">
                <a:extLst>
                  <a:ext uri="{FF2B5EF4-FFF2-40B4-BE49-F238E27FC236}">
                    <a16:creationId xmlns:a16="http://schemas.microsoft.com/office/drawing/2014/main" id="{754701D1-D660-48F6-B55C-4C795A95A98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263" name="그래픽 262" descr="사용자">
              <a:extLst>
                <a:ext uri="{FF2B5EF4-FFF2-40B4-BE49-F238E27FC236}">
                  <a16:creationId xmlns:a16="http://schemas.microsoft.com/office/drawing/2014/main" id="{4F4CB86A-1194-428D-88B4-4BB0E3195C16}"/>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sp>
        <p:nvSpPr>
          <p:cNvPr id="267" name="타원 266">
            <a:extLst>
              <a:ext uri="{FF2B5EF4-FFF2-40B4-BE49-F238E27FC236}">
                <a16:creationId xmlns:a16="http://schemas.microsoft.com/office/drawing/2014/main" id="{4DE1132A-6706-4D5B-8FB3-BF25D6AB6F8F}"/>
              </a:ext>
            </a:extLst>
          </p:cNvPr>
          <p:cNvSpPr/>
          <p:nvPr/>
        </p:nvSpPr>
        <p:spPr>
          <a:xfrm>
            <a:off x="5297988" y="1696520"/>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278" name="직사각형 277">
            <a:extLst>
              <a:ext uri="{FF2B5EF4-FFF2-40B4-BE49-F238E27FC236}">
                <a16:creationId xmlns:a16="http://schemas.microsoft.com/office/drawing/2014/main" id="{6AEE9E64-4B93-4689-8CD3-E8C44579DC46}"/>
              </a:ext>
            </a:extLst>
          </p:cNvPr>
          <p:cNvSpPr/>
          <p:nvPr/>
        </p:nvSpPr>
        <p:spPr>
          <a:xfrm>
            <a:off x="8232916" y="1726130"/>
            <a:ext cx="666674" cy="666478"/>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279" name="그룹 278">
            <a:extLst>
              <a:ext uri="{FF2B5EF4-FFF2-40B4-BE49-F238E27FC236}">
                <a16:creationId xmlns:a16="http://schemas.microsoft.com/office/drawing/2014/main" id="{5725C26E-0D1B-4991-84F2-F713FAC964EF}"/>
              </a:ext>
            </a:extLst>
          </p:cNvPr>
          <p:cNvGrpSpPr/>
          <p:nvPr/>
        </p:nvGrpSpPr>
        <p:grpSpPr>
          <a:xfrm>
            <a:off x="8269194" y="1872238"/>
            <a:ext cx="348070" cy="352385"/>
            <a:chOff x="10999009" y="1877488"/>
            <a:chExt cx="348070" cy="352385"/>
          </a:xfrm>
        </p:grpSpPr>
        <p:grpSp>
          <p:nvGrpSpPr>
            <p:cNvPr id="280" name="그룹 279">
              <a:extLst>
                <a:ext uri="{FF2B5EF4-FFF2-40B4-BE49-F238E27FC236}">
                  <a16:creationId xmlns:a16="http://schemas.microsoft.com/office/drawing/2014/main" id="{35C2B8C1-675B-4221-A325-4F3A9C339107}"/>
                </a:ext>
              </a:extLst>
            </p:cNvPr>
            <p:cNvGrpSpPr/>
            <p:nvPr/>
          </p:nvGrpSpPr>
          <p:grpSpPr>
            <a:xfrm>
              <a:off x="10999009" y="1877488"/>
              <a:ext cx="348070" cy="352385"/>
              <a:chOff x="8969982" y="5994010"/>
              <a:chExt cx="281917" cy="285412"/>
            </a:xfrm>
          </p:grpSpPr>
          <p:sp>
            <p:nvSpPr>
              <p:cNvPr id="282" name="Oval">
                <a:extLst>
                  <a:ext uri="{FF2B5EF4-FFF2-40B4-BE49-F238E27FC236}">
                    <a16:creationId xmlns:a16="http://schemas.microsoft.com/office/drawing/2014/main" id="{DEF94629-DB04-4773-86B8-8212C3DFB654}"/>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283" name="Oval">
                <a:extLst>
                  <a:ext uri="{FF2B5EF4-FFF2-40B4-BE49-F238E27FC236}">
                    <a16:creationId xmlns:a16="http://schemas.microsoft.com/office/drawing/2014/main" id="{A5E0DCE1-F06C-4036-B437-A284BC04E354}"/>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284" name="그래픽 283" descr="닫기">
                <a:extLst>
                  <a:ext uri="{FF2B5EF4-FFF2-40B4-BE49-F238E27FC236}">
                    <a16:creationId xmlns:a16="http://schemas.microsoft.com/office/drawing/2014/main" id="{C088BD2F-9E2E-49A2-8423-92724B26281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281" name="그래픽 280" descr="사용자">
              <a:extLst>
                <a:ext uri="{FF2B5EF4-FFF2-40B4-BE49-F238E27FC236}">
                  <a16:creationId xmlns:a16="http://schemas.microsoft.com/office/drawing/2014/main" id="{0F85D246-6BA5-42EF-9E6C-609A77421A41}"/>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pic>
        <p:nvPicPr>
          <p:cNvPr id="287" name="그림 286">
            <a:extLst>
              <a:ext uri="{FF2B5EF4-FFF2-40B4-BE49-F238E27FC236}">
                <a16:creationId xmlns:a16="http://schemas.microsoft.com/office/drawing/2014/main" id="{B8AEF3C2-1144-4539-8025-22EBEB313CDD}"/>
              </a:ext>
            </a:extLst>
          </p:cNvPr>
          <p:cNvPicPr>
            <a:picLocks noChangeAspect="1"/>
          </p:cNvPicPr>
          <p:nvPr/>
        </p:nvPicPr>
        <p:blipFill>
          <a:blip r:embed="rId3"/>
          <a:srcRect/>
          <a:stretch/>
        </p:blipFill>
        <p:spPr>
          <a:xfrm>
            <a:off x="9212284" y="1121766"/>
            <a:ext cx="2811768" cy="5390247"/>
          </a:xfrm>
          <a:prstGeom prst="rect">
            <a:avLst/>
          </a:prstGeom>
        </p:spPr>
      </p:pic>
      <p:grpSp>
        <p:nvGrpSpPr>
          <p:cNvPr id="288" name="그룹 287">
            <a:extLst>
              <a:ext uri="{FF2B5EF4-FFF2-40B4-BE49-F238E27FC236}">
                <a16:creationId xmlns:a16="http://schemas.microsoft.com/office/drawing/2014/main" id="{53E01975-F83D-42DE-A0FF-B5392F33A209}"/>
              </a:ext>
            </a:extLst>
          </p:cNvPr>
          <p:cNvGrpSpPr/>
          <p:nvPr/>
        </p:nvGrpSpPr>
        <p:grpSpPr>
          <a:xfrm rot="8052840">
            <a:off x="10006808" y="6004552"/>
            <a:ext cx="504753" cy="505258"/>
            <a:chOff x="997531" y="4181475"/>
            <a:chExt cx="2232654" cy="2234889"/>
          </a:xfrm>
        </p:grpSpPr>
        <p:sp>
          <p:nvSpPr>
            <p:cNvPr id="289" name="0">
              <a:extLst>
                <a:ext uri="{FF2B5EF4-FFF2-40B4-BE49-F238E27FC236}">
                  <a16:creationId xmlns:a16="http://schemas.microsoft.com/office/drawing/2014/main" id="{C1B9979C-DFC6-4B5E-83FD-F2B1339D571C}"/>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90" name="그래픽 289" descr="수신기">
              <a:extLst>
                <a:ext uri="{FF2B5EF4-FFF2-40B4-BE49-F238E27FC236}">
                  <a16:creationId xmlns:a16="http://schemas.microsoft.com/office/drawing/2014/main" id="{35118148-A614-497B-957D-60EDD4E9E93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429546" y="4614604"/>
              <a:ext cx="1368624" cy="1368629"/>
            </a:xfrm>
            <a:prstGeom prst="rect">
              <a:avLst/>
            </a:prstGeom>
          </p:spPr>
        </p:pic>
      </p:grpSp>
      <p:sp>
        <p:nvSpPr>
          <p:cNvPr id="294" name="직사각형 293">
            <a:extLst>
              <a:ext uri="{FF2B5EF4-FFF2-40B4-BE49-F238E27FC236}">
                <a16:creationId xmlns:a16="http://schemas.microsoft.com/office/drawing/2014/main" id="{9A5A069A-D6CC-4779-81A3-7C19377C4755}"/>
              </a:ext>
            </a:extLst>
          </p:cNvPr>
          <p:cNvSpPr/>
          <p:nvPr/>
        </p:nvSpPr>
        <p:spPr>
          <a:xfrm>
            <a:off x="11200012" y="1726130"/>
            <a:ext cx="666674" cy="666478"/>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295" name="그룹 294">
            <a:extLst>
              <a:ext uri="{FF2B5EF4-FFF2-40B4-BE49-F238E27FC236}">
                <a16:creationId xmlns:a16="http://schemas.microsoft.com/office/drawing/2014/main" id="{A7167F77-6277-4257-9DCA-B08723A0F941}"/>
              </a:ext>
            </a:extLst>
          </p:cNvPr>
          <p:cNvGrpSpPr/>
          <p:nvPr/>
        </p:nvGrpSpPr>
        <p:grpSpPr>
          <a:xfrm>
            <a:off x="11200012" y="1847529"/>
            <a:ext cx="348070" cy="352385"/>
            <a:chOff x="10999009" y="1877488"/>
            <a:chExt cx="348070" cy="352385"/>
          </a:xfrm>
        </p:grpSpPr>
        <p:grpSp>
          <p:nvGrpSpPr>
            <p:cNvPr id="296" name="그룹 295">
              <a:extLst>
                <a:ext uri="{FF2B5EF4-FFF2-40B4-BE49-F238E27FC236}">
                  <a16:creationId xmlns:a16="http://schemas.microsoft.com/office/drawing/2014/main" id="{8F59805F-649F-4A9F-AB1A-3C91AC1862D8}"/>
                </a:ext>
              </a:extLst>
            </p:cNvPr>
            <p:cNvGrpSpPr/>
            <p:nvPr/>
          </p:nvGrpSpPr>
          <p:grpSpPr>
            <a:xfrm>
              <a:off x="10999009" y="1877488"/>
              <a:ext cx="348070" cy="352385"/>
              <a:chOff x="8969982" y="5994010"/>
              <a:chExt cx="281917" cy="285412"/>
            </a:xfrm>
          </p:grpSpPr>
          <p:sp>
            <p:nvSpPr>
              <p:cNvPr id="298" name="Oval">
                <a:extLst>
                  <a:ext uri="{FF2B5EF4-FFF2-40B4-BE49-F238E27FC236}">
                    <a16:creationId xmlns:a16="http://schemas.microsoft.com/office/drawing/2014/main" id="{39E75CE7-280B-4E17-BA69-E52096D7A9C4}"/>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299" name="Oval">
                <a:extLst>
                  <a:ext uri="{FF2B5EF4-FFF2-40B4-BE49-F238E27FC236}">
                    <a16:creationId xmlns:a16="http://schemas.microsoft.com/office/drawing/2014/main" id="{CBAB589F-1BD1-4008-82FA-79CE275F8735}"/>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00" name="그래픽 299" descr="닫기">
                <a:extLst>
                  <a:ext uri="{FF2B5EF4-FFF2-40B4-BE49-F238E27FC236}">
                    <a16:creationId xmlns:a16="http://schemas.microsoft.com/office/drawing/2014/main" id="{1F6AA633-DBAE-4D59-AD40-180E2C6F3EF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297" name="그래픽 296" descr="사용자">
              <a:extLst>
                <a:ext uri="{FF2B5EF4-FFF2-40B4-BE49-F238E27FC236}">
                  <a16:creationId xmlns:a16="http://schemas.microsoft.com/office/drawing/2014/main" id="{0951A285-2E0B-4652-800E-3CCBB3605B10}"/>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sp>
        <p:nvSpPr>
          <p:cNvPr id="18" name="직사각형 17">
            <a:extLst>
              <a:ext uri="{FF2B5EF4-FFF2-40B4-BE49-F238E27FC236}">
                <a16:creationId xmlns:a16="http://schemas.microsoft.com/office/drawing/2014/main" id="{7305784D-AB48-41A8-A38E-6318EF9B5AB6}"/>
              </a:ext>
            </a:extLst>
          </p:cNvPr>
          <p:cNvSpPr/>
          <p:nvPr/>
        </p:nvSpPr>
        <p:spPr>
          <a:xfrm>
            <a:off x="3269236" y="1910515"/>
            <a:ext cx="2610195" cy="338554"/>
          </a:xfrm>
          <a:prstGeom prst="rect">
            <a:avLst/>
          </a:prstGeom>
        </p:spPr>
        <p:txBody>
          <a:bodyPr wrap="square" anchor="ctr">
            <a:spAutoFit/>
          </a:bodyPr>
          <a:lstStyle/>
          <a:p>
            <a:pPr lvl="0" algn="ctr">
              <a:defRPr/>
            </a:pPr>
            <a:r>
              <a:rPr lang="en-US" altLang="ko-KR" sz="1600" b="1" dirty="0">
                <a:solidFill>
                  <a:schemeClr val="bg1">
                    <a:lumMod val="65000"/>
                  </a:schemeClr>
                </a:solidFill>
                <a:latin typeface="맑은 고딕" panose="020B0503020000020004" pitchFamily="50" charset="-127"/>
                <a:ea typeface="맑은 고딕" panose="020B0503020000020004" pitchFamily="50" charset="-127"/>
              </a:rPr>
              <a:t>010-1234-56</a:t>
            </a:r>
          </a:p>
        </p:txBody>
      </p:sp>
      <p:sp>
        <p:nvSpPr>
          <p:cNvPr id="19" name="직사각형 18">
            <a:extLst>
              <a:ext uri="{FF2B5EF4-FFF2-40B4-BE49-F238E27FC236}">
                <a16:creationId xmlns:a16="http://schemas.microsoft.com/office/drawing/2014/main" id="{3403FE3C-4743-4927-8CE1-1B017C6A6879}"/>
              </a:ext>
            </a:extLst>
          </p:cNvPr>
          <p:cNvSpPr/>
          <p:nvPr/>
        </p:nvSpPr>
        <p:spPr>
          <a:xfrm>
            <a:off x="431750" y="1227319"/>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307" name="직사각형 306">
            <a:extLst>
              <a:ext uri="{FF2B5EF4-FFF2-40B4-BE49-F238E27FC236}">
                <a16:creationId xmlns:a16="http://schemas.microsoft.com/office/drawing/2014/main" id="{E9B2F20B-CE83-4D45-9F66-D8F9769D175E}"/>
              </a:ext>
            </a:extLst>
          </p:cNvPr>
          <p:cNvSpPr/>
          <p:nvPr/>
        </p:nvSpPr>
        <p:spPr>
          <a:xfrm>
            <a:off x="3336998" y="1227319"/>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308" name="직사각형 307">
            <a:extLst>
              <a:ext uri="{FF2B5EF4-FFF2-40B4-BE49-F238E27FC236}">
                <a16:creationId xmlns:a16="http://schemas.microsoft.com/office/drawing/2014/main" id="{69C39CD5-9F5B-4B6A-B370-C4D8DA6096ED}"/>
              </a:ext>
            </a:extLst>
          </p:cNvPr>
          <p:cNvSpPr/>
          <p:nvPr/>
        </p:nvSpPr>
        <p:spPr>
          <a:xfrm>
            <a:off x="6301838" y="1227319"/>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발신중</a:t>
            </a:r>
            <a:endParaRPr kumimoji="1" lang="en-US" altLang="ko-KR" sz="900" b="1" kern="1200" dirty="0">
              <a:solidFill>
                <a:schemeClr val="tx1"/>
              </a:solidFill>
              <a:latin typeface="맑은 고딕"/>
              <a:ea typeface="맑은 고딕" panose="020B0503020000020004" pitchFamily="50" charset="-127"/>
            </a:endParaRPr>
          </a:p>
        </p:txBody>
      </p:sp>
      <p:sp>
        <p:nvSpPr>
          <p:cNvPr id="309" name="직사각형 308">
            <a:extLst>
              <a:ext uri="{FF2B5EF4-FFF2-40B4-BE49-F238E27FC236}">
                <a16:creationId xmlns:a16="http://schemas.microsoft.com/office/drawing/2014/main" id="{2A946451-875F-4152-8A5C-159317FD0DAB}"/>
              </a:ext>
            </a:extLst>
          </p:cNvPr>
          <p:cNvSpPr/>
          <p:nvPr/>
        </p:nvSpPr>
        <p:spPr>
          <a:xfrm>
            <a:off x="9258515" y="1227319"/>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endParaRPr kumimoji="1" lang="en-US" altLang="ko-KR" sz="900" b="1" kern="1200" dirty="0">
              <a:solidFill>
                <a:schemeClr val="tx1"/>
              </a:solidFill>
              <a:latin typeface="맑은 고딕"/>
              <a:ea typeface="맑은 고딕" panose="020B0503020000020004" pitchFamily="50" charset="-127"/>
            </a:endParaRPr>
          </a:p>
        </p:txBody>
      </p:sp>
      <p:sp>
        <p:nvSpPr>
          <p:cNvPr id="20" name="직사각형 19">
            <a:extLst>
              <a:ext uri="{FF2B5EF4-FFF2-40B4-BE49-F238E27FC236}">
                <a16:creationId xmlns:a16="http://schemas.microsoft.com/office/drawing/2014/main" id="{5003ED00-4AB7-4370-8167-376E46076365}"/>
              </a:ext>
            </a:extLst>
          </p:cNvPr>
          <p:cNvSpPr/>
          <p:nvPr/>
        </p:nvSpPr>
        <p:spPr>
          <a:xfrm>
            <a:off x="6265874" y="1838223"/>
            <a:ext cx="2789044"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21" name="타원 20">
            <a:extLst>
              <a:ext uri="{FF2B5EF4-FFF2-40B4-BE49-F238E27FC236}">
                <a16:creationId xmlns:a16="http://schemas.microsoft.com/office/drawing/2014/main" id="{39831AB7-34BB-45B4-8A55-12D93FB7D5EB}"/>
              </a:ext>
            </a:extLst>
          </p:cNvPr>
          <p:cNvSpPr/>
          <p:nvPr/>
        </p:nvSpPr>
        <p:spPr>
          <a:xfrm>
            <a:off x="7688334" y="1469035"/>
            <a:ext cx="1079108" cy="1079108"/>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14" name="직사각형 313">
            <a:extLst>
              <a:ext uri="{FF2B5EF4-FFF2-40B4-BE49-F238E27FC236}">
                <a16:creationId xmlns:a16="http://schemas.microsoft.com/office/drawing/2014/main" id="{70235E8C-4C4F-49F6-AFB4-C43B93D80C4A}"/>
              </a:ext>
            </a:extLst>
          </p:cNvPr>
          <p:cNvSpPr/>
          <p:nvPr/>
        </p:nvSpPr>
        <p:spPr>
          <a:xfrm>
            <a:off x="9210246" y="1793736"/>
            <a:ext cx="2789044"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Tree>
    <p:extLst>
      <p:ext uri="{BB962C8B-B14F-4D97-AF65-F5344CB8AC3E}">
        <p14:creationId xmlns:p14="http://schemas.microsoft.com/office/powerpoint/2010/main" val="183112305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E196C93-C87D-43A5-A98F-3ABB91D91871}"/>
              </a:ext>
            </a:extLst>
          </p:cNvPr>
          <p:cNvSpPr>
            <a:spLocks noGrp="1"/>
          </p:cNvSpPr>
          <p:nvPr>
            <p:ph type="sldNum" sz="quarter" idx="12"/>
          </p:nvPr>
        </p:nvSpPr>
        <p:spPr/>
        <p:txBody>
          <a:bodyPr/>
          <a:lstStyle/>
          <a:p>
            <a:fld id="{00000000-1234-1234-1234-123412341234}" type="slidenum">
              <a:rPr lang="en-US" altLang="ko-KR" smtClean="0"/>
              <a:pPr/>
              <a:t>17</a:t>
            </a:fld>
            <a:endParaRPr lang="ko-KR" altLang="en-US"/>
          </a:p>
        </p:txBody>
      </p:sp>
      <p:pic>
        <p:nvPicPr>
          <p:cNvPr id="4" name="그림 3" descr="사진, 모니터, 다른, 컴퓨터이(가) 표시된 사진&#10;&#10;자동 생성된 설명">
            <a:extLst>
              <a:ext uri="{FF2B5EF4-FFF2-40B4-BE49-F238E27FC236}">
                <a16:creationId xmlns:a16="http://schemas.microsoft.com/office/drawing/2014/main" id="{78A29F30-EBEE-43AC-9ABC-5AF32FF5C6D2}"/>
              </a:ext>
            </a:extLst>
          </p:cNvPr>
          <p:cNvPicPr>
            <a:picLocks noChangeAspect="1"/>
          </p:cNvPicPr>
          <p:nvPr/>
        </p:nvPicPr>
        <p:blipFill>
          <a:blip r:embed="rId2"/>
          <a:stretch>
            <a:fillRect/>
          </a:stretch>
        </p:blipFill>
        <p:spPr>
          <a:xfrm>
            <a:off x="0" y="914148"/>
            <a:ext cx="12192000" cy="5029703"/>
          </a:xfrm>
          <a:prstGeom prst="rect">
            <a:avLst/>
          </a:prstGeom>
        </p:spPr>
      </p:pic>
    </p:spTree>
    <p:extLst>
      <p:ext uri="{BB962C8B-B14F-4D97-AF65-F5344CB8AC3E}">
        <p14:creationId xmlns:p14="http://schemas.microsoft.com/office/powerpoint/2010/main" val="279961540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pic>
        <p:nvPicPr>
          <p:cNvPr id="204" name="그림 203">
            <a:extLst>
              <a:ext uri="{FF2B5EF4-FFF2-40B4-BE49-F238E27FC236}">
                <a16:creationId xmlns:a16="http://schemas.microsoft.com/office/drawing/2014/main" id="{6C9727E2-3D82-447F-8BE9-BA9C38DEC949}"/>
              </a:ext>
            </a:extLst>
          </p:cNvPr>
          <p:cNvPicPr>
            <a:picLocks noChangeAspect="1"/>
          </p:cNvPicPr>
          <p:nvPr/>
        </p:nvPicPr>
        <p:blipFill>
          <a:blip r:embed="rId3"/>
          <a:srcRect/>
          <a:stretch/>
        </p:blipFill>
        <p:spPr>
          <a:xfrm>
            <a:off x="4212478" y="1025615"/>
            <a:ext cx="2811768" cy="5390247"/>
          </a:xfrm>
          <a:prstGeom prst="rect">
            <a:avLst/>
          </a:prstGeom>
        </p:spPr>
      </p:pic>
      <p:pic>
        <p:nvPicPr>
          <p:cNvPr id="187" name="그림 186">
            <a:extLst>
              <a:ext uri="{FF2B5EF4-FFF2-40B4-BE49-F238E27FC236}">
                <a16:creationId xmlns:a16="http://schemas.microsoft.com/office/drawing/2014/main" id="{95380C39-EA40-4995-BE35-6B75C4FBF6BD}"/>
              </a:ext>
            </a:extLst>
          </p:cNvPr>
          <p:cNvPicPr>
            <a:picLocks noChangeAspect="1"/>
          </p:cNvPicPr>
          <p:nvPr/>
        </p:nvPicPr>
        <p:blipFill>
          <a:blip r:embed="rId3"/>
          <a:srcRect/>
          <a:stretch/>
        </p:blipFill>
        <p:spPr>
          <a:xfrm>
            <a:off x="677883" y="1030428"/>
            <a:ext cx="2811768" cy="5390247"/>
          </a:xfrm>
          <a:prstGeom prst="rect">
            <a:avLst/>
          </a:prstGeom>
        </p:spPr>
      </p:pic>
      <p:grpSp>
        <p:nvGrpSpPr>
          <p:cNvPr id="188" name="그룹 187">
            <a:extLst>
              <a:ext uri="{FF2B5EF4-FFF2-40B4-BE49-F238E27FC236}">
                <a16:creationId xmlns:a16="http://schemas.microsoft.com/office/drawing/2014/main" id="{98D4EE0C-551E-4450-991B-99EB58C5CF6C}"/>
              </a:ext>
            </a:extLst>
          </p:cNvPr>
          <p:cNvGrpSpPr/>
          <p:nvPr/>
        </p:nvGrpSpPr>
        <p:grpSpPr>
          <a:xfrm rot="8052840">
            <a:off x="1472407" y="5913214"/>
            <a:ext cx="504753" cy="505258"/>
            <a:chOff x="997531" y="4181475"/>
            <a:chExt cx="2232654" cy="2234889"/>
          </a:xfrm>
        </p:grpSpPr>
        <p:sp>
          <p:nvSpPr>
            <p:cNvPr id="189" name="0">
              <a:extLst>
                <a:ext uri="{FF2B5EF4-FFF2-40B4-BE49-F238E27FC236}">
                  <a16:creationId xmlns:a16="http://schemas.microsoft.com/office/drawing/2014/main" id="{57D4315F-FD7D-4692-99C9-652AC258855E}"/>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90" name="그래픽 189" descr="수신기">
              <a:extLst>
                <a:ext uri="{FF2B5EF4-FFF2-40B4-BE49-F238E27FC236}">
                  <a16:creationId xmlns:a16="http://schemas.microsoft.com/office/drawing/2014/main" id="{ECAE430A-AD49-4E5A-BED7-625DD881F39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429546" y="4614604"/>
              <a:ext cx="1368624" cy="1368629"/>
            </a:xfrm>
            <a:prstGeom prst="rect">
              <a:avLst/>
            </a:prstGeom>
          </p:spPr>
        </p:pic>
      </p:grpSp>
      <p:sp>
        <p:nvSpPr>
          <p:cNvPr id="191" name="직사각형 190">
            <a:extLst>
              <a:ext uri="{FF2B5EF4-FFF2-40B4-BE49-F238E27FC236}">
                <a16:creationId xmlns:a16="http://schemas.microsoft.com/office/drawing/2014/main" id="{A892BEB1-10C5-45FB-AAE9-D9F33F6F25E1}"/>
              </a:ext>
            </a:extLst>
          </p:cNvPr>
          <p:cNvSpPr/>
          <p:nvPr/>
        </p:nvSpPr>
        <p:spPr>
          <a:xfrm>
            <a:off x="2665611" y="1634792"/>
            <a:ext cx="666674" cy="666478"/>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192" name="그룹 191">
            <a:extLst>
              <a:ext uri="{FF2B5EF4-FFF2-40B4-BE49-F238E27FC236}">
                <a16:creationId xmlns:a16="http://schemas.microsoft.com/office/drawing/2014/main" id="{9EC209A2-E784-4567-9576-239B1732F16B}"/>
              </a:ext>
            </a:extLst>
          </p:cNvPr>
          <p:cNvGrpSpPr/>
          <p:nvPr/>
        </p:nvGrpSpPr>
        <p:grpSpPr>
          <a:xfrm>
            <a:off x="2665611" y="1756191"/>
            <a:ext cx="348070" cy="352385"/>
            <a:chOff x="10999009" y="1877488"/>
            <a:chExt cx="348070" cy="352385"/>
          </a:xfrm>
        </p:grpSpPr>
        <p:grpSp>
          <p:nvGrpSpPr>
            <p:cNvPr id="193" name="그룹 192">
              <a:extLst>
                <a:ext uri="{FF2B5EF4-FFF2-40B4-BE49-F238E27FC236}">
                  <a16:creationId xmlns:a16="http://schemas.microsoft.com/office/drawing/2014/main" id="{86DFF464-4E86-4433-8048-E2B2C203FA31}"/>
                </a:ext>
              </a:extLst>
            </p:cNvPr>
            <p:cNvGrpSpPr/>
            <p:nvPr/>
          </p:nvGrpSpPr>
          <p:grpSpPr>
            <a:xfrm>
              <a:off x="10999009" y="1877488"/>
              <a:ext cx="348070" cy="352385"/>
              <a:chOff x="8969982" y="5994010"/>
              <a:chExt cx="281917" cy="285412"/>
            </a:xfrm>
          </p:grpSpPr>
          <p:sp>
            <p:nvSpPr>
              <p:cNvPr id="195" name="Oval">
                <a:extLst>
                  <a:ext uri="{FF2B5EF4-FFF2-40B4-BE49-F238E27FC236}">
                    <a16:creationId xmlns:a16="http://schemas.microsoft.com/office/drawing/2014/main" id="{0AFB057F-1250-43E1-8C7E-3F9EACBFF978}"/>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96" name="Oval">
                <a:extLst>
                  <a:ext uri="{FF2B5EF4-FFF2-40B4-BE49-F238E27FC236}">
                    <a16:creationId xmlns:a16="http://schemas.microsoft.com/office/drawing/2014/main" id="{7A8EF975-DE1A-47B5-A453-F6716A1F306E}"/>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97" name="그래픽 196" descr="닫기">
                <a:extLst>
                  <a:ext uri="{FF2B5EF4-FFF2-40B4-BE49-F238E27FC236}">
                    <a16:creationId xmlns:a16="http://schemas.microsoft.com/office/drawing/2014/main" id="{1AD77C3C-6DAC-4ABA-A315-6C1A24EEE46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194" name="그래픽 193" descr="사용자">
              <a:extLst>
                <a:ext uri="{FF2B5EF4-FFF2-40B4-BE49-F238E27FC236}">
                  <a16:creationId xmlns:a16="http://schemas.microsoft.com/office/drawing/2014/main" id="{345865A3-5D29-4ABE-9C2A-6B011C328D38}"/>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sp>
        <p:nvSpPr>
          <p:cNvPr id="198" name="직사각형 197">
            <a:extLst>
              <a:ext uri="{FF2B5EF4-FFF2-40B4-BE49-F238E27FC236}">
                <a16:creationId xmlns:a16="http://schemas.microsoft.com/office/drawing/2014/main" id="{73DD17F1-B9F1-412C-8C6E-2DB23AA5C263}"/>
              </a:ext>
            </a:extLst>
          </p:cNvPr>
          <p:cNvSpPr/>
          <p:nvPr/>
        </p:nvSpPr>
        <p:spPr>
          <a:xfrm>
            <a:off x="724114" y="1135981"/>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endParaRPr kumimoji="1" lang="en-US" altLang="ko-KR" sz="900" b="1" kern="1200" dirty="0">
              <a:solidFill>
                <a:schemeClr val="tx1"/>
              </a:solidFill>
              <a:latin typeface="맑은 고딕"/>
              <a:ea typeface="맑은 고딕" panose="020B0503020000020004" pitchFamily="50" charset="-127"/>
            </a:endParaRPr>
          </a:p>
        </p:txBody>
      </p:sp>
      <p:sp>
        <p:nvSpPr>
          <p:cNvPr id="199" name="직사각형 198">
            <a:extLst>
              <a:ext uri="{FF2B5EF4-FFF2-40B4-BE49-F238E27FC236}">
                <a16:creationId xmlns:a16="http://schemas.microsoft.com/office/drawing/2014/main" id="{58B9CD42-BDD1-43D8-9481-D81124C31C5E}"/>
              </a:ext>
            </a:extLst>
          </p:cNvPr>
          <p:cNvSpPr/>
          <p:nvPr/>
        </p:nvSpPr>
        <p:spPr>
          <a:xfrm>
            <a:off x="675845" y="1702398"/>
            <a:ext cx="2789044"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en-US" altLang="ko-KR" sz="1000" dirty="0">
                <a:latin typeface="Malgun Gothic"/>
                <a:ea typeface="Malgun Gothic"/>
                <a:cs typeface="Malgun Gothic"/>
                <a:sym typeface="Malgun Gothic"/>
              </a:rPr>
              <a:t>3</a:t>
            </a:r>
            <a:r>
              <a:rPr lang="ko-KR" altLang="en-US" sz="1000" dirty="0" err="1">
                <a:latin typeface="Malgun Gothic"/>
                <a:ea typeface="Malgun Gothic"/>
                <a:cs typeface="Malgun Gothic"/>
                <a:sym typeface="Malgun Gothic"/>
              </a:rPr>
              <a:t>자통화</a:t>
            </a:r>
            <a:r>
              <a:rPr lang="ko-KR" altLang="en-US" sz="1000" dirty="0">
                <a:latin typeface="Malgun Gothic"/>
                <a:ea typeface="Malgun Gothic"/>
                <a:cs typeface="Malgun Gothic"/>
                <a:sym typeface="Malgun Gothic"/>
              </a:rPr>
              <a:t> 변화 흐름 </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idx="12"/>
          </p:nvPr>
        </p:nvSpPr>
        <p:spPr/>
        <p:txBody>
          <a:bodyPr/>
          <a:lstStyle/>
          <a:p>
            <a:fld id="{00000000-1234-1234-1234-123412341234}" type="slidenum">
              <a:rPr lang="en-US" altLang="ko-KR" smtClean="0"/>
              <a:pPr/>
              <a:t>18</a:t>
            </a:fld>
            <a:endParaRPr lang="ko-KR" altLang="en-US"/>
          </a:p>
        </p:txBody>
      </p:sp>
      <p:grpSp>
        <p:nvGrpSpPr>
          <p:cNvPr id="833" name="그룹 832">
            <a:extLst>
              <a:ext uri="{FF2B5EF4-FFF2-40B4-BE49-F238E27FC236}">
                <a16:creationId xmlns:a16="http://schemas.microsoft.com/office/drawing/2014/main" id="{8D4DD4CD-70A3-4BE8-B4B0-EE100D5D6343}"/>
              </a:ext>
            </a:extLst>
          </p:cNvPr>
          <p:cNvGrpSpPr/>
          <p:nvPr/>
        </p:nvGrpSpPr>
        <p:grpSpPr>
          <a:xfrm>
            <a:off x="4695819" y="6449615"/>
            <a:ext cx="222872" cy="234770"/>
            <a:chOff x="1429740" y="6081449"/>
            <a:chExt cx="229670" cy="229670"/>
          </a:xfrm>
        </p:grpSpPr>
        <p:sp>
          <p:nvSpPr>
            <p:cNvPr id="834" name="Phone">
              <a:extLst>
                <a:ext uri="{FF2B5EF4-FFF2-40B4-BE49-F238E27FC236}">
                  <a16:creationId xmlns:a16="http://schemas.microsoft.com/office/drawing/2014/main" id="{60843AAE-CE14-4800-9BCF-4663A1D9087F}"/>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35" name="그래픽 87" descr="새로 고침">
              <a:extLst>
                <a:ext uri="{FF2B5EF4-FFF2-40B4-BE49-F238E27FC236}">
                  <a16:creationId xmlns:a16="http://schemas.microsoft.com/office/drawing/2014/main" id="{E3AA9B8D-113E-4E1B-8E01-F3D359718A1F}"/>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pic>
        <p:nvPicPr>
          <p:cNvPr id="856" name="그래픽 855" descr="모임">
            <a:extLst>
              <a:ext uri="{FF2B5EF4-FFF2-40B4-BE49-F238E27FC236}">
                <a16:creationId xmlns:a16="http://schemas.microsoft.com/office/drawing/2014/main" id="{2301220D-7FFD-43D1-BC28-7DDCE9F14B20}"/>
              </a:ext>
            </a:extLst>
          </p:cNvPr>
          <p:cNvPicPr>
            <a:picLocks noChangeAspect="1"/>
          </p:cNvPicPr>
          <p:nvPr/>
        </p:nvPicPr>
        <p:blipFill>
          <a:blip r:embed="rId10">
            <a:extLst>
              <a:ext uri="{96DAC541-7B7A-43D3-8B79-37D633B846F1}">
                <asvg:svgBlip xmlns:asvg="http://schemas.microsoft.com/office/drawing/2016/SVG/main" r:embed="rId11"/>
              </a:ext>
            </a:extLst>
          </a:blip>
          <a:srcRect/>
          <a:stretch/>
        </p:blipFill>
        <p:spPr>
          <a:xfrm>
            <a:off x="6113161" y="6376770"/>
            <a:ext cx="379404" cy="379404"/>
          </a:xfrm>
          <a:prstGeom prst="rect">
            <a:avLst/>
          </a:prstGeom>
        </p:spPr>
      </p:pic>
      <p:sp>
        <p:nvSpPr>
          <p:cNvPr id="869" name="직사각형 868">
            <a:extLst>
              <a:ext uri="{FF2B5EF4-FFF2-40B4-BE49-F238E27FC236}">
                <a16:creationId xmlns:a16="http://schemas.microsoft.com/office/drawing/2014/main" id="{F46615DF-A78D-4CA6-8CF6-C8C611DEA1A2}"/>
              </a:ext>
            </a:extLst>
          </p:cNvPr>
          <p:cNvSpPr/>
          <p:nvPr/>
        </p:nvSpPr>
        <p:spPr>
          <a:xfrm>
            <a:off x="4351491" y="1338610"/>
            <a:ext cx="1268390"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870" name="직사각형 869">
            <a:extLst>
              <a:ext uri="{FF2B5EF4-FFF2-40B4-BE49-F238E27FC236}">
                <a16:creationId xmlns:a16="http://schemas.microsoft.com/office/drawing/2014/main" id="{5D94D0BE-BA2A-4C67-BA27-F58B87F58534}"/>
              </a:ext>
            </a:extLst>
          </p:cNvPr>
          <p:cNvSpPr/>
          <p:nvPr/>
        </p:nvSpPr>
        <p:spPr>
          <a:xfrm>
            <a:off x="4355131" y="1126975"/>
            <a:ext cx="841481" cy="230832"/>
          </a:xfrm>
          <a:prstGeom prst="rect">
            <a:avLst/>
          </a:prstGeom>
        </p:spPr>
        <p:txBody>
          <a:bodyPr wrap="squar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r>
              <a:rPr kumimoji="1" lang="ko-KR" altLang="en-US" sz="900" b="1" kern="1200" dirty="0">
                <a:solidFill>
                  <a:schemeClr val="tx1"/>
                </a:solidFill>
                <a:latin typeface="맑은 고딕"/>
                <a:ea typeface="맑은 고딕" panose="020B0503020000020004" pitchFamily="50" charset="-127"/>
              </a:rPr>
              <a:t> 보류</a:t>
            </a:r>
            <a:endParaRPr kumimoji="1" lang="en-US" altLang="ko-KR" sz="900" b="1" kern="1200" dirty="0">
              <a:solidFill>
                <a:schemeClr val="tx1"/>
              </a:solidFill>
              <a:latin typeface="맑은 고딕"/>
              <a:ea typeface="맑은 고딕" panose="020B0503020000020004" pitchFamily="50" charset="-127"/>
            </a:endParaRPr>
          </a:p>
        </p:txBody>
      </p:sp>
      <p:grpSp>
        <p:nvGrpSpPr>
          <p:cNvPr id="24" name="그룹 23">
            <a:extLst>
              <a:ext uri="{FF2B5EF4-FFF2-40B4-BE49-F238E27FC236}">
                <a16:creationId xmlns:a16="http://schemas.microsoft.com/office/drawing/2014/main" id="{9078288F-F7A0-4F6B-BF43-E5C6B1887B23}"/>
              </a:ext>
            </a:extLst>
          </p:cNvPr>
          <p:cNvGrpSpPr/>
          <p:nvPr/>
        </p:nvGrpSpPr>
        <p:grpSpPr>
          <a:xfrm>
            <a:off x="5530242" y="1463524"/>
            <a:ext cx="243598" cy="246618"/>
            <a:chOff x="10999009" y="1877488"/>
            <a:chExt cx="348070" cy="352385"/>
          </a:xfrm>
        </p:grpSpPr>
        <p:grpSp>
          <p:nvGrpSpPr>
            <p:cNvPr id="881" name="그룹 880">
              <a:extLst>
                <a:ext uri="{FF2B5EF4-FFF2-40B4-BE49-F238E27FC236}">
                  <a16:creationId xmlns:a16="http://schemas.microsoft.com/office/drawing/2014/main" id="{C213A9E4-4A7A-49AA-94D8-CE84CB5B5C40}"/>
                </a:ext>
              </a:extLst>
            </p:cNvPr>
            <p:cNvGrpSpPr/>
            <p:nvPr/>
          </p:nvGrpSpPr>
          <p:grpSpPr>
            <a:xfrm>
              <a:off x="10999009" y="1877488"/>
              <a:ext cx="348070" cy="352385"/>
              <a:chOff x="8969982" y="5994010"/>
              <a:chExt cx="281917" cy="285412"/>
            </a:xfrm>
          </p:grpSpPr>
          <p:sp>
            <p:nvSpPr>
              <p:cNvPr id="882" name="Oval">
                <a:extLst>
                  <a:ext uri="{FF2B5EF4-FFF2-40B4-BE49-F238E27FC236}">
                    <a16:creationId xmlns:a16="http://schemas.microsoft.com/office/drawing/2014/main" id="{D4A74AE3-B11D-477B-B3DC-77374604E00C}"/>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3" name="Oval">
                <a:extLst>
                  <a:ext uri="{FF2B5EF4-FFF2-40B4-BE49-F238E27FC236}">
                    <a16:creationId xmlns:a16="http://schemas.microsoft.com/office/drawing/2014/main" id="{6AD158B1-B6FF-43C4-9A3F-EA00E491726B}"/>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89" name="그래픽 888" descr="닫기">
                <a:extLst>
                  <a:ext uri="{FF2B5EF4-FFF2-40B4-BE49-F238E27FC236}">
                    <a16:creationId xmlns:a16="http://schemas.microsoft.com/office/drawing/2014/main" id="{24E324F3-67DD-4254-AE6B-9435914F80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890" name="그래픽 889" descr="사용자">
              <a:extLst>
                <a:ext uri="{FF2B5EF4-FFF2-40B4-BE49-F238E27FC236}">
                  <a16:creationId xmlns:a16="http://schemas.microsoft.com/office/drawing/2014/main" id="{EED03A7A-5756-4ECF-9929-8F0C7A6E0437}"/>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sp>
        <p:nvSpPr>
          <p:cNvPr id="22" name="TextBox 21">
            <a:extLst>
              <a:ext uri="{FF2B5EF4-FFF2-40B4-BE49-F238E27FC236}">
                <a16:creationId xmlns:a16="http://schemas.microsoft.com/office/drawing/2014/main" id="{1058CA56-004F-44FB-9652-414F98F4D49D}"/>
              </a:ext>
            </a:extLst>
          </p:cNvPr>
          <p:cNvSpPr txBox="1"/>
          <p:nvPr/>
        </p:nvSpPr>
        <p:spPr>
          <a:xfrm>
            <a:off x="1622968" y="753537"/>
            <a:ext cx="894797" cy="253916"/>
          </a:xfrm>
          <a:prstGeom prst="rect">
            <a:avLst/>
          </a:prstGeom>
          <a:noFill/>
        </p:spPr>
        <p:txBody>
          <a:bodyPr wrap="none" rtlCol="0">
            <a:spAutoFit/>
          </a:bodyPr>
          <a:lstStyle/>
          <a:p>
            <a:r>
              <a:rPr lang="ko-KR" altLang="en-US" sz="1050" b="1" dirty="0"/>
              <a:t>일반 </a:t>
            </a:r>
            <a:r>
              <a:rPr lang="ko-KR" altLang="en-US" sz="1050" b="1" dirty="0" err="1"/>
              <a:t>통화중</a:t>
            </a:r>
            <a:endParaRPr lang="ko-KR" altLang="en-US" sz="1050" b="1" dirty="0"/>
          </a:p>
        </p:txBody>
      </p:sp>
      <p:sp>
        <p:nvSpPr>
          <p:cNvPr id="894" name="TextBox 893">
            <a:extLst>
              <a:ext uri="{FF2B5EF4-FFF2-40B4-BE49-F238E27FC236}">
                <a16:creationId xmlns:a16="http://schemas.microsoft.com/office/drawing/2014/main" id="{F60552BA-3F8A-4936-A56E-3A385F7C3DC3}"/>
              </a:ext>
            </a:extLst>
          </p:cNvPr>
          <p:cNvSpPr txBox="1"/>
          <p:nvPr/>
        </p:nvSpPr>
        <p:spPr>
          <a:xfrm>
            <a:off x="5051555" y="751340"/>
            <a:ext cx="1200971" cy="253916"/>
          </a:xfrm>
          <a:prstGeom prst="rect">
            <a:avLst/>
          </a:prstGeom>
          <a:noFill/>
        </p:spPr>
        <p:txBody>
          <a:bodyPr wrap="none" rtlCol="0">
            <a:spAutoFit/>
          </a:bodyPr>
          <a:lstStyle/>
          <a:p>
            <a:pPr algn="ctr"/>
            <a:r>
              <a:rPr lang="ko-KR" altLang="en-US" sz="1050" b="1" dirty="0"/>
              <a:t>보류를 눌렀을 때</a:t>
            </a:r>
          </a:p>
        </p:txBody>
      </p:sp>
      <p:sp>
        <p:nvSpPr>
          <p:cNvPr id="895" name="TextBox 894">
            <a:extLst>
              <a:ext uri="{FF2B5EF4-FFF2-40B4-BE49-F238E27FC236}">
                <a16:creationId xmlns:a16="http://schemas.microsoft.com/office/drawing/2014/main" id="{5E9A89E0-D1F9-4B6F-AEEE-F6CF6BCBB774}"/>
              </a:ext>
            </a:extLst>
          </p:cNvPr>
          <p:cNvSpPr txBox="1"/>
          <p:nvPr/>
        </p:nvSpPr>
        <p:spPr>
          <a:xfrm>
            <a:off x="8670417" y="774601"/>
            <a:ext cx="798617" cy="253916"/>
          </a:xfrm>
          <a:prstGeom prst="rect">
            <a:avLst/>
          </a:prstGeom>
          <a:noFill/>
        </p:spPr>
        <p:txBody>
          <a:bodyPr wrap="none" rtlCol="0">
            <a:spAutoFit/>
          </a:bodyPr>
          <a:lstStyle/>
          <a:p>
            <a:pPr algn="ctr"/>
            <a:r>
              <a:rPr lang="en-US" altLang="ko-KR" sz="1050" b="1" dirty="0"/>
              <a:t>3</a:t>
            </a:r>
            <a:r>
              <a:rPr lang="ko-KR" altLang="en-US" sz="1050" b="1" dirty="0" err="1"/>
              <a:t>자통화중</a:t>
            </a:r>
            <a:endParaRPr lang="ko-KR" altLang="en-US" sz="1050" b="1" dirty="0"/>
          </a:p>
        </p:txBody>
      </p:sp>
      <p:sp>
        <p:nvSpPr>
          <p:cNvPr id="212" name="TextBox 211">
            <a:extLst>
              <a:ext uri="{FF2B5EF4-FFF2-40B4-BE49-F238E27FC236}">
                <a16:creationId xmlns:a16="http://schemas.microsoft.com/office/drawing/2014/main" id="{C12B7859-2FEC-4509-9D50-8C4E70C8E0AB}"/>
              </a:ext>
            </a:extLst>
          </p:cNvPr>
          <p:cNvSpPr txBox="1"/>
          <p:nvPr/>
        </p:nvSpPr>
        <p:spPr>
          <a:xfrm>
            <a:off x="4832065" y="1945903"/>
            <a:ext cx="998991" cy="307777"/>
          </a:xfrm>
          <a:prstGeom prst="rect">
            <a:avLst/>
          </a:prstGeom>
          <a:noFill/>
        </p:spPr>
        <p:txBody>
          <a:bodyPr wrap="none" rtlCol="0">
            <a:spAutoFit/>
          </a:bodyPr>
          <a:lstStyle/>
          <a:p>
            <a:r>
              <a:rPr lang="en-US" altLang="ko-KR" dirty="0"/>
              <a:t>010-5182-</a:t>
            </a:r>
            <a:endParaRPr lang="ko-KR" altLang="en-US" dirty="0"/>
          </a:p>
        </p:txBody>
      </p:sp>
      <p:sp>
        <p:nvSpPr>
          <p:cNvPr id="213" name="화살표: 오각형 212">
            <a:extLst>
              <a:ext uri="{FF2B5EF4-FFF2-40B4-BE49-F238E27FC236}">
                <a16:creationId xmlns:a16="http://schemas.microsoft.com/office/drawing/2014/main" id="{361C12F2-DDA2-412F-87F8-B88384BBFACE}"/>
              </a:ext>
            </a:extLst>
          </p:cNvPr>
          <p:cNvSpPr/>
          <p:nvPr/>
        </p:nvSpPr>
        <p:spPr>
          <a:xfrm flipH="1">
            <a:off x="5908089" y="1983941"/>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grpSp>
        <p:nvGrpSpPr>
          <p:cNvPr id="214" name="그룹 213">
            <a:extLst>
              <a:ext uri="{FF2B5EF4-FFF2-40B4-BE49-F238E27FC236}">
                <a16:creationId xmlns:a16="http://schemas.microsoft.com/office/drawing/2014/main" id="{B3CE67BE-E275-4E24-ADF0-BCE11EA4C9C0}"/>
              </a:ext>
            </a:extLst>
          </p:cNvPr>
          <p:cNvGrpSpPr/>
          <p:nvPr/>
        </p:nvGrpSpPr>
        <p:grpSpPr>
          <a:xfrm>
            <a:off x="6373161" y="1917722"/>
            <a:ext cx="348070" cy="352385"/>
            <a:chOff x="10999009" y="1877488"/>
            <a:chExt cx="348070" cy="352385"/>
          </a:xfrm>
        </p:grpSpPr>
        <p:grpSp>
          <p:nvGrpSpPr>
            <p:cNvPr id="215" name="그룹 214">
              <a:extLst>
                <a:ext uri="{FF2B5EF4-FFF2-40B4-BE49-F238E27FC236}">
                  <a16:creationId xmlns:a16="http://schemas.microsoft.com/office/drawing/2014/main" id="{CA8D0070-F1C6-4281-BD54-2A39D2284DB7}"/>
                </a:ext>
              </a:extLst>
            </p:cNvPr>
            <p:cNvGrpSpPr/>
            <p:nvPr/>
          </p:nvGrpSpPr>
          <p:grpSpPr>
            <a:xfrm>
              <a:off x="10999009" y="1877488"/>
              <a:ext cx="348070" cy="352385"/>
              <a:chOff x="8969982" y="5994010"/>
              <a:chExt cx="281917" cy="285412"/>
            </a:xfrm>
          </p:grpSpPr>
          <p:sp>
            <p:nvSpPr>
              <p:cNvPr id="217" name="Oval">
                <a:extLst>
                  <a:ext uri="{FF2B5EF4-FFF2-40B4-BE49-F238E27FC236}">
                    <a16:creationId xmlns:a16="http://schemas.microsoft.com/office/drawing/2014/main" id="{90F5FA7D-0D6C-45C2-9DCB-DE7487903EC9}"/>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218" name="Oval">
                <a:extLst>
                  <a:ext uri="{FF2B5EF4-FFF2-40B4-BE49-F238E27FC236}">
                    <a16:creationId xmlns:a16="http://schemas.microsoft.com/office/drawing/2014/main" id="{B223B298-09E1-4341-B04F-9801C43E9581}"/>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219" name="그래픽 218" descr="닫기">
                <a:extLst>
                  <a:ext uri="{FF2B5EF4-FFF2-40B4-BE49-F238E27FC236}">
                    <a16:creationId xmlns:a16="http://schemas.microsoft.com/office/drawing/2014/main" id="{C9921287-BA26-4824-9FBB-9BEB343703E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216" name="그래픽 215" descr="사용자">
              <a:extLst>
                <a:ext uri="{FF2B5EF4-FFF2-40B4-BE49-F238E27FC236}">
                  <a16:creationId xmlns:a16="http://schemas.microsoft.com/office/drawing/2014/main" id="{1FEE7310-A1B0-4889-98F9-8F66243AB0DF}"/>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sp>
        <p:nvSpPr>
          <p:cNvPr id="220" name="타원 219">
            <a:extLst>
              <a:ext uri="{FF2B5EF4-FFF2-40B4-BE49-F238E27FC236}">
                <a16:creationId xmlns:a16="http://schemas.microsoft.com/office/drawing/2014/main" id="{601B527A-A0A1-48D3-A9CB-080F66E284A6}"/>
              </a:ext>
            </a:extLst>
          </p:cNvPr>
          <p:cNvSpPr/>
          <p:nvPr/>
        </p:nvSpPr>
        <p:spPr>
          <a:xfrm>
            <a:off x="4996660" y="1737503"/>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7" name="연결선: 꺾임 6">
            <a:extLst>
              <a:ext uri="{FF2B5EF4-FFF2-40B4-BE49-F238E27FC236}">
                <a16:creationId xmlns:a16="http://schemas.microsoft.com/office/drawing/2014/main" id="{D1861867-386E-462B-8100-CD0DBCF3B291}"/>
              </a:ext>
            </a:extLst>
          </p:cNvPr>
          <p:cNvCxnSpPr>
            <a:cxnSpLocks/>
            <a:stCxn id="206" idx="6"/>
            <a:endCxn id="305" idx="2"/>
          </p:cNvCxnSpPr>
          <p:nvPr/>
        </p:nvCxnSpPr>
        <p:spPr>
          <a:xfrm flipV="1">
            <a:off x="3380510" y="1466161"/>
            <a:ext cx="971102" cy="1490022"/>
          </a:xfrm>
          <a:prstGeom prst="bentConnector3">
            <a:avLst>
              <a:gd name="adj1" fmla="val 50000"/>
            </a:avLst>
          </a:prstGeom>
          <a:ln>
            <a:tailEnd type="triangle"/>
          </a:ln>
        </p:spPr>
        <p:style>
          <a:lnRef idx="1">
            <a:schemeClr val="accent1"/>
          </a:lnRef>
          <a:fillRef idx="0">
            <a:schemeClr val="accent1"/>
          </a:fillRef>
          <a:effectRef idx="0">
            <a:schemeClr val="accent1"/>
          </a:effectRef>
          <a:fontRef idx="minor">
            <a:schemeClr val="tx1"/>
          </a:fontRef>
        </p:style>
      </p:cxnSp>
      <p:sp>
        <p:nvSpPr>
          <p:cNvPr id="8" name="0">
            <a:extLst>
              <a:ext uri="{FF2B5EF4-FFF2-40B4-BE49-F238E27FC236}">
                <a16:creationId xmlns:a16="http://schemas.microsoft.com/office/drawing/2014/main" id="{06A7F622-5F1B-4DEB-9BF2-914F9072BD0D}"/>
              </a:ext>
            </a:extLst>
          </p:cNvPr>
          <p:cNvSpPr/>
          <p:nvPr/>
        </p:nvSpPr>
        <p:spPr>
          <a:xfrm>
            <a:off x="4994909" y="5916502"/>
            <a:ext cx="480776" cy="506950"/>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0" name="그래픽 9" descr="수신기">
            <a:extLst>
              <a:ext uri="{FF2B5EF4-FFF2-40B4-BE49-F238E27FC236}">
                <a16:creationId xmlns:a16="http://schemas.microsoft.com/office/drawing/2014/main" id="{D495EE43-9201-455F-82F7-484B7DD7FE6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087938" y="6014750"/>
            <a:ext cx="294717" cy="310452"/>
          </a:xfrm>
          <a:prstGeom prst="rect">
            <a:avLst/>
          </a:prstGeom>
        </p:spPr>
      </p:pic>
      <p:sp>
        <p:nvSpPr>
          <p:cNvPr id="227" name="타원 226">
            <a:extLst>
              <a:ext uri="{FF2B5EF4-FFF2-40B4-BE49-F238E27FC236}">
                <a16:creationId xmlns:a16="http://schemas.microsoft.com/office/drawing/2014/main" id="{58483CB3-8BAF-4E0D-B9DE-A5D4987231A7}"/>
              </a:ext>
            </a:extLst>
          </p:cNvPr>
          <p:cNvSpPr/>
          <p:nvPr/>
        </p:nvSpPr>
        <p:spPr>
          <a:xfrm>
            <a:off x="4868637" y="5808949"/>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4" name="타원 13">
            <a:extLst>
              <a:ext uri="{FF2B5EF4-FFF2-40B4-BE49-F238E27FC236}">
                <a16:creationId xmlns:a16="http://schemas.microsoft.com/office/drawing/2014/main" id="{0063F4B8-1C07-4568-AC19-66AF38D3C109}"/>
              </a:ext>
            </a:extLst>
          </p:cNvPr>
          <p:cNvSpPr/>
          <p:nvPr/>
        </p:nvSpPr>
        <p:spPr>
          <a:xfrm>
            <a:off x="4445160" y="1403539"/>
            <a:ext cx="119971" cy="119971"/>
          </a:xfrm>
          <a:prstGeom prst="ellipse">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05" name="타원 304">
            <a:extLst>
              <a:ext uri="{FF2B5EF4-FFF2-40B4-BE49-F238E27FC236}">
                <a16:creationId xmlns:a16="http://schemas.microsoft.com/office/drawing/2014/main" id="{A87FFFF9-4B7F-4441-B775-5C5D9D564A38}"/>
              </a:ext>
            </a:extLst>
          </p:cNvPr>
          <p:cNvSpPr/>
          <p:nvPr/>
        </p:nvSpPr>
        <p:spPr>
          <a:xfrm>
            <a:off x="4351612" y="1319419"/>
            <a:ext cx="293484" cy="293484"/>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206" name="타원 205">
            <a:extLst>
              <a:ext uri="{FF2B5EF4-FFF2-40B4-BE49-F238E27FC236}">
                <a16:creationId xmlns:a16="http://schemas.microsoft.com/office/drawing/2014/main" id="{13CF96E3-5AC4-475A-9AF1-3484E08A9AA6}"/>
              </a:ext>
            </a:extLst>
          </p:cNvPr>
          <p:cNvSpPr/>
          <p:nvPr/>
        </p:nvSpPr>
        <p:spPr>
          <a:xfrm>
            <a:off x="2667689" y="2599772"/>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pic>
        <p:nvPicPr>
          <p:cNvPr id="209" name="그림 208">
            <a:extLst>
              <a:ext uri="{FF2B5EF4-FFF2-40B4-BE49-F238E27FC236}">
                <a16:creationId xmlns:a16="http://schemas.microsoft.com/office/drawing/2014/main" id="{43C99234-784D-455E-BB73-A9A841685FA5}"/>
              </a:ext>
            </a:extLst>
          </p:cNvPr>
          <p:cNvPicPr>
            <a:picLocks noChangeAspect="1"/>
          </p:cNvPicPr>
          <p:nvPr/>
        </p:nvPicPr>
        <p:blipFill>
          <a:blip r:embed="rId3"/>
          <a:srcRect/>
          <a:stretch/>
        </p:blipFill>
        <p:spPr>
          <a:xfrm>
            <a:off x="7740271" y="1030488"/>
            <a:ext cx="2811768" cy="5390247"/>
          </a:xfrm>
          <a:prstGeom prst="rect">
            <a:avLst/>
          </a:prstGeom>
        </p:spPr>
      </p:pic>
      <p:grpSp>
        <p:nvGrpSpPr>
          <p:cNvPr id="210" name="그룹 209">
            <a:extLst>
              <a:ext uri="{FF2B5EF4-FFF2-40B4-BE49-F238E27FC236}">
                <a16:creationId xmlns:a16="http://schemas.microsoft.com/office/drawing/2014/main" id="{81EE583B-C9EF-4379-A0D6-BE25C356AADA}"/>
              </a:ext>
            </a:extLst>
          </p:cNvPr>
          <p:cNvGrpSpPr/>
          <p:nvPr/>
        </p:nvGrpSpPr>
        <p:grpSpPr>
          <a:xfrm rot="8052840">
            <a:off x="8534795" y="5913274"/>
            <a:ext cx="504753" cy="505258"/>
            <a:chOff x="997531" y="4181475"/>
            <a:chExt cx="2232654" cy="2234889"/>
          </a:xfrm>
        </p:grpSpPr>
        <p:sp>
          <p:nvSpPr>
            <p:cNvPr id="211" name="0">
              <a:extLst>
                <a:ext uri="{FF2B5EF4-FFF2-40B4-BE49-F238E27FC236}">
                  <a16:creationId xmlns:a16="http://schemas.microsoft.com/office/drawing/2014/main" id="{D5FD0FD0-3B78-43DD-9C6F-14E2F0CEA942}"/>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21" name="그래픽 220" descr="수신기">
              <a:extLst>
                <a:ext uri="{FF2B5EF4-FFF2-40B4-BE49-F238E27FC236}">
                  <a16:creationId xmlns:a16="http://schemas.microsoft.com/office/drawing/2014/main" id="{835D6365-46C8-401F-8484-B08CC221FEB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429546" y="4614604"/>
              <a:ext cx="1368624" cy="1368629"/>
            </a:xfrm>
            <a:prstGeom prst="rect">
              <a:avLst/>
            </a:prstGeom>
          </p:spPr>
        </p:pic>
      </p:grpSp>
      <p:sp>
        <p:nvSpPr>
          <p:cNvPr id="222" name="직사각형 221">
            <a:extLst>
              <a:ext uri="{FF2B5EF4-FFF2-40B4-BE49-F238E27FC236}">
                <a16:creationId xmlns:a16="http://schemas.microsoft.com/office/drawing/2014/main" id="{79A846C5-94BC-443F-8F38-286F2343C571}"/>
              </a:ext>
            </a:extLst>
          </p:cNvPr>
          <p:cNvSpPr/>
          <p:nvPr/>
        </p:nvSpPr>
        <p:spPr>
          <a:xfrm>
            <a:off x="9727999" y="1634852"/>
            <a:ext cx="666674" cy="666478"/>
          </a:xfrm>
          <a:prstGeom prst="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7" name="타원 16">
            <a:extLst>
              <a:ext uri="{FF2B5EF4-FFF2-40B4-BE49-F238E27FC236}">
                <a16:creationId xmlns:a16="http://schemas.microsoft.com/office/drawing/2014/main" id="{0F36166B-6555-4C95-B4D6-C78520DC0579}"/>
              </a:ext>
            </a:extLst>
          </p:cNvPr>
          <p:cNvSpPr/>
          <p:nvPr/>
        </p:nvSpPr>
        <p:spPr>
          <a:xfrm>
            <a:off x="8427944" y="5791906"/>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16" name="직사각형 315">
            <a:extLst>
              <a:ext uri="{FF2B5EF4-FFF2-40B4-BE49-F238E27FC236}">
                <a16:creationId xmlns:a16="http://schemas.microsoft.com/office/drawing/2014/main" id="{6D68CBFE-19D4-4D6D-A04A-EA22F28C8872}"/>
              </a:ext>
            </a:extLst>
          </p:cNvPr>
          <p:cNvSpPr/>
          <p:nvPr/>
        </p:nvSpPr>
        <p:spPr>
          <a:xfrm>
            <a:off x="7869125" y="1377058"/>
            <a:ext cx="1461544"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317" name="직사각형 316">
            <a:extLst>
              <a:ext uri="{FF2B5EF4-FFF2-40B4-BE49-F238E27FC236}">
                <a16:creationId xmlns:a16="http://schemas.microsoft.com/office/drawing/2014/main" id="{21458944-5CE9-4A69-8177-1E4338901CDE}"/>
              </a:ext>
            </a:extLst>
          </p:cNvPr>
          <p:cNvSpPr/>
          <p:nvPr/>
        </p:nvSpPr>
        <p:spPr>
          <a:xfrm>
            <a:off x="7863651" y="1168013"/>
            <a:ext cx="841481" cy="230832"/>
          </a:xfrm>
          <a:prstGeom prst="rect">
            <a:avLst/>
          </a:prstGeom>
        </p:spPr>
        <p:txBody>
          <a:bodyPr wrap="square" anchor="ctr">
            <a:spAutoFit/>
          </a:bodyPr>
          <a:lstStyle/>
          <a:p>
            <a:pPr lvl="0">
              <a:defRPr/>
            </a:pPr>
            <a:r>
              <a:rPr kumimoji="1" lang="en-US" altLang="ko-KR" sz="900" b="1" kern="1200" dirty="0">
                <a:solidFill>
                  <a:schemeClr val="tx1"/>
                </a:solidFill>
                <a:latin typeface="맑은 고딕"/>
                <a:ea typeface="맑은 고딕" panose="020B0503020000020004" pitchFamily="50" charset="-127"/>
              </a:rPr>
              <a:t>3</a:t>
            </a:r>
            <a:r>
              <a:rPr kumimoji="1" lang="ko-KR" altLang="en-US" sz="900" b="1" kern="1200" dirty="0" err="1">
                <a:solidFill>
                  <a:schemeClr val="tx1"/>
                </a:solidFill>
                <a:latin typeface="맑은 고딕"/>
                <a:ea typeface="맑은 고딕" panose="020B0503020000020004" pitchFamily="50" charset="-127"/>
              </a:rPr>
              <a:t>자통화중</a:t>
            </a:r>
            <a:endParaRPr kumimoji="1" lang="en-US" altLang="ko-KR" sz="900" b="1" kern="1200" dirty="0">
              <a:solidFill>
                <a:schemeClr val="tx1"/>
              </a:solidFill>
              <a:latin typeface="맑은 고딕"/>
              <a:ea typeface="맑은 고딕" panose="020B0503020000020004" pitchFamily="50" charset="-127"/>
            </a:endParaRPr>
          </a:p>
        </p:txBody>
      </p:sp>
      <p:grpSp>
        <p:nvGrpSpPr>
          <p:cNvPr id="318" name="그룹 317">
            <a:extLst>
              <a:ext uri="{FF2B5EF4-FFF2-40B4-BE49-F238E27FC236}">
                <a16:creationId xmlns:a16="http://schemas.microsoft.com/office/drawing/2014/main" id="{9B1B7CA5-9638-4BF4-99BB-2071C749BF96}"/>
              </a:ext>
            </a:extLst>
          </p:cNvPr>
          <p:cNvGrpSpPr/>
          <p:nvPr/>
        </p:nvGrpSpPr>
        <p:grpSpPr>
          <a:xfrm>
            <a:off x="9076983" y="1494282"/>
            <a:ext cx="243598" cy="246618"/>
            <a:chOff x="10999009" y="1877488"/>
            <a:chExt cx="348070" cy="352385"/>
          </a:xfrm>
        </p:grpSpPr>
        <p:grpSp>
          <p:nvGrpSpPr>
            <p:cNvPr id="319" name="그룹 318">
              <a:extLst>
                <a:ext uri="{FF2B5EF4-FFF2-40B4-BE49-F238E27FC236}">
                  <a16:creationId xmlns:a16="http://schemas.microsoft.com/office/drawing/2014/main" id="{3506F614-DB26-48E8-8DD2-5118B6E285C5}"/>
                </a:ext>
              </a:extLst>
            </p:cNvPr>
            <p:cNvGrpSpPr/>
            <p:nvPr/>
          </p:nvGrpSpPr>
          <p:grpSpPr>
            <a:xfrm>
              <a:off x="10999009" y="1877488"/>
              <a:ext cx="348070" cy="352385"/>
              <a:chOff x="8969982" y="5994010"/>
              <a:chExt cx="281917" cy="285412"/>
            </a:xfrm>
          </p:grpSpPr>
          <p:sp>
            <p:nvSpPr>
              <p:cNvPr id="321" name="Oval">
                <a:extLst>
                  <a:ext uri="{FF2B5EF4-FFF2-40B4-BE49-F238E27FC236}">
                    <a16:creationId xmlns:a16="http://schemas.microsoft.com/office/drawing/2014/main" id="{5789EB58-33DE-4A42-8AA9-B6CCE435E148}"/>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22" name="Oval">
                <a:extLst>
                  <a:ext uri="{FF2B5EF4-FFF2-40B4-BE49-F238E27FC236}">
                    <a16:creationId xmlns:a16="http://schemas.microsoft.com/office/drawing/2014/main" id="{2CF872CD-3E51-42F8-A90D-905397FA269F}"/>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23" name="그래픽 322" descr="닫기">
                <a:extLst>
                  <a:ext uri="{FF2B5EF4-FFF2-40B4-BE49-F238E27FC236}">
                    <a16:creationId xmlns:a16="http://schemas.microsoft.com/office/drawing/2014/main" id="{D5A2BFA1-14CD-42F2-A893-8B24F3ACA7E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320" name="그래픽 319" descr="사용자">
              <a:extLst>
                <a:ext uri="{FF2B5EF4-FFF2-40B4-BE49-F238E27FC236}">
                  <a16:creationId xmlns:a16="http://schemas.microsoft.com/office/drawing/2014/main" id="{3B083313-D042-4E80-8C06-03776253E09D}"/>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sp>
        <p:nvSpPr>
          <p:cNvPr id="324" name="직사각형 323">
            <a:extLst>
              <a:ext uri="{FF2B5EF4-FFF2-40B4-BE49-F238E27FC236}">
                <a16:creationId xmlns:a16="http://schemas.microsoft.com/office/drawing/2014/main" id="{83A8E864-DA2B-42EB-86F5-0C89AAAB1EC7}"/>
              </a:ext>
            </a:extLst>
          </p:cNvPr>
          <p:cNvSpPr/>
          <p:nvPr/>
        </p:nvSpPr>
        <p:spPr>
          <a:xfrm>
            <a:off x="7861868" y="1906265"/>
            <a:ext cx="1461544"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grpSp>
        <p:nvGrpSpPr>
          <p:cNvPr id="325" name="그룹 324">
            <a:extLst>
              <a:ext uri="{FF2B5EF4-FFF2-40B4-BE49-F238E27FC236}">
                <a16:creationId xmlns:a16="http://schemas.microsoft.com/office/drawing/2014/main" id="{EE9A3340-7988-4C6F-9324-5DFBA3A67EF6}"/>
              </a:ext>
            </a:extLst>
          </p:cNvPr>
          <p:cNvGrpSpPr/>
          <p:nvPr/>
        </p:nvGrpSpPr>
        <p:grpSpPr>
          <a:xfrm>
            <a:off x="9069726" y="2023489"/>
            <a:ext cx="243598" cy="246618"/>
            <a:chOff x="10999009" y="1877488"/>
            <a:chExt cx="348070" cy="352385"/>
          </a:xfrm>
        </p:grpSpPr>
        <p:grpSp>
          <p:nvGrpSpPr>
            <p:cNvPr id="326" name="그룹 325">
              <a:extLst>
                <a:ext uri="{FF2B5EF4-FFF2-40B4-BE49-F238E27FC236}">
                  <a16:creationId xmlns:a16="http://schemas.microsoft.com/office/drawing/2014/main" id="{7AFEE5B3-C49F-4B3C-9474-725824BEC2D7}"/>
                </a:ext>
              </a:extLst>
            </p:cNvPr>
            <p:cNvGrpSpPr/>
            <p:nvPr/>
          </p:nvGrpSpPr>
          <p:grpSpPr>
            <a:xfrm>
              <a:off x="10999009" y="1877488"/>
              <a:ext cx="348070" cy="352385"/>
              <a:chOff x="8969982" y="5994010"/>
              <a:chExt cx="281917" cy="285412"/>
            </a:xfrm>
          </p:grpSpPr>
          <p:sp>
            <p:nvSpPr>
              <p:cNvPr id="328" name="Oval">
                <a:extLst>
                  <a:ext uri="{FF2B5EF4-FFF2-40B4-BE49-F238E27FC236}">
                    <a16:creationId xmlns:a16="http://schemas.microsoft.com/office/drawing/2014/main" id="{9A40D328-C3D0-4F4B-A770-2BF1C13DE793}"/>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29" name="Oval">
                <a:extLst>
                  <a:ext uri="{FF2B5EF4-FFF2-40B4-BE49-F238E27FC236}">
                    <a16:creationId xmlns:a16="http://schemas.microsoft.com/office/drawing/2014/main" id="{2A78D47B-7546-4562-9A7D-72A763968D1F}"/>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30" name="그래픽 329" descr="닫기">
                <a:extLst>
                  <a:ext uri="{FF2B5EF4-FFF2-40B4-BE49-F238E27FC236}">
                    <a16:creationId xmlns:a16="http://schemas.microsoft.com/office/drawing/2014/main" id="{FE618879-11F8-438C-8556-F544A8FB194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2700000">
                <a:off x="9185945" y="6143704"/>
                <a:ext cx="37315" cy="36857"/>
              </a:xfrm>
              <a:prstGeom prst="rect">
                <a:avLst/>
              </a:prstGeom>
            </p:spPr>
          </p:pic>
        </p:grpSp>
        <p:pic>
          <p:nvPicPr>
            <p:cNvPr id="327" name="그래픽 326" descr="사용자">
              <a:extLst>
                <a:ext uri="{FF2B5EF4-FFF2-40B4-BE49-F238E27FC236}">
                  <a16:creationId xmlns:a16="http://schemas.microsoft.com/office/drawing/2014/main" id="{68F2BF84-773B-44F0-BB1D-B1866A66448C}"/>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11052793" y="1908161"/>
              <a:ext cx="241623" cy="241623"/>
            </a:xfrm>
            <a:prstGeom prst="rect">
              <a:avLst/>
            </a:prstGeom>
          </p:spPr>
        </p:pic>
      </p:grpSp>
      <p:sp>
        <p:nvSpPr>
          <p:cNvPr id="331" name="타원 330">
            <a:extLst>
              <a:ext uri="{FF2B5EF4-FFF2-40B4-BE49-F238E27FC236}">
                <a16:creationId xmlns:a16="http://schemas.microsoft.com/office/drawing/2014/main" id="{7B471702-098B-4CF2-ADD7-1FB9D7630C13}"/>
              </a:ext>
            </a:extLst>
          </p:cNvPr>
          <p:cNvSpPr/>
          <p:nvPr/>
        </p:nvSpPr>
        <p:spPr>
          <a:xfrm>
            <a:off x="7966182" y="1444577"/>
            <a:ext cx="119971" cy="119971"/>
          </a:xfrm>
          <a:prstGeom prst="ellipse">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32" name="타원 331">
            <a:extLst>
              <a:ext uri="{FF2B5EF4-FFF2-40B4-BE49-F238E27FC236}">
                <a16:creationId xmlns:a16="http://schemas.microsoft.com/office/drawing/2014/main" id="{C8766018-E016-47FE-93FB-1DC7BEDBADA0}"/>
              </a:ext>
            </a:extLst>
          </p:cNvPr>
          <p:cNvSpPr/>
          <p:nvPr/>
        </p:nvSpPr>
        <p:spPr>
          <a:xfrm>
            <a:off x="7973129" y="1968282"/>
            <a:ext cx="119971" cy="119971"/>
          </a:xfrm>
          <a:prstGeom prst="ellipse">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33" name="타원 332">
            <a:extLst>
              <a:ext uri="{FF2B5EF4-FFF2-40B4-BE49-F238E27FC236}">
                <a16:creationId xmlns:a16="http://schemas.microsoft.com/office/drawing/2014/main" id="{D7EFA52E-A19D-40E3-A7D4-D1EBCF81AD78}"/>
              </a:ext>
            </a:extLst>
          </p:cNvPr>
          <p:cNvSpPr/>
          <p:nvPr/>
        </p:nvSpPr>
        <p:spPr>
          <a:xfrm>
            <a:off x="7855613" y="1357807"/>
            <a:ext cx="293484" cy="293484"/>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34" name="타원 333">
            <a:extLst>
              <a:ext uri="{FF2B5EF4-FFF2-40B4-BE49-F238E27FC236}">
                <a16:creationId xmlns:a16="http://schemas.microsoft.com/office/drawing/2014/main" id="{01F58941-80D4-47CE-BDE2-9EDBCDDA390E}"/>
              </a:ext>
            </a:extLst>
          </p:cNvPr>
          <p:cNvSpPr/>
          <p:nvPr/>
        </p:nvSpPr>
        <p:spPr>
          <a:xfrm>
            <a:off x="7879425" y="1860163"/>
            <a:ext cx="293484" cy="293484"/>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Tree>
    <p:extLst>
      <p:ext uri="{BB962C8B-B14F-4D97-AF65-F5344CB8AC3E}">
        <p14:creationId xmlns:p14="http://schemas.microsoft.com/office/powerpoint/2010/main" val="2331216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0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3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5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6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7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94"/>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0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1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21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1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2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227"/>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895"/>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09"/>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10"/>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222"/>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16"/>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17"/>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18"/>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2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25"/>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3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32"/>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34"/>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3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9" grpId="0"/>
      <p:bldP spid="870" grpId="0"/>
      <p:bldP spid="894" grpId="0"/>
      <p:bldP spid="895" grpId="0"/>
      <p:bldP spid="212" grpId="0"/>
      <p:bldP spid="213" grpId="0" animBg="1"/>
      <p:bldP spid="220" grpId="0" animBg="1"/>
      <p:bldP spid="8" grpId="0" animBg="1"/>
      <p:bldP spid="227" grpId="0" animBg="1"/>
      <p:bldP spid="14" grpId="0" animBg="1"/>
      <p:bldP spid="305" grpId="0" animBg="1"/>
      <p:bldP spid="206" grpId="0" animBg="1"/>
      <p:bldP spid="222" grpId="0" animBg="1"/>
      <p:bldP spid="17" grpId="0" animBg="1"/>
      <p:bldP spid="316" grpId="0"/>
      <p:bldP spid="317" grpId="0"/>
      <p:bldP spid="324" grpId="0"/>
      <p:bldP spid="331" grpId="0" animBg="1"/>
      <p:bldP spid="332" grpId="0" animBg="1"/>
      <p:bldP spid="333" grpId="0" animBg="1"/>
      <p:bldP spid="334"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E196C93-C87D-43A5-A98F-3ABB91D91871}"/>
              </a:ext>
            </a:extLst>
          </p:cNvPr>
          <p:cNvSpPr>
            <a:spLocks noGrp="1"/>
          </p:cNvSpPr>
          <p:nvPr>
            <p:ph type="sldNum" sz="quarter" idx="12"/>
          </p:nvPr>
        </p:nvSpPr>
        <p:spPr/>
        <p:txBody>
          <a:bodyPr/>
          <a:lstStyle/>
          <a:p>
            <a:fld id="{00000000-1234-1234-1234-123412341234}" type="slidenum">
              <a:rPr lang="en-US" altLang="ko-KR" smtClean="0"/>
              <a:pPr/>
              <a:t>19</a:t>
            </a:fld>
            <a:endParaRPr lang="ko-KR" altLang="en-US"/>
          </a:p>
        </p:txBody>
      </p:sp>
      <p:pic>
        <p:nvPicPr>
          <p:cNvPr id="5" name="그림 4" descr="모니터, 디스플레이, 측면, 다른이(가) 표시된 사진&#10;&#10;자동 생성된 설명">
            <a:extLst>
              <a:ext uri="{FF2B5EF4-FFF2-40B4-BE49-F238E27FC236}">
                <a16:creationId xmlns:a16="http://schemas.microsoft.com/office/drawing/2014/main" id="{1E660BDA-0D3B-4272-B0F5-2B46702D2748}"/>
              </a:ext>
            </a:extLst>
          </p:cNvPr>
          <p:cNvPicPr>
            <a:picLocks noChangeAspect="1"/>
          </p:cNvPicPr>
          <p:nvPr/>
        </p:nvPicPr>
        <p:blipFill>
          <a:blip r:embed="rId2"/>
          <a:stretch>
            <a:fillRect/>
          </a:stretch>
        </p:blipFill>
        <p:spPr>
          <a:xfrm>
            <a:off x="2552700" y="192445"/>
            <a:ext cx="7382256" cy="6529118"/>
          </a:xfrm>
          <a:prstGeom prst="rect">
            <a:avLst/>
          </a:prstGeom>
        </p:spPr>
      </p:pic>
    </p:spTree>
    <p:extLst>
      <p:ext uri="{BB962C8B-B14F-4D97-AF65-F5344CB8AC3E}">
        <p14:creationId xmlns:p14="http://schemas.microsoft.com/office/powerpoint/2010/main" val="185779456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err="1">
                <a:latin typeface="Malgun Gothic"/>
                <a:ea typeface="Malgun Gothic"/>
                <a:cs typeface="Malgun Gothic"/>
                <a:sym typeface="Malgun Gothic"/>
              </a:rPr>
              <a:t>수신중</a:t>
            </a:r>
            <a:r>
              <a:rPr lang="en-US" altLang="ko-KR" sz="1000" dirty="0">
                <a:latin typeface="Malgun Gothic"/>
                <a:ea typeface="Malgun Gothic"/>
                <a:cs typeface="Malgun Gothic"/>
                <a:sym typeface="Malgun Gothic"/>
              </a:rPr>
              <a:t>/ </a:t>
            </a:r>
            <a:r>
              <a:rPr lang="ko-KR" altLang="en-US" sz="1000" dirty="0">
                <a:latin typeface="Malgun Gothic"/>
                <a:ea typeface="Malgun Gothic"/>
                <a:cs typeface="Malgun Gothic"/>
                <a:sym typeface="Malgun Gothic"/>
              </a:rPr>
              <a:t>부재중</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idx="12"/>
          </p:nvPr>
        </p:nvSpPr>
        <p:spPr/>
        <p:txBody>
          <a:bodyPr/>
          <a:lstStyle/>
          <a:p>
            <a:fld id="{00000000-1234-1234-1234-123412341234}" type="slidenum">
              <a:rPr lang="en-US" altLang="ko-KR" smtClean="0"/>
              <a:pPr/>
              <a:t>20</a:t>
            </a:fld>
            <a:endParaRPr lang="ko-KR" altLang="en-US"/>
          </a:p>
        </p:txBody>
      </p:sp>
      <p:sp>
        <p:nvSpPr>
          <p:cNvPr id="22" name="TextBox 21">
            <a:extLst>
              <a:ext uri="{FF2B5EF4-FFF2-40B4-BE49-F238E27FC236}">
                <a16:creationId xmlns:a16="http://schemas.microsoft.com/office/drawing/2014/main" id="{1058CA56-004F-44FB-9652-414F98F4D49D}"/>
              </a:ext>
            </a:extLst>
          </p:cNvPr>
          <p:cNvSpPr txBox="1"/>
          <p:nvPr/>
        </p:nvSpPr>
        <p:spPr>
          <a:xfrm>
            <a:off x="3962931" y="596641"/>
            <a:ext cx="588623" cy="253916"/>
          </a:xfrm>
          <a:prstGeom prst="rect">
            <a:avLst/>
          </a:prstGeom>
          <a:noFill/>
        </p:spPr>
        <p:txBody>
          <a:bodyPr wrap="none" rtlCol="0">
            <a:spAutoFit/>
          </a:bodyPr>
          <a:lstStyle/>
          <a:p>
            <a:pPr algn="ctr"/>
            <a:r>
              <a:rPr lang="ko-KR" altLang="en-US" sz="1050" b="1" dirty="0" err="1"/>
              <a:t>수신중</a:t>
            </a:r>
            <a:endParaRPr lang="ko-KR" altLang="en-US" sz="1050" b="1" dirty="0"/>
          </a:p>
        </p:txBody>
      </p:sp>
      <p:sp>
        <p:nvSpPr>
          <p:cNvPr id="894" name="TextBox 893">
            <a:extLst>
              <a:ext uri="{FF2B5EF4-FFF2-40B4-BE49-F238E27FC236}">
                <a16:creationId xmlns:a16="http://schemas.microsoft.com/office/drawing/2014/main" id="{F60552BA-3F8A-4936-A56E-3A385F7C3DC3}"/>
              </a:ext>
            </a:extLst>
          </p:cNvPr>
          <p:cNvSpPr txBox="1"/>
          <p:nvPr/>
        </p:nvSpPr>
        <p:spPr>
          <a:xfrm>
            <a:off x="6795443" y="599784"/>
            <a:ext cx="857927" cy="253916"/>
          </a:xfrm>
          <a:prstGeom prst="rect">
            <a:avLst/>
          </a:prstGeom>
          <a:noFill/>
        </p:spPr>
        <p:txBody>
          <a:bodyPr wrap="none" rtlCol="0">
            <a:spAutoFit/>
          </a:bodyPr>
          <a:lstStyle/>
          <a:p>
            <a:pPr algn="ctr"/>
            <a:r>
              <a:rPr lang="ko-KR" altLang="en-US" sz="1050" b="1" dirty="0"/>
              <a:t>부재중전화</a:t>
            </a:r>
          </a:p>
        </p:txBody>
      </p:sp>
      <p:sp>
        <p:nvSpPr>
          <p:cNvPr id="187"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6683F29E-BAA9-455C-96DC-7AD0566D4590}"/>
              </a:ext>
            </a:extLst>
          </p:cNvPr>
          <p:cNvSpPr/>
          <p:nvPr>
            <p:custDataLst>
              <p:tags r:id="rId1"/>
            </p:custDataLst>
          </p:nvPr>
        </p:nvSpPr>
        <p:spPr>
          <a:xfrm>
            <a:off x="2822060" y="927042"/>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88" name="TextBox 187">
            <a:extLst>
              <a:ext uri="{FF2B5EF4-FFF2-40B4-BE49-F238E27FC236}">
                <a16:creationId xmlns:a16="http://schemas.microsoft.com/office/drawing/2014/main" id="{49B1D8C6-9DBF-41D4-8862-AD8B790E4B36}"/>
              </a:ext>
            </a:extLst>
          </p:cNvPr>
          <p:cNvSpPr txBox="1"/>
          <p:nvPr/>
        </p:nvSpPr>
        <p:spPr>
          <a:xfrm>
            <a:off x="3650581" y="1164444"/>
            <a:ext cx="1079142" cy="523220"/>
          </a:xfrm>
          <a:prstGeom prst="rect">
            <a:avLst/>
          </a:prstGeom>
          <a:noFill/>
        </p:spPr>
        <p:txBody>
          <a:bodyPr wrap="none" rtlCol="0">
            <a:spAutoFit/>
          </a:bodyPr>
          <a:lstStyle/>
          <a:p>
            <a:r>
              <a:rPr lang="en-US" altLang="ko-KR" dirty="0"/>
              <a:t>2020/08/22</a:t>
            </a:r>
          </a:p>
          <a:p>
            <a:r>
              <a:rPr lang="ko-KR" altLang="en-US" dirty="0"/>
              <a:t>오전 </a:t>
            </a:r>
            <a:r>
              <a:rPr lang="en-US" altLang="ko-KR" dirty="0"/>
              <a:t>02:15</a:t>
            </a:r>
            <a:endParaRPr lang="ko-KR" altLang="en-US" dirty="0"/>
          </a:p>
        </p:txBody>
      </p:sp>
      <p:grpSp>
        <p:nvGrpSpPr>
          <p:cNvPr id="189" name="그룹 188">
            <a:extLst>
              <a:ext uri="{FF2B5EF4-FFF2-40B4-BE49-F238E27FC236}">
                <a16:creationId xmlns:a16="http://schemas.microsoft.com/office/drawing/2014/main" id="{3F34C3CF-09EB-494B-ADA5-944AB50A317D}"/>
              </a:ext>
            </a:extLst>
          </p:cNvPr>
          <p:cNvGrpSpPr/>
          <p:nvPr/>
        </p:nvGrpSpPr>
        <p:grpSpPr>
          <a:xfrm>
            <a:off x="3524162" y="2449818"/>
            <a:ext cx="1528509" cy="1530039"/>
            <a:chOff x="997531" y="4181475"/>
            <a:chExt cx="2232654" cy="2234889"/>
          </a:xfrm>
        </p:grpSpPr>
        <p:sp>
          <p:nvSpPr>
            <p:cNvPr id="190" name="0">
              <a:extLst>
                <a:ext uri="{FF2B5EF4-FFF2-40B4-BE49-F238E27FC236}">
                  <a16:creationId xmlns:a16="http://schemas.microsoft.com/office/drawing/2014/main" id="{270F977A-5612-4982-AF30-BE0B76A0ECF8}"/>
                </a:ext>
              </a:extLst>
            </p:cNvPr>
            <p:cNvSpPr/>
            <p:nvPr/>
          </p:nvSpPr>
          <p:spPr>
            <a:xfrm>
              <a:off x="997531" y="4181475"/>
              <a:ext cx="2232654" cy="2234889"/>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91" name="그래픽 190" descr="수신기">
              <a:extLst>
                <a:ext uri="{FF2B5EF4-FFF2-40B4-BE49-F238E27FC236}">
                  <a16:creationId xmlns:a16="http://schemas.microsoft.com/office/drawing/2014/main" id="{81CF5D54-9618-4ED9-9E50-8E69DEDE02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sp>
        <p:nvSpPr>
          <p:cNvPr id="192" name="TextBox 191">
            <a:extLst>
              <a:ext uri="{FF2B5EF4-FFF2-40B4-BE49-F238E27FC236}">
                <a16:creationId xmlns:a16="http://schemas.microsoft.com/office/drawing/2014/main" id="{F3A22EDB-279E-4E53-A655-B0C5721D9752}"/>
              </a:ext>
            </a:extLst>
          </p:cNvPr>
          <p:cNvSpPr txBox="1"/>
          <p:nvPr/>
        </p:nvSpPr>
        <p:spPr>
          <a:xfrm>
            <a:off x="3805839" y="4169997"/>
            <a:ext cx="902811" cy="307777"/>
          </a:xfrm>
          <a:prstGeom prst="rect">
            <a:avLst/>
          </a:prstGeom>
          <a:noFill/>
        </p:spPr>
        <p:txBody>
          <a:bodyPr wrap="none" rtlCol="0">
            <a:spAutoFit/>
          </a:bodyPr>
          <a:lstStyle/>
          <a:p>
            <a:r>
              <a:rPr lang="ko-KR" altLang="en-US" dirty="0"/>
              <a:t>수신전화</a:t>
            </a:r>
          </a:p>
        </p:txBody>
      </p:sp>
      <p:sp>
        <p:nvSpPr>
          <p:cNvPr id="193" name="직사각형 192">
            <a:extLst>
              <a:ext uri="{FF2B5EF4-FFF2-40B4-BE49-F238E27FC236}">
                <a16:creationId xmlns:a16="http://schemas.microsoft.com/office/drawing/2014/main" id="{3AC75B7B-2200-48C3-9835-95D52ED6CE7E}"/>
              </a:ext>
            </a:extLst>
          </p:cNvPr>
          <p:cNvSpPr/>
          <p:nvPr/>
        </p:nvSpPr>
        <p:spPr>
          <a:xfrm>
            <a:off x="3354579" y="4554259"/>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94" name="TextBox 193">
            <a:extLst>
              <a:ext uri="{FF2B5EF4-FFF2-40B4-BE49-F238E27FC236}">
                <a16:creationId xmlns:a16="http://schemas.microsoft.com/office/drawing/2014/main" id="{8CEBB79A-90DC-41B9-8492-A6A021ED4F73}"/>
              </a:ext>
            </a:extLst>
          </p:cNvPr>
          <p:cNvSpPr txBox="1"/>
          <p:nvPr/>
        </p:nvSpPr>
        <p:spPr>
          <a:xfrm>
            <a:off x="3175056" y="5194856"/>
            <a:ext cx="2164375" cy="307777"/>
          </a:xfrm>
          <a:prstGeom prst="rect">
            <a:avLst/>
          </a:prstGeom>
          <a:noFill/>
        </p:spPr>
        <p:txBody>
          <a:bodyPr wrap="none" rtlCol="0">
            <a:spAutoFit/>
          </a:bodyPr>
          <a:lstStyle/>
          <a:p>
            <a:r>
              <a:rPr lang="ko-KR" altLang="en-US" dirty="0"/>
              <a:t>이력 </a:t>
            </a:r>
            <a:r>
              <a:rPr lang="en-US" altLang="ko-KR" dirty="0"/>
              <a:t>: </a:t>
            </a:r>
            <a:r>
              <a:rPr lang="ko-KR" altLang="en-US" dirty="0"/>
              <a:t>수신 </a:t>
            </a:r>
            <a:r>
              <a:rPr lang="en-US" altLang="ko-KR" dirty="0"/>
              <a:t>3</a:t>
            </a:r>
            <a:r>
              <a:rPr lang="ko-KR" altLang="en-US" dirty="0"/>
              <a:t>회 </a:t>
            </a:r>
            <a:r>
              <a:rPr lang="en-US" altLang="ko-KR" dirty="0"/>
              <a:t>| </a:t>
            </a:r>
            <a:r>
              <a:rPr lang="ko-KR" altLang="en-US" dirty="0"/>
              <a:t>발신</a:t>
            </a:r>
            <a:r>
              <a:rPr lang="en-US" altLang="ko-KR" dirty="0"/>
              <a:t>2</a:t>
            </a:r>
            <a:r>
              <a:rPr lang="ko-KR" altLang="en-US" dirty="0"/>
              <a:t>회</a:t>
            </a:r>
          </a:p>
        </p:txBody>
      </p:sp>
      <p:grpSp>
        <p:nvGrpSpPr>
          <p:cNvPr id="195" name="그룹 194">
            <a:extLst>
              <a:ext uri="{FF2B5EF4-FFF2-40B4-BE49-F238E27FC236}">
                <a16:creationId xmlns:a16="http://schemas.microsoft.com/office/drawing/2014/main" id="{D8B805DF-CEE2-4CEA-B78C-AE50831233DE}"/>
              </a:ext>
            </a:extLst>
          </p:cNvPr>
          <p:cNvGrpSpPr/>
          <p:nvPr/>
        </p:nvGrpSpPr>
        <p:grpSpPr>
          <a:xfrm rot="8052840">
            <a:off x="3175056" y="5620010"/>
            <a:ext cx="911824" cy="912737"/>
            <a:chOff x="997531" y="4181475"/>
            <a:chExt cx="2232654" cy="2234889"/>
          </a:xfrm>
        </p:grpSpPr>
        <p:sp>
          <p:nvSpPr>
            <p:cNvPr id="196" name="0">
              <a:extLst>
                <a:ext uri="{FF2B5EF4-FFF2-40B4-BE49-F238E27FC236}">
                  <a16:creationId xmlns:a16="http://schemas.microsoft.com/office/drawing/2014/main" id="{6601B6DE-6163-4D32-B5FD-6862CA8900A5}"/>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97" name="그래픽 196" descr="수신기">
              <a:extLst>
                <a:ext uri="{FF2B5EF4-FFF2-40B4-BE49-F238E27FC236}">
                  <a16:creationId xmlns:a16="http://schemas.microsoft.com/office/drawing/2014/main" id="{B0BC572D-DEF4-4A16-A1C2-BC6EC3D07C1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grpSp>
        <p:nvGrpSpPr>
          <p:cNvPr id="198" name="그룹 197">
            <a:extLst>
              <a:ext uri="{FF2B5EF4-FFF2-40B4-BE49-F238E27FC236}">
                <a16:creationId xmlns:a16="http://schemas.microsoft.com/office/drawing/2014/main" id="{B61313D0-64A1-42F1-AA12-E8D251892697}"/>
              </a:ext>
            </a:extLst>
          </p:cNvPr>
          <p:cNvGrpSpPr/>
          <p:nvPr/>
        </p:nvGrpSpPr>
        <p:grpSpPr>
          <a:xfrm>
            <a:off x="4443268" y="5620008"/>
            <a:ext cx="911824" cy="912737"/>
            <a:chOff x="1764237" y="5351415"/>
            <a:chExt cx="911824" cy="912737"/>
          </a:xfrm>
        </p:grpSpPr>
        <p:sp>
          <p:nvSpPr>
            <p:cNvPr id="199" name="0">
              <a:extLst>
                <a:ext uri="{FF2B5EF4-FFF2-40B4-BE49-F238E27FC236}">
                  <a16:creationId xmlns:a16="http://schemas.microsoft.com/office/drawing/2014/main" id="{6D689765-0B58-4693-9F90-1FCC9EF3FD65}"/>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00" name="그래픽 199" descr="수신기">
              <a:extLst>
                <a:ext uri="{FF2B5EF4-FFF2-40B4-BE49-F238E27FC236}">
                  <a16:creationId xmlns:a16="http://schemas.microsoft.com/office/drawing/2014/main" id="{AF2D44B4-0B60-4AAD-9E0A-88EAEF47ABC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40673" y="5528306"/>
              <a:ext cx="558951" cy="558953"/>
            </a:xfrm>
            <a:prstGeom prst="rect">
              <a:avLst/>
            </a:prstGeom>
          </p:spPr>
        </p:pic>
      </p:grpSp>
      <p:sp>
        <p:nvSpPr>
          <p:cNvPr id="201" name="직사각형 200">
            <a:extLst>
              <a:ext uri="{FF2B5EF4-FFF2-40B4-BE49-F238E27FC236}">
                <a16:creationId xmlns:a16="http://schemas.microsoft.com/office/drawing/2014/main" id="{74421E9D-A879-42B2-A49E-3ED5075C6AFA}"/>
              </a:ext>
            </a:extLst>
          </p:cNvPr>
          <p:cNvSpPr/>
          <p:nvPr/>
        </p:nvSpPr>
        <p:spPr>
          <a:xfrm>
            <a:off x="2992955" y="5086705"/>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sp>
        <p:nvSpPr>
          <p:cNvPr id="204"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9332FE7D-4C3C-44CC-BA63-131B0A319FE7}"/>
              </a:ext>
            </a:extLst>
          </p:cNvPr>
          <p:cNvSpPr/>
          <p:nvPr>
            <p:custDataLst>
              <p:tags r:id="rId2"/>
            </p:custDataLst>
          </p:nvPr>
        </p:nvSpPr>
        <p:spPr>
          <a:xfrm>
            <a:off x="5856315" y="932025"/>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05" name="TextBox 204">
            <a:extLst>
              <a:ext uri="{FF2B5EF4-FFF2-40B4-BE49-F238E27FC236}">
                <a16:creationId xmlns:a16="http://schemas.microsoft.com/office/drawing/2014/main" id="{A03A5AF7-66C3-4BC1-B53E-E9FD6AD92EB3}"/>
              </a:ext>
            </a:extLst>
          </p:cNvPr>
          <p:cNvSpPr txBox="1"/>
          <p:nvPr/>
        </p:nvSpPr>
        <p:spPr>
          <a:xfrm>
            <a:off x="6684836" y="1169427"/>
            <a:ext cx="1079142" cy="523220"/>
          </a:xfrm>
          <a:prstGeom prst="rect">
            <a:avLst/>
          </a:prstGeom>
          <a:noFill/>
        </p:spPr>
        <p:txBody>
          <a:bodyPr wrap="none" rtlCol="0">
            <a:spAutoFit/>
          </a:bodyPr>
          <a:lstStyle/>
          <a:p>
            <a:r>
              <a:rPr lang="en-US" altLang="ko-KR" dirty="0"/>
              <a:t>2020/08/22</a:t>
            </a:r>
          </a:p>
          <a:p>
            <a:r>
              <a:rPr lang="ko-KR" altLang="en-US" dirty="0"/>
              <a:t>오전 </a:t>
            </a:r>
            <a:r>
              <a:rPr lang="en-US" altLang="ko-KR" dirty="0"/>
              <a:t>02:15</a:t>
            </a:r>
            <a:endParaRPr lang="ko-KR" altLang="en-US" dirty="0"/>
          </a:p>
        </p:txBody>
      </p:sp>
      <p:grpSp>
        <p:nvGrpSpPr>
          <p:cNvPr id="206" name="그룹 205">
            <a:extLst>
              <a:ext uri="{FF2B5EF4-FFF2-40B4-BE49-F238E27FC236}">
                <a16:creationId xmlns:a16="http://schemas.microsoft.com/office/drawing/2014/main" id="{C2266782-6CF2-431F-9DE5-CF916E6F2B81}"/>
              </a:ext>
            </a:extLst>
          </p:cNvPr>
          <p:cNvGrpSpPr/>
          <p:nvPr/>
        </p:nvGrpSpPr>
        <p:grpSpPr>
          <a:xfrm>
            <a:off x="6558417" y="2454801"/>
            <a:ext cx="1528509" cy="1530039"/>
            <a:chOff x="997531" y="4181475"/>
            <a:chExt cx="2232654" cy="2234889"/>
          </a:xfrm>
        </p:grpSpPr>
        <p:sp>
          <p:nvSpPr>
            <p:cNvPr id="207" name="0">
              <a:extLst>
                <a:ext uri="{FF2B5EF4-FFF2-40B4-BE49-F238E27FC236}">
                  <a16:creationId xmlns:a16="http://schemas.microsoft.com/office/drawing/2014/main" id="{7142A84C-C2B0-4EEB-8829-03638F0F7468}"/>
                </a:ext>
              </a:extLst>
            </p:cNvPr>
            <p:cNvSpPr/>
            <p:nvPr/>
          </p:nvSpPr>
          <p:spPr>
            <a:xfrm>
              <a:off x="997531" y="4181475"/>
              <a:ext cx="2232654" cy="2234889"/>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08" name="그래픽 207" descr="수신기">
              <a:extLst>
                <a:ext uri="{FF2B5EF4-FFF2-40B4-BE49-F238E27FC236}">
                  <a16:creationId xmlns:a16="http://schemas.microsoft.com/office/drawing/2014/main" id="{050EAEF8-CA23-48B2-B1B1-B810DF4084D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sp>
        <p:nvSpPr>
          <p:cNvPr id="209" name="TextBox 208">
            <a:extLst>
              <a:ext uri="{FF2B5EF4-FFF2-40B4-BE49-F238E27FC236}">
                <a16:creationId xmlns:a16="http://schemas.microsoft.com/office/drawing/2014/main" id="{C7550B62-52D3-4C3D-8FC9-5CB7471081C5}"/>
              </a:ext>
            </a:extLst>
          </p:cNvPr>
          <p:cNvSpPr txBox="1"/>
          <p:nvPr/>
        </p:nvSpPr>
        <p:spPr>
          <a:xfrm>
            <a:off x="6744226" y="4169997"/>
            <a:ext cx="1132041" cy="307777"/>
          </a:xfrm>
          <a:prstGeom prst="rect">
            <a:avLst/>
          </a:prstGeom>
          <a:noFill/>
        </p:spPr>
        <p:txBody>
          <a:bodyPr wrap="none" rtlCol="0">
            <a:spAutoFit/>
          </a:bodyPr>
          <a:lstStyle/>
          <a:p>
            <a:r>
              <a:rPr lang="ko-KR" altLang="en-US"/>
              <a:t>부재중 전화</a:t>
            </a:r>
            <a:endParaRPr lang="ko-KR" altLang="en-US" dirty="0"/>
          </a:p>
        </p:txBody>
      </p:sp>
      <p:sp>
        <p:nvSpPr>
          <p:cNvPr id="210" name="직사각형 209">
            <a:extLst>
              <a:ext uri="{FF2B5EF4-FFF2-40B4-BE49-F238E27FC236}">
                <a16:creationId xmlns:a16="http://schemas.microsoft.com/office/drawing/2014/main" id="{FC76585B-DF91-40C7-9657-6360463D8D58}"/>
              </a:ext>
            </a:extLst>
          </p:cNvPr>
          <p:cNvSpPr/>
          <p:nvPr/>
        </p:nvSpPr>
        <p:spPr>
          <a:xfrm>
            <a:off x="6388834" y="4559242"/>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211" name="TextBox 210">
            <a:extLst>
              <a:ext uri="{FF2B5EF4-FFF2-40B4-BE49-F238E27FC236}">
                <a16:creationId xmlns:a16="http://schemas.microsoft.com/office/drawing/2014/main" id="{D580A203-E867-4121-82CA-7A9671EDC44C}"/>
              </a:ext>
            </a:extLst>
          </p:cNvPr>
          <p:cNvSpPr txBox="1"/>
          <p:nvPr/>
        </p:nvSpPr>
        <p:spPr>
          <a:xfrm>
            <a:off x="6209311" y="5199839"/>
            <a:ext cx="2164375" cy="307777"/>
          </a:xfrm>
          <a:prstGeom prst="rect">
            <a:avLst/>
          </a:prstGeom>
          <a:noFill/>
        </p:spPr>
        <p:txBody>
          <a:bodyPr wrap="none" rtlCol="0">
            <a:spAutoFit/>
          </a:bodyPr>
          <a:lstStyle/>
          <a:p>
            <a:r>
              <a:rPr lang="ko-KR" altLang="en-US" dirty="0"/>
              <a:t>이력 </a:t>
            </a:r>
            <a:r>
              <a:rPr lang="en-US" altLang="ko-KR" dirty="0"/>
              <a:t>: </a:t>
            </a:r>
            <a:r>
              <a:rPr lang="ko-KR" altLang="en-US" dirty="0"/>
              <a:t>수신 </a:t>
            </a:r>
            <a:r>
              <a:rPr lang="en-US" altLang="ko-KR" dirty="0"/>
              <a:t>3</a:t>
            </a:r>
            <a:r>
              <a:rPr lang="ko-KR" altLang="en-US" dirty="0"/>
              <a:t>회 </a:t>
            </a:r>
            <a:r>
              <a:rPr lang="en-US" altLang="ko-KR" dirty="0"/>
              <a:t>| </a:t>
            </a:r>
            <a:r>
              <a:rPr lang="ko-KR" altLang="en-US" dirty="0"/>
              <a:t>발신</a:t>
            </a:r>
            <a:r>
              <a:rPr lang="en-US" altLang="ko-KR" dirty="0"/>
              <a:t>2</a:t>
            </a:r>
            <a:r>
              <a:rPr lang="ko-KR" altLang="en-US" dirty="0"/>
              <a:t>회</a:t>
            </a:r>
          </a:p>
        </p:txBody>
      </p:sp>
      <p:sp>
        <p:nvSpPr>
          <p:cNvPr id="222" name="0">
            <a:extLst>
              <a:ext uri="{FF2B5EF4-FFF2-40B4-BE49-F238E27FC236}">
                <a16:creationId xmlns:a16="http://schemas.microsoft.com/office/drawing/2014/main" id="{B6CBC70C-3824-4B50-8443-268BBF6E0096}"/>
              </a:ext>
            </a:extLst>
          </p:cNvPr>
          <p:cNvSpPr/>
          <p:nvPr/>
        </p:nvSpPr>
        <p:spPr>
          <a:xfrm rot="8052840">
            <a:off x="6209311" y="5624993"/>
            <a:ext cx="911824" cy="912737"/>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nvGrpSpPr>
          <p:cNvPr id="224" name="그룹 223">
            <a:extLst>
              <a:ext uri="{FF2B5EF4-FFF2-40B4-BE49-F238E27FC236}">
                <a16:creationId xmlns:a16="http://schemas.microsoft.com/office/drawing/2014/main" id="{E41DFCE1-7530-40B6-AC2A-D3F3E867AE12}"/>
              </a:ext>
            </a:extLst>
          </p:cNvPr>
          <p:cNvGrpSpPr/>
          <p:nvPr/>
        </p:nvGrpSpPr>
        <p:grpSpPr>
          <a:xfrm>
            <a:off x="7477523" y="5624991"/>
            <a:ext cx="911824" cy="912737"/>
            <a:chOff x="1764237" y="5351415"/>
            <a:chExt cx="911824" cy="912737"/>
          </a:xfrm>
        </p:grpSpPr>
        <p:sp>
          <p:nvSpPr>
            <p:cNvPr id="225" name="0">
              <a:extLst>
                <a:ext uri="{FF2B5EF4-FFF2-40B4-BE49-F238E27FC236}">
                  <a16:creationId xmlns:a16="http://schemas.microsoft.com/office/drawing/2014/main" id="{F6EC0C4A-0EAB-4DB6-9F96-6330F420E11B}"/>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26" name="그래픽 225" descr="수신기">
              <a:extLst>
                <a:ext uri="{FF2B5EF4-FFF2-40B4-BE49-F238E27FC236}">
                  <a16:creationId xmlns:a16="http://schemas.microsoft.com/office/drawing/2014/main" id="{E2F41001-1909-40CB-944F-E8060E66ADA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40673" y="5528306"/>
              <a:ext cx="558951" cy="558953"/>
            </a:xfrm>
            <a:prstGeom prst="rect">
              <a:avLst/>
            </a:prstGeom>
          </p:spPr>
        </p:pic>
      </p:grpSp>
      <p:sp>
        <p:nvSpPr>
          <p:cNvPr id="276" name="직사각형 275">
            <a:extLst>
              <a:ext uri="{FF2B5EF4-FFF2-40B4-BE49-F238E27FC236}">
                <a16:creationId xmlns:a16="http://schemas.microsoft.com/office/drawing/2014/main" id="{DDBC435D-890B-40DB-A04A-942AED1ABD0D}"/>
              </a:ext>
            </a:extLst>
          </p:cNvPr>
          <p:cNvSpPr/>
          <p:nvPr/>
        </p:nvSpPr>
        <p:spPr>
          <a:xfrm>
            <a:off x="6027210" y="5091688"/>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sp>
        <p:nvSpPr>
          <p:cNvPr id="6" name="타원 5">
            <a:extLst>
              <a:ext uri="{FF2B5EF4-FFF2-40B4-BE49-F238E27FC236}">
                <a16:creationId xmlns:a16="http://schemas.microsoft.com/office/drawing/2014/main" id="{543481F6-1FE5-4740-A4FD-C191BB275436}"/>
              </a:ext>
            </a:extLst>
          </p:cNvPr>
          <p:cNvSpPr/>
          <p:nvPr/>
        </p:nvSpPr>
        <p:spPr>
          <a:xfrm>
            <a:off x="7038263" y="2900959"/>
            <a:ext cx="627755" cy="627755"/>
          </a:xfrm>
          <a:prstGeom prst="ellipse">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4400" dirty="0">
                <a:solidFill>
                  <a:schemeClr val="bg1"/>
                </a:solidFill>
              </a:rPr>
              <a:t>!</a:t>
            </a:r>
            <a:endParaRPr lang="ko-KR" altLang="en-US" sz="4400" dirty="0">
              <a:solidFill>
                <a:schemeClr val="bg1"/>
              </a:solidFill>
            </a:endParaRPr>
          </a:p>
        </p:txBody>
      </p:sp>
      <p:pic>
        <p:nvPicPr>
          <p:cNvPr id="9" name="그래픽 8" descr="봉투">
            <a:extLst>
              <a:ext uri="{FF2B5EF4-FFF2-40B4-BE49-F238E27FC236}">
                <a16:creationId xmlns:a16="http://schemas.microsoft.com/office/drawing/2014/main" id="{50443FFC-402C-4C73-B9A0-040966C658A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6311925" y="5736157"/>
            <a:ext cx="680435" cy="680435"/>
          </a:xfrm>
          <a:prstGeom prst="rect">
            <a:avLst/>
          </a:prstGeom>
        </p:spPr>
      </p:pic>
      <p:cxnSp>
        <p:nvCxnSpPr>
          <p:cNvPr id="278" name="직선 연결선 277">
            <a:extLst>
              <a:ext uri="{FF2B5EF4-FFF2-40B4-BE49-F238E27FC236}">
                <a16:creationId xmlns:a16="http://schemas.microsoft.com/office/drawing/2014/main" id="{E348384C-43AF-461A-862A-195FFB30B18D}"/>
              </a:ext>
            </a:extLst>
          </p:cNvPr>
          <p:cNvCxnSpPr>
            <a:cxnSpLocks/>
          </p:cNvCxnSpPr>
          <p:nvPr/>
        </p:nvCxnSpPr>
        <p:spPr>
          <a:xfrm flipH="1">
            <a:off x="8256508" y="1139703"/>
            <a:ext cx="288098" cy="288098"/>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6A1F33D1-7FF4-4F2F-8562-72D0F0119606}"/>
              </a:ext>
            </a:extLst>
          </p:cNvPr>
          <p:cNvCxnSpPr>
            <a:cxnSpLocks/>
          </p:cNvCxnSpPr>
          <p:nvPr/>
        </p:nvCxnSpPr>
        <p:spPr>
          <a:xfrm>
            <a:off x="8256508" y="1139703"/>
            <a:ext cx="288098" cy="288098"/>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10537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2002EF8-B5E7-48AA-A2B7-3AF0FCEB52A5}"/>
              </a:ext>
            </a:extLst>
          </p:cNvPr>
          <p:cNvSpPr>
            <a:spLocks noGrp="1"/>
          </p:cNvSpPr>
          <p:nvPr>
            <p:ph type="sldNum" sz="quarter" idx="12"/>
          </p:nvPr>
        </p:nvSpPr>
        <p:spPr/>
        <p:txBody>
          <a:bodyPr/>
          <a:lstStyle/>
          <a:p>
            <a:fld id="{00000000-1234-1234-1234-123412341234}" type="slidenum">
              <a:rPr lang="en-US" altLang="ko-KR" smtClean="0"/>
              <a:pPr/>
              <a:t>21</a:t>
            </a:fld>
            <a:endParaRPr lang="ko-KR" altLang="en-US"/>
          </a:p>
        </p:txBody>
      </p:sp>
      <p:pic>
        <p:nvPicPr>
          <p:cNvPr id="4" name="그림 3" descr="스크린샷이(가) 표시된 사진&#10;&#10;자동 생성된 설명">
            <a:extLst>
              <a:ext uri="{FF2B5EF4-FFF2-40B4-BE49-F238E27FC236}">
                <a16:creationId xmlns:a16="http://schemas.microsoft.com/office/drawing/2014/main" id="{B2931AA8-3908-459A-AB9B-64C11D1565E7}"/>
              </a:ext>
            </a:extLst>
          </p:cNvPr>
          <p:cNvPicPr>
            <a:picLocks noChangeAspect="1"/>
          </p:cNvPicPr>
          <p:nvPr/>
        </p:nvPicPr>
        <p:blipFill>
          <a:blip r:embed="rId2"/>
          <a:stretch>
            <a:fillRect/>
          </a:stretch>
        </p:blipFill>
        <p:spPr>
          <a:xfrm>
            <a:off x="743414" y="0"/>
            <a:ext cx="10705171" cy="6858000"/>
          </a:xfrm>
          <a:prstGeom prst="rect">
            <a:avLst/>
          </a:prstGeom>
        </p:spPr>
      </p:pic>
    </p:spTree>
    <p:extLst>
      <p:ext uri="{BB962C8B-B14F-4D97-AF65-F5344CB8AC3E}">
        <p14:creationId xmlns:p14="http://schemas.microsoft.com/office/powerpoint/2010/main" val="332339178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pic>
        <p:nvPicPr>
          <p:cNvPr id="12" name="그림 11">
            <a:extLst>
              <a:ext uri="{FF2B5EF4-FFF2-40B4-BE49-F238E27FC236}">
                <a16:creationId xmlns:a16="http://schemas.microsoft.com/office/drawing/2014/main" id="{EFE250A2-91F2-4317-AAE3-281D617CF12D}"/>
              </a:ext>
            </a:extLst>
          </p:cNvPr>
          <p:cNvPicPr>
            <a:picLocks noChangeAspect="1"/>
          </p:cNvPicPr>
          <p:nvPr/>
        </p:nvPicPr>
        <p:blipFill>
          <a:blip r:embed="rId6"/>
          <a:srcRect/>
          <a:stretch/>
        </p:blipFill>
        <p:spPr>
          <a:xfrm>
            <a:off x="240169" y="1024898"/>
            <a:ext cx="2811768" cy="5390247"/>
          </a:xfrm>
          <a:prstGeom prst="rect">
            <a:avLst/>
          </a:prstGeom>
        </p:spPr>
      </p:pic>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1122199955"/>
              </p:ext>
            </p:extLst>
          </p:nvPr>
        </p:nvGraphicFramePr>
        <p:xfrm>
          <a:off x="8414851" y="564395"/>
          <a:ext cx="3597339" cy="5015669"/>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전체</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발신</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수신</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부재중은 각각의 </a:t>
                      </a:r>
                      <a:r>
                        <a:rPr lang="ko-KR" altLang="en-US" sz="1000" b="0" i="0" u="none" strike="noStrike" cap="none" dirty="0" err="1">
                          <a:solidFill>
                            <a:schemeClr val="tx1"/>
                          </a:solidFill>
                          <a:latin typeface="+mj-ea"/>
                          <a:ea typeface="Arial"/>
                          <a:cs typeface="Arial"/>
                          <a:sym typeface="Arial"/>
                        </a:rPr>
                        <a:t>모아보기</a:t>
                      </a:r>
                      <a:r>
                        <a:rPr lang="ko-KR" altLang="en-US" sz="1000" b="0" i="0" u="none" strike="noStrike" cap="none" dirty="0">
                          <a:solidFill>
                            <a:schemeClr val="tx1"/>
                          </a:solidFill>
                          <a:latin typeface="+mj-ea"/>
                          <a:ea typeface="Arial"/>
                          <a:cs typeface="Arial"/>
                          <a:sym typeface="Arial"/>
                        </a:rPr>
                        <a:t> 목록</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t>예약되어 아직 대기중인 전화 시간 알림들의 목록</a:t>
                      </a:r>
                      <a:endParaRPr lang="en-US" altLang="ko-KR" sz="1000" b="0" dirty="0"/>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달력과 시간 선택 기능 호출</a:t>
                      </a:r>
                      <a:endParaRPr lang="en-US" altLang="ko-KR" sz="1000" b="0" i="0" u="none" strike="noStrike" cap="none" dirty="0">
                        <a:solidFill>
                          <a:schemeClr val="tx1"/>
                        </a:solidFill>
                        <a:latin typeface="+mj-ea"/>
                        <a:ea typeface="Arial"/>
                        <a:cs typeface="Arial"/>
                        <a:sym typeface="Arial"/>
                      </a:endParaRP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결과값으로 지정한 구간 내 통화한 목록을 출력한다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통화예약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전화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문자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메모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주소록등록</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아이콘화</a:t>
                      </a:r>
                      <a:endParaRPr lang="en-US" altLang="ko-KR" sz="1000" b="0" i="0" u="none" strike="noStrike" cap="none" dirty="0">
                        <a:solidFill>
                          <a:schemeClr val="tx1"/>
                        </a:solidFill>
                        <a:latin typeface="+mj-ea"/>
                        <a:ea typeface="Arial"/>
                        <a:cs typeface="Arial"/>
                        <a:sym typeface="Arial"/>
                      </a:endParaRP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rgbClr val="0070C0"/>
                          </a:solidFill>
                          <a:latin typeface="+mj-ea"/>
                          <a:ea typeface="Arial"/>
                          <a:cs typeface="Arial"/>
                          <a:sym typeface="Arial"/>
                        </a:rPr>
                        <a:t>아이콘에 온마우스 시 </a:t>
                      </a:r>
                      <a:r>
                        <a:rPr lang="ko-KR" altLang="en-US" sz="1000" b="0" i="0" u="none" strike="noStrike" cap="none" dirty="0" err="1">
                          <a:solidFill>
                            <a:srgbClr val="0070C0"/>
                          </a:solidFill>
                          <a:latin typeface="+mj-ea"/>
                          <a:ea typeface="Arial"/>
                          <a:cs typeface="Arial"/>
                          <a:sym typeface="Arial"/>
                        </a:rPr>
                        <a:t>알트</a:t>
                      </a:r>
                      <a:r>
                        <a:rPr lang="ko-KR" altLang="en-US" sz="1000" b="0" i="0" u="none" strike="noStrike" cap="none" dirty="0">
                          <a:solidFill>
                            <a:srgbClr val="0070C0"/>
                          </a:solidFill>
                          <a:latin typeface="+mj-ea"/>
                          <a:ea typeface="Arial"/>
                          <a:cs typeface="Arial"/>
                          <a:sym typeface="Arial"/>
                        </a:rPr>
                        <a:t> 값을 출력한다</a:t>
                      </a:r>
                      <a:r>
                        <a:rPr lang="en-US" altLang="ko-KR" sz="1000" b="0" i="0" u="none" strike="noStrike" cap="none" dirty="0">
                          <a:solidFill>
                            <a:srgbClr val="0070C0"/>
                          </a:solidFill>
                          <a:latin typeface="+mj-ea"/>
                          <a:ea typeface="Arial"/>
                          <a:cs typeface="Arial"/>
                          <a:sym typeface="Arial"/>
                        </a:rPr>
                        <a:t>.</a:t>
                      </a:r>
                      <a:endParaRPr lang="ko-KR" altLang="en-US" sz="1000" b="0" i="0" u="none" strike="noStrike" cap="none" dirty="0">
                        <a:solidFill>
                          <a:srgbClr val="0070C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각각의 기능에</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적합한 아이콘 표기</a:t>
                      </a:r>
                      <a:endParaRPr lang="en-US" altLang="ko-KR" sz="1000" b="0" i="0" u="none" strike="noStrike" cap="none" dirty="0">
                        <a:solidFill>
                          <a:schemeClr val="tx1"/>
                        </a:solidFill>
                        <a:latin typeface="+mj-ea"/>
                        <a:ea typeface="Arial"/>
                        <a:cs typeface="Arial"/>
                        <a:sym typeface="Arial"/>
                      </a:endParaRP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rgbClr val="0070C0"/>
                          </a:solidFill>
                          <a:latin typeface="+mj-ea"/>
                          <a:ea typeface="Arial"/>
                          <a:cs typeface="Arial"/>
                          <a:sym typeface="Arial"/>
                        </a:rPr>
                        <a:t>반드시 기능을 아이콘과 별도로 텍스트 표기한다</a:t>
                      </a:r>
                      <a:r>
                        <a:rPr lang="en-US" altLang="ko-KR" sz="1000" b="0" i="0" u="none" strike="noStrike" cap="none" dirty="0">
                          <a:solidFill>
                            <a:srgbClr val="0070C0"/>
                          </a:solidFill>
                          <a:latin typeface="+mj-ea"/>
                          <a:ea typeface="Arial"/>
                          <a:cs typeface="Arial"/>
                          <a:sym typeface="Arial"/>
                        </a:rPr>
                        <a:t>.</a:t>
                      </a: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업무 상 집중되는 행위에서 </a:t>
                      </a:r>
                      <a:r>
                        <a:rPr lang="ko-KR" altLang="en-US" sz="1000" b="0" i="0" u="none" strike="noStrike" cap="none" dirty="0" err="1">
                          <a:solidFill>
                            <a:schemeClr val="tx1"/>
                          </a:solidFill>
                          <a:latin typeface="+mj-ea"/>
                          <a:ea typeface="Arial"/>
                          <a:cs typeface="Arial"/>
                          <a:sym typeface="Arial"/>
                        </a:rPr>
                        <a:t>멀티테스킹</a:t>
                      </a:r>
                      <a:r>
                        <a:rPr lang="ko-KR" altLang="en-US" sz="1000" b="0" i="0" u="none" strike="noStrike" cap="none" dirty="0">
                          <a:solidFill>
                            <a:schemeClr val="tx1"/>
                          </a:solidFill>
                          <a:latin typeface="+mj-ea"/>
                          <a:ea typeface="Arial"/>
                          <a:cs typeface="Arial"/>
                          <a:sym typeface="Arial"/>
                        </a:rPr>
                        <a:t> 행위의 실수가 있어서 안되는 경우에 해당한다</a:t>
                      </a:r>
                      <a:r>
                        <a:rPr lang="en-US" altLang="ko-KR" sz="1000" b="0" i="0" u="none" strike="noStrike" cap="none" dirty="0">
                          <a:solidFill>
                            <a:schemeClr val="tx1"/>
                          </a:solidFill>
                          <a:latin typeface="+mj-ea"/>
                          <a:ea typeface="Arial"/>
                          <a:cs typeface="Arial"/>
                          <a:sym typeface="Arial"/>
                        </a:rPr>
                        <a:t>.</a:t>
                      </a: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메모를 제외한 나머지는 평소 비활성화</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err="1">
                          <a:solidFill>
                            <a:schemeClr val="tx1"/>
                          </a:solidFill>
                          <a:latin typeface="+mj-ea"/>
                          <a:ea typeface="Arial"/>
                          <a:cs typeface="Arial"/>
                          <a:sym typeface="Arial"/>
                        </a:rPr>
                        <a:t>재발신</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err="1">
                          <a:solidFill>
                            <a:schemeClr val="tx1"/>
                          </a:solidFill>
                          <a:latin typeface="+mj-ea"/>
                          <a:ea typeface="Arial"/>
                          <a:cs typeface="Arial"/>
                          <a:sym typeface="Arial"/>
                        </a:rPr>
                        <a:t>전화걸기</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회의 통화</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예약 </a:t>
                      </a:r>
                      <a:endParaRPr lang="en-US" altLang="ko-KR" sz="1000" b="0" i="0" u="none" strike="noStrike" cap="none" dirty="0">
                        <a:solidFill>
                          <a:schemeClr val="tx1"/>
                        </a:solidFill>
                        <a:latin typeface="+mj-ea"/>
                        <a:ea typeface="Arial"/>
                        <a:cs typeface="Arial"/>
                        <a:sym typeface="Arial"/>
                      </a:endParaRP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rgbClr val="0070C0"/>
                          </a:solidFill>
                          <a:latin typeface="+mj-ea"/>
                          <a:ea typeface="Arial"/>
                          <a:cs typeface="Arial"/>
                          <a:sym typeface="Arial"/>
                        </a:rPr>
                        <a:t>아이콘에 온마우스 시 </a:t>
                      </a:r>
                      <a:r>
                        <a:rPr lang="ko-KR" altLang="en-US" sz="1000" b="0" i="0" u="none" strike="noStrike" cap="none" dirty="0" err="1">
                          <a:solidFill>
                            <a:srgbClr val="0070C0"/>
                          </a:solidFill>
                          <a:latin typeface="+mj-ea"/>
                          <a:ea typeface="Arial"/>
                          <a:cs typeface="Arial"/>
                          <a:sym typeface="Arial"/>
                        </a:rPr>
                        <a:t>알트</a:t>
                      </a:r>
                      <a:r>
                        <a:rPr lang="ko-KR" altLang="en-US" sz="1000" b="0" i="0" u="none" strike="noStrike" cap="none" dirty="0">
                          <a:solidFill>
                            <a:srgbClr val="0070C0"/>
                          </a:solidFill>
                          <a:latin typeface="+mj-ea"/>
                          <a:ea typeface="Arial"/>
                          <a:cs typeface="Arial"/>
                          <a:sym typeface="Arial"/>
                        </a:rPr>
                        <a:t> 값을 출력한다</a:t>
                      </a:r>
                      <a:r>
                        <a:rPr lang="en-US" altLang="ko-KR" sz="1000" b="0" i="0" u="none" strike="noStrike" cap="none" dirty="0">
                          <a:solidFill>
                            <a:srgbClr val="0070C0"/>
                          </a:solidFill>
                          <a:latin typeface="+mj-ea"/>
                          <a:ea typeface="Arial"/>
                          <a:cs typeface="Arial"/>
                          <a:sym typeface="Arial"/>
                        </a:rPr>
                        <a:t>.</a:t>
                      </a:r>
                      <a:endParaRPr lang="ko-KR" altLang="en-US" sz="1000" b="0" i="0" u="none" strike="noStrike" cap="none" dirty="0">
                        <a:solidFill>
                          <a:srgbClr val="0070C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다자간 통화를 선택하면 통화하던 상대의 전화는 즉시 보류되고 입력한 번호로 호전환을 할 수 있다</a:t>
                      </a:r>
                      <a:r>
                        <a:rPr lang="en-US" altLang="ko-KR" sz="1000" b="0" i="0" u="none" strike="noStrike" cap="none" dirty="0">
                          <a:solidFill>
                            <a:srgbClr val="FF0000"/>
                          </a:solidFill>
                          <a:latin typeface="+mj-ea"/>
                          <a:ea typeface="Arial"/>
                          <a:cs typeface="Arial"/>
                          <a:sym typeface="Arial"/>
                        </a:rPr>
                        <a:t>.</a:t>
                      </a:r>
                      <a:endParaRPr lang="ko-KR" altLang="en-US"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dirty="0">
                          <a:solidFill>
                            <a:schemeClr val="tx1"/>
                          </a:solidFill>
                          <a:latin typeface="+mj-ea"/>
                          <a:ea typeface="+mj-ea"/>
                        </a:rPr>
                        <a:t>해당 고객에게 특정 시간에 전화를 다시 걸어야 하는 경우 전화를 예약할 수 있다</a:t>
                      </a:r>
                      <a:r>
                        <a:rPr lang="en-US" altLang="ko-KR" sz="1000" b="0" dirty="0">
                          <a:solidFill>
                            <a:schemeClr val="tx1"/>
                          </a:solidFill>
                          <a:latin typeface="+mj-ea"/>
                          <a:ea typeface="+mj-ea"/>
                        </a:rPr>
                        <a:t>. (</a:t>
                      </a:r>
                      <a:r>
                        <a:rPr lang="ko-KR" altLang="en-US" sz="1000" b="0" dirty="0">
                          <a:solidFill>
                            <a:schemeClr val="tx1"/>
                          </a:solidFill>
                          <a:latin typeface="+mj-ea"/>
                          <a:ea typeface="+mj-ea"/>
                        </a:rPr>
                        <a:t>다음 페이지 추가설명</a:t>
                      </a:r>
                      <a:r>
                        <a:rPr lang="en-US" altLang="ko-KR" sz="1000" b="0" dirty="0">
                          <a:solidFill>
                            <a:schemeClr val="tx1"/>
                          </a:solidFill>
                          <a:latin typeface="+mj-ea"/>
                          <a:ea typeface="+mj-ea"/>
                        </a:rPr>
                        <a:t>)</a:t>
                      </a: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dirty="0" err="1">
                          <a:solidFill>
                            <a:schemeClr val="tx1"/>
                          </a:solidFill>
                          <a:latin typeface="+mj-ea"/>
                          <a:ea typeface="+mj-ea"/>
                        </a:rPr>
                        <a:t>즐겨찾기된</a:t>
                      </a:r>
                      <a:r>
                        <a:rPr lang="ko-KR" altLang="en-US" sz="1000" b="0" dirty="0">
                          <a:solidFill>
                            <a:schemeClr val="tx1"/>
                          </a:solidFill>
                          <a:latin typeface="+mj-ea"/>
                          <a:ea typeface="+mj-ea"/>
                        </a:rPr>
                        <a:t> 이름 앞에 표기</a:t>
                      </a: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차단된 이름 앞에 표기 </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블랙리스트</a:t>
                      </a:r>
                      <a:r>
                        <a:rPr lang="en-US" altLang="ko-KR" sz="1000" b="0" i="0" u="none" strike="noStrike" cap="none" dirty="0">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2"/>
            </p:custDataLst>
          </p:nvPr>
        </p:nvSpPr>
        <p:spPr>
          <a:xfrm>
            <a:off x="3088104" y="1672549"/>
            <a:ext cx="514833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785281"/>
              <a:ext cx="885179" cy="215444"/>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79404" y="792253"/>
            <a:ext cx="207196" cy="207196"/>
          </a:xfrm>
          <a:prstGeom prst="rect">
            <a:avLst/>
          </a:prstGeom>
        </p:spPr>
      </p:pic>
      <p:sp>
        <p:nvSpPr>
          <p:cNvPr id="1986" name="직사각형 1985">
            <a:extLst>
              <a:ext uri="{FF2B5EF4-FFF2-40B4-BE49-F238E27FC236}">
                <a16:creationId xmlns:a16="http://schemas.microsoft.com/office/drawing/2014/main" id="{2B9E6E3C-CEF5-4696-9B52-A7C5B81432EA}"/>
              </a:ext>
            </a:extLst>
          </p:cNvPr>
          <p:cNvSpPr/>
          <p:nvPr/>
        </p:nvSpPr>
        <p:spPr>
          <a:xfrm>
            <a:off x="3137196" y="912166"/>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sp>
        <p:nvSpPr>
          <p:cNvPr id="1989" name="직사각형 1988">
            <a:extLst>
              <a:ext uri="{FF2B5EF4-FFF2-40B4-BE49-F238E27FC236}">
                <a16:creationId xmlns:a16="http://schemas.microsoft.com/office/drawing/2014/main" id="{304EF5AA-7904-4FEE-93A2-AC732A17A48B}"/>
              </a:ext>
            </a:extLst>
          </p:cNvPr>
          <p:cNvSpPr/>
          <p:nvPr/>
        </p:nvSpPr>
        <p:spPr>
          <a:xfrm>
            <a:off x="5618239" y="932054"/>
            <a:ext cx="364202" cy="307777"/>
          </a:xfrm>
          <a:prstGeom prst="rect">
            <a:avLst/>
          </a:prstGeom>
        </p:spPr>
        <p:txBody>
          <a:bodyPr wrap="none">
            <a:spAutoFit/>
          </a:bodyPr>
          <a:lstStyle/>
          <a:p>
            <a:r>
              <a:rPr lang="ko-KR" altLang="en-US" b="1" dirty="0">
                <a:solidFill>
                  <a:srgbClr val="FF0000"/>
                </a:solidFill>
                <a:latin typeface="+mn-ea"/>
              </a:rPr>
              <a:t>②</a:t>
            </a:r>
            <a:endParaRPr lang="ko-KR" altLang="en-US" dirty="0"/>
          </a:p>
        </p:txBody>
      </p:sp>
      <p:sp>
        <p:nvSpPr>
          <p:cNvPr id="871" name="직사각형 870">
            <a:extLst>
              <a:ext uri="{FF2B5EF4-FFF2-40B4-BE49-F238E27FC236}">
                <a16:creationId xmlns:a16="http://schemas.microsoft.com/office/drawing/2014/main" id="{72287AA9-8011-4AB0-80F5-4D486D2944E0}"/>
              </a:ext>
            </a:extLst>
          </p:cNvPr>
          <p:cNvSpPr/>
          <p:nvPr/>
        </p:nvSpPr>
        <p:spPr>
          <a:xfrm>
            <a:off x="6256507" y="962861"/>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sp>
        <p:nvSpPr>
          <p:cNvPr id="872" name="직사각형 871">
            <a:extLst>
              <a:ext uri="{FF2B5EF4-FFF2-40B4-BE49-F238E27FC236}">
                <a16:creationId xmlns:a16="http://schemas.microsoft.com/office/drawing/2014/main" id="{A3D48A33-3E9E-4BA2-B7AA-9F7F474451D0}"/>
              </a:ext>
            </a:extLst>
          </p:cNvPr>
          <p:cNvSpPr/>
          <p:nvPr/>
        </p:nvSpPr>
        <p:spPr>
          <a:xfrm>
            <a:off x="6389831" y="1809108"/>
            <a:ext cx="364202" cy="307777"/>
          </a:xfrm>
          <a:prstGeom prst="rect">
            <a:avLst/>
          </a:prstGeom>
        </p:spPr>
        <p:txBody>
          <a:bodyPr wrap="none">
            <a:spAutoFit/>
          </a:bodyPr>
          <a:lstStyle/>
          <a:p>
            <a:r>
              <a:rPr lang="ko-KR" altLang="en-US" b="1" dirty="0">
                <a:solidFill>
                  <a:srgbClr val="FF0000"/>
                </a:solidFill>
                <a:latin typeface="+mn-ea"/>
              </a:rPr>
              <a:t>④</a:t>
            </a:r>
            <a:endParaRPr lang="ko-KR" altLang="en-US" dirty="0"/>
          </a:p>
        </p:txBody>
      </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395" name="TextBox 394">
            <a:extLst>
              <a:ext uri="{FF2B5EF4-FFF2-40B4-BE49-F238E27FC236}">
                <a16:creationId xmlns:a16="http://schemas.microsoft.com/office/drawing/2014/main" id="{797A2168-6B2A-4364-BFFE-264A271AF315}"/>
              </a:ext>
            </a:extLst>
          </p:cNvPr>
          <p:cNvSpPr txBox="1"/>
          <p:nvPr/>
        </p:nvSpPr>
        <p:spPr>
          <a:xfrm>
            <a:off x="6202688" y="5623966"/>
            <a:ext cx="548244" cy="307777"/>
          </a:xfrm>
          <a:prstGeom prst="rect">
            <a:avLst/>
          </a:prstGeom>
          <a:noFill/>
        </p:spPr>
        <p:txBody>
          <a:bodyPr wrap="square">
            <a:spAutoFit/>
          </a:bodyPr>
          <a:lstStyle/>
          <a:p>
            <a:r>
              <a:rPr lang="ko-KR" altLang="en-US" dirty="0">
                <a:solidFill>
                  <a:srgbClr val="FF0000"/>
                </a:solidFill>
                <a:latin typeface="+mn-ea"/>
                <a:ea typeface="+mn-ea"/>
              </a:rPr>
              <a:t>⑧</a:t>
            </a:r>
            <a:endParaRPr lang="ko-KR" altLang="en-US" dirty="0"/>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sp>
        <p:nvSpPr>
          <p:cNvPr id="2" name="TextBox 1">
            <a:extLst>
              <a:ext uri="{FF2B5EF4-FFF2-40B4-BE49-F238E27FC236}">
                <a16:creationId xmlns:a16="http://schemas.microsoft.com/office/drawing/2014/main" id="{F5A11166-993B-4B40-A71D-92150DF0E7A0}"/>
              </a:ext>
            </a:extLst>
          </p:cNvPr>
          <p:cNvSpPr txBox="1"/>
          <p:nvPr/>
        </p:nvSpPr>
        <p:spPr>
          <a:xfrm>
            <a:off x="3516580" y="5284605"/>
            <a:ext cx="333746" cy="307777"/>
          </a:xfrm>
          <a:prstGeom prst="rect">
            <a:avLst/>
          </a:prstGeom>
          <a:noFill/>
        </p:spPr>
        <p:txBody>
          <a:bodyPr wrap="none" rtlCol="0">
            <a:spAutoFit/>
          </a:bodyPr>
          <a:lstStyle/>
          <a:p>
            <a:r>
              <a:rPr lang="ko-KR" altLang="en-US" dirty="0">
                <a:solidFill>
                  <a:srgbClr val="E6097F"/>
                </a:solidFill>
              </a:rPr>
              <a:t>★</a:t>
            </a:r>
          </a:p>
        </p:txBody>
      </p:sp>
      <p:grpSp>
        <p:nvGrpSpPr>
          <p:cNvPr id="9" name="그룹 8">
            <a:extLst>
              <a:ext uri="{FF2B5EF4-FFF2-40B4-BE49-F238E27FC236}">
                <a16:creationId xmlns:a16="http://schemas.microsoft.com/office/drawing/2014/main" id="{A4A3D856-25C2-43A5-BFDE-97C7C0C8A661}"/>
              </a:ext>
            </a:extLst>
          </p:cNvPr>
          <p:cNvGrpSpPr/>
          <p:nvPr/>
        </p:nvGrpSpPr>
        <p:grpSpPr>
          <a:xfrm>
            <a:off x="3730607" y="5813581"/>
            <a:ext cx="171825" cy="171825"/>
            <a:chOff x="9882231" y="5758893"/>
            <a:chExt cx="914400" cy="914400"/>
          </a:xfrm>
        </p:grpSpPr>
        <p:sp>
          <p:nvSpPr>
            <p:cNvPr id="3" name="타원 2">
              <a:extLst>
                <a:ext uri="{FF2B5EF4-FFF2-40B4-BE49-F238E27FC236}">
                  <a16:creationId xmlns:a16="http://schemas.microsoft.com/office/drawing/2014/main" id="{B92415E7-4FD7-4043-A5E4-E2157FC9E59D}"/>
                </a:ext>
              </a:extLst>
            </p:cNvPr>
            <p:cNvSpPr/>
            <p:nvPr/>
          </p:nvSpPr>
          <p:spPr>
            <a:xfrm>
              <a:off x="9882231" y="5758893"/>
              <a:ext cx="914400" cy="914400"/>
            </a:xfrm>
            <a:prstGeom prst="ellipse">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6" name="직선 연결선 5">
              <a:extLst>
                <a:ext uri="{FF2B5EF4-FFF2-40B4-BE49-F238E27FC236}">
                  <a16:creationId xmlns:a16="http://schemas.microsoft.com/office/drawing/2014/main" id="{B6822AB6-0CF8-4B24-A0D0-7AA25D9D6EF5}"/>
                </a:ext>
              </a:extLst>
            </p:cNvPr>
            <p:cNvCxnSpPr>
              <a:stCxn id="3" idx="7"/>
              <a:endCxn id="3" idx="3"/>
            </p:cNvCxnSpPr>
            <p:nvPr/>
          </p:nvCxnSpPr>
          <p:spPr>
            <a:xfrm flipH="1">
              <a:off x="10016142" y="5892804"/>
              <a:ext cx="646578" cy="64657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68" name="TextBox 367">
            <a:extLst>
              <a:ext uri="{FF2B5EF4-FFF2-40B4-BE49-F238E27FC236}">
                <a16:creationId xmlns:a16="http://schemas.microsoft.com/office/drawing/2014/main" id="{AAAA754D-79E3-4506-BA42-6B057287ADFB}"/>
              </a:ext>
            </a:extLst>
          </p:cNvPr>
          <p:cNvSpPr txBox="1"/>
          <p:nvPr/>
        </p:nvSpPr>
        <p:spPr>
          <a:xfrm>
            <a:off x="3411309" y="5115397"/>
            <a:ext cx="373601" cy="307777"/>
          </a:xfrm>
          <a:prstGeom prst="rect">
            <a:avLst/>
          </a:prstGeom>
          <a:noFill/>
        </p:spPr>
        <p:txBody>
          <a:bodyPr wrap="square">
            <a:spAutoFit/>
          </a:bodyPr>
          <a:lstStyle/>
          <a:p>
            <a:r>
              <a:rPr lang="ko-KR" altLang="en-US" dirty="0">
                <a:solidFill>
                  <a:srgbClr val="FF0000"/>
                </a:solidFill>
                <a:latin typeface="+mn-ea"/>
                <a:ea typeface="+mn-ea"/>
              </a:rPr>
              <a:t>⑨</a:t>
            </a:r>
            <a:endParaRPr lang="ko-KR" altLang="en-US" dirty="0"/>
          </a:p>
        </p:txBody>
      </p:sp>
      <p:sp>
        <p:nvSpPr>
          <p:cNvPr id="369" name="TextBox 368">
            <a:extLst>
              <a:ext uri="{FF2B5EF4-FFF2-40B4-BE49-F238E27FC236}">
                <a16:creationId xmlns:a16="http://schemas.microsoft.com/office/drawing/2014/main" id="{902AFC85-EC8E-4591-9F77-F054C4F13DF6}"/>
              </a:ext>
            </a:extLst>
          </p:cNvPr>
          <p:cNvSpPr txBox="1"/>
          <p:nvPr/>
        </p:nvSpPr>
        <p:spPr>
          <a:xfrm>
            <a:off x="3649606" y="5525673"/>
            <a:ext cx="373601" cy="307777"/>
          </a:xfrm>
          <a:prstGeom prst="rect">
            <a:avLst/>
          </a:prstGeom>
          <a:noFill/>
        </p:spPr>
        <p:txBody>
          <a:bodyPr wrap="square">
            <a:spAutoFit/>
          </a:bodyPr>
          <a:lstStyle/>
          <a:p>
            <a:r>
              <a:rPr lang="ko-KR" altLang="en-US" dirty="0">
                <a:solidFill>
                  <a:srgbClr val="FF0000"/>
                </a:solidFill>
                <a:latin typeface="+mn-ea"/>
                <a:ea typeface="+mn-ea"/>
              </a:rPr>
              <a:t>⑩</a:t>
            </a:r>
            <a:endParaRPr lang="ko-KR" altLang="en-US" dirty="0"/>
          </a:p>
        </p:txBody>
      </p:sp>
      <p:sp>
        <p:nvSpPr>
          <p:cNvPr id="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182F41F-E3C0-4433-A140-625928B1EECF}"/>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10" name="슬라이드 번호 개체 틀 9">
            <a:extLst>
              <a:ext uri="{FF2B5EF4-FFF2-40B4-BE49-F238E27FC236}">
                <a16:creationId xmlns:a16="http://schemas.microsoft.com/office/drawing/2014/main" id="{C8636C58-5A7F-437C-9717-47D59B55031B}"/>
              </a:ext>
            </a:extLst>
          </p:cNvPr>
          <p:cNvSpPr>
            <a:spLocks noGrp="1"/>
          </p:cNvSpPr>
          <p:nvPr>
            <p:ph type="sldNum" idx="12"/>
          </p:nvPr>
        </p:nvSpPr>
        <p:spPr/>
        <p:txBody>
          <a:bodyPr/>
          <a:lstStyle/>
          <a:p>
            <a:fld id="{00000000-1234-1234-1234-123412341234}" type="slidenum">
              <a:rPr lang="en-US" altLang="ko-KR" smtClean="0"/>
              <a:pPr/>
              <a:t>22</a:t>
            </a:fld>
            <a:endParaRPr lang="ko-KR" altLang="en-US"/>
          </a:p>
        </p:txBody>
      </p:sp>
      <p:grpSp>
        <p:nvGrpSpPr>
          <p:cNvPr id="378" name="그룹 377">
            <a:extLst>
              <a:ext uri="{FF2B5EF4-FFF2-40B4-BE49-F238E27FC236}">
                <a16:creationId xmlns:a16="http://schemas.microsoft.com/office/drawing/2014/main" id="{3606D618-01B4-4990-853F-FB23BFDFC239}"/>
              </a:ext>
            </a:extLst>
          </p:cNvPr>
          <p:cNvGrpSpPr/>
          <p:nvPr/>
        </p:nvGrpSpPr>
        <p:grpSpPr>
          <a:xfrm>
            <a:off x="392899" y="6036268"/>
            <a:ext cx="229670" cy="229670"/>
            <a:chOff x="1429740" y="6081449"/>
            <a:chExt cx="229670" cy="229670"/>
          </a:xfrm>
        </p:grpSpPr>
        <p:sp>
          <p:nvSpPr>
            <p:cNvPr id="379" name="Phone">
              <a:extLst>
                <a:ext uri="{FF2B5EF4-FFF2-40B4-BE49-F238E27FC236}">
                  <a16:creationId xmlns:a16="http://schemas.microsoft.com/office/drawing/2014/main" id="{BE27124E-7C00-457B-BDDB-1227CE832AA6}"/>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80" name="그래픽 87" descr="새로 고침">
              <a:extLst>
                <a:ext uri="{FF2B5EF4-FFF2-40B4-BE49-F238E27FC236}">
                  <a16:creationId xmlns:a16="http://schemas.microsoft.com/office/drawing/2014/main" id="{03DE60DE-E775-48A1-B921-2F8FB621812A}"/>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sp>
        <p:nvSpPr>
          <p:cNvPr id="16" name="직사각형 15">
            <a:extLst>
              <a:ext uri="{FF2B5EF4-FFF2-40B4-BE49-F238E27FC236}">
                <a16:creationId xmlns:a16="http://schemas.microsoft.com/office/drawing/2014/main" id="{8504C20F-E557-42F3-94EB-A34EC228EA26}"/>
              </a:ext>
            </a:extLst>
          </p:cNvPr>
          <p:cNvSpPr/>
          <p:nvPr/>
        </p:nvSpPr>
        <p:spPr>
          <a:xfrm>
            <a:off x="339666" y="2643314"/>
            <a:ext cx="2570217" cy="785686"/>
          </a:xfrm>
          <a:prstGeom prst="rect">
            <a:avLst/>
          </a:prstGeom>
          <a:noFill/>
          <a:ln w="3175">
            <a:solidFill>
              <a:srgbClr val="FF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574" name="직사각형 573">
            <a:extLst>
              <a:ext uri="{FF2B5EF4-FFF2-40B4-BE49-F238E27FC236}">
                <a16:creationId xmlns:a16="http://schemas.microsoft.com/office/drawing/2014/main" id="{1C59305A-05AC-41DC-B0F6-BCED5BB95FA6}"/>
              </a:ext>
            </a:extLst>
          </p:cNvPr>
          <p:cNvSpPr/>
          <p:nvPr/>
        </p:nvSpPr>
        <p:spPr>
          <a:xfrm>
            <a:off x="206848" y="5836398"/>
            <a:ext cx="2828038" cy="635372"/>
          </a:xfrm>
          <a:prstGeom prst="rect">
            <a:avLst/>
          </a:prstGeom>
          <a:noFill/>
          <a:ln w="3175">
            <a:solidFill>
              <a:srgbClr val="FF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9" name="직사각형 18">
            <a:extLst>
              <a:ext uri="{FF2B5EF4-FFF2-40B4-BE49-F238E27FC236}">
                <a16:creationId xmlns:a16="http://schemas.microsoft.com/office/drawing/2014/main" id="{5D0CC30E-9668-48C3-A9D8-7F2727D30024}"/>
              </a:ext>
            </a:extLst>
          </p:cNvPr>
          <p:cNvSpPr/>
          <p:nvPr/>
        </p:nvSpPr>
        <p:spPr>
          <a:xfrm>
            <a:off x="108724" y="5765524"/>
            <a:ext cx="364202" cy="307777"/>
          </a:xfrm>
          <a:prstGeom prst="rect">
            <a:avLst/>
          </a:prstGeom>
        </p:spPr>
        <p:txBody>
          <a:bodyPr wrap="none">
            <a:spAutoFit/>
          </a:bodyPr>
          <a:lstStyle/>
          <a:p>
            <a:r>
              <a:rPr lang="ko-KR" altLang="en-US" dirty="0">
                <a:solidFill>
                  <a:srgbClr val="FF0000"/>
                </a:solidFill>
                <a:latin typeface="+mn-ea"/>
              </a:rPr>
              <a:t>⑥</a:t>
            </a:r>
            <a:endParaRPr lang="ko-KR" altLang="en-US" dirty="0"/>
          </a:p>
        </p:txBody>
      </p:sp>
      <p:sp>
        <p:nvSpPr>
          <p:cNvPr id="21" name="TextBox 20">
            <a:extLst>
              <a:ext uri="{FF2B5EF4-FFF2-40B4-BE49-F238E27FC236}">
                <a16:creationId xmlns:a16="http://schemas.microsoft.com/office/drawing/2014/main" id="{BF7F9B3E-EE44-4D73-9D25-9D4E1A5B6105}"/>
              </a:ext>
            </a:extLst>
          </p:cNvPr>
          <p:cNvSpPr txBox="1"/>
          <p:nvPr/>
        </p:nvSpPr>
        <p:spPr>
          <a:xfrm>
            <a:off x="1850080" y="6189385"/>
            <a:ext cx="313354" cy="307777"/>
          </a:xfrm>
          <a:prstGeom prst="rect">
            <a:avLst/>
          </a:prstGeom>
          <a:noFill/>
        </p:spPr>
        <p:txBody>
          <a:bodyPr wrap="square">
            <a:spAutoFit/>
          </a:bodyPr>
          <a:lstStyle/>
          <a:p>
            <a:r>
              <a:rPr lang="ko-KR" altLang="en-US" sz="1400" dirty="0">
                <a:solidFill>
                  <a:srgbClr val="FF0000"/>
                </a:solidFill>
                <a:latin typeface="+mn-ea"/>
              </a:rPr>
              <a:t>⑦</a:t>
            </a:r>
            <a:endParaRPr lang="ko-KR" altLang="en-US" dirty="0"/>
          </a:p>
        </p:txBody>
      </p:sp>
      <p:sp>
        <p:nvSpPr>
          <p:cNvPr id="23" name="TextBox 22">
            <a:extLst>
              <a:ext uri="{FF2B5EF4-FFF2-40B4-BE49-F238E27FC236}">
                <a16:creationId xmlns:a16="http://schemas.microsoft.com/office/drawing/2014/main" id="{E1716525-C7F2-4338-9B38-EAE18B16B591}"/>
              </a:ext>
            </a:extLst>
          </p:cNvPr>
          <p:cNvSpPr txBox="1"/>
          <p:nvPr/>
        </p:nvSpPr>
        <p:spPr>
          <a:xfrm>
            <a:off x="2506470" y="6181006"/>
            <a:ext cx="548244" cy="307777"/>
          </a:xfrm>
          <a:prstGeom prst="rect">
            <a:avLst/>
          </a:prstGeom>
          <a:noFill/>
        </p:spPr>
        <p:txBody>
          <a:bodyPr wrap="square">
            <a:spAutoFit/>
          </a:bodyPr>
          <a:lstStyle/>
          <a:p>
            <a:r>
              <a:rPr lang="ko-KR" altLang="en-US" dirty="0">
                <a:solidFill>
                  <a:srgbClr val="FF0000"/>
                </a:solidFill>
                <a:latin typeface="+mn-ea"/>
                <a:ea typeface="+mn-ea"/>
              </a:rPr>
              <a:t>⑧</a:t>
            </a:r>
            <a:endParaRPr lang="ko-KR" altLang="en-US" dirty="0"/>
          </a:p>
        </p:txBody>
      </p:sp>
      <p:sp>
        <p:nvSpPr>
          <p:cNvPr id="27" name="TextBox 26">
            <a:extLst>
              <a:ext uri="{FF2B5EF4-FFF2-40B4-BE49-F238E27FC236}">
                <a16:creationId xmlns:a16="http://schemas.microsoft.com/office/drawing/2014/main" id="{E7624C77-8D4C-4EC3-8338-CFA9E31CC7B5}"/>
              </a:ext>
            </a:extLst>
          </p:cNvPr>
          <p:cNvSpPr txBox="1"/>
          <p:nvPr/>
        </p:nvSpPr>
        <p:spPr>
          <a:xfrm>
            <a:off x="222138" y="6539369"/>
            <a:ext cx="530915" cy="230832"/>
          </a:xfrm>
          <a:prstGeom prst="rect">
            <a:avLst/>
          </a:prstGeom>
          <a:noFill/>
        </p:spPr>
        <p:txBody>
          <a:bodyPr wrap="none" rtlCol="0">
            <a:spAutoFit/>
          </a:bodyPr>
          <a:lstStyle/>
          <a:p>
            <a:r>
              <a:rPr lang="ko-KR" altLang="en-US" sz="900" dirty="0" err="1">
                <a:solidFill>
                  <a:srgbClr val="FF0000"/>
                </a:solidFill>
              </a:rPr>
              <a:t>재발신</a:t>
            </a:r>
            <a:endParaRPr lang="ko-KR" altLang="en-US" sz="900" dirty="0">
              <a:solidFill>
                <a:srgbClr val="FF0000"/>
              </a:solidFill>
            </a:endParaRPr>
          </a:p>
        </p:txBody>
      </p:sp>
      <p:sp>
        <p:nvSpPr>
          <p:cNvPr id="592" name="TextBox 591">
            <a:extLst>
              <a:ext uri="{FF2B5EF4-FFF2-40B4-BE49-F238E27FC236}">
                <a16:creationId xmlns:a16="http://schemas.microsoft.com/office/drawing/2014/main" id="{F02DEAE4-E818-4B68-8085-3D8C0E5AB558}"/>
              </a:ext>
            </a:extLst>
          </p:cNvPr>
          <p:cNvSpPr txBox="1"/>
          <p:nvPr/>
        </p:nvSpPr>
        <p:spPr>
          <a:xfrm>
            <a:off x="969266" y="6530195"/>
            <a:ext cx="678391" cy="369332"/>
          </a:xfrm>
          <a:prstGeom prst="rect">
            <a:avLst/>
          </a:prstGeom>
          <a:noFill/>
        </p:spPr>
        <p:txBody>
          <a:bodyPr wrap="none" rtlCol="0">
            <a:spAutoFit/>
          </a:bodyPr>
          <a:lstStyle/>
          <a:p>
            <a:r>
              <a:rPr lang="ko-KR" altLang="en-US" sz="900" dirty="0">
                <a:solidFill>
                  <a:srgbClr val="FF0000"/>
                </a:solidFill>
              </a:rPr>
              <a:t>수신</a:t>
            </a:r>
            <a:r>
              <a:rPr lang="en-US" altLang="ko-KR" sz="900" dirty="0">
                <a:solidFill>
                  <a:srgbClr val="FF0000"/>
                </a:solidFill>
              </a:rPr>
              <a:t>/</a:t>
            </a:r>
            <a:r>
              <a:rPr lang="ko-KR" altLang="en-US" sz="900" dirty="0">
                <a:solidFill>
                  <a:srgbClr val="FF0000"/>
                </a:solidFill>
              </a:rPr>
              <a:t>끊기</a:t>
            </a:r>
            <a:endParaRPr lang="en-US" altLang="ko-KR" sz="900" dirty="0">
              <a:solidFill>
                <a:srgbClr val="FF0000"/>
              </a:solidFill>
            </a:endParaRPr>
          </a:p>
          <a:p>
            <a:r>
              <a:rPr lang="ko-KR" altLang="en-US" sz="900" dirty="0">
                <a:solidFill>
                  <a:srgbClr val="FF0000"/>
                </a:solidFill>
              </a:rPr>
              <a:t>스위치</a:t>
            </a:r>
          </a:p>
        </p:txBody>
      </p:sp>
      <p:sp>
        <p:nvSpPr>
          <p:cNvPr id="593" name="TextBox 592">
            <a:extLst>
              <a:ext uri="{FF2B5EF4-FFF2-40B4-BE49-F238E27FC236}">
                <a16:creationId xmlns:a16="http://schemas.microsoft.com/office/drawing/2014/main" id="{11318744-00D6-4273-923A-22F7FA792D0B}"/>
              </a:ext>
            </a:extLst>
          </p:cNvPr>
          <p:cNvSpPr txBox="1"/>
          <p:nvPr/>
        </p:nvSpPr>
        <p:spPr>
          <a:xfrm>
            <a:off x="1716394" y="6521021"/>
            <a:ext cx="595035" cy="230832"/>
          </a:xfrm>
          <a:prstGeom prst="rect">
            <a:avLst/>
          </a:prstGeom>
          <a:noFill/>
        </p:spPr>
        <p:txBody>
          <a:bodyPr wrap="none" rtlCol="0">
            <a:spAutoFit/>
          </a:bodyPr>
          <a:lstStyle/>
          <a:p>
            <a:r>
              <a:rPr lang="en-US" altLang="ko-KR" sz="900" dirty="0">
                <a:solidFill>
                  <a:srgbClr val="FF0000"/>
                </a:solidFill>
              </a:rPr>
              <a:t>3</a:t>
            </a:r>
            <a:r>
              <a:rPr lang="ko-KR" altLang="en-US" sz="900" dirty="0" err="1">
                <a:solidFill>
                  <a:srgbClr val="FF0000"/>
                </a:solidFill>
              </a:rPr>
              <a:t>자통화</a:t>
            </a:r>
            <a:endParaRPr lang="ko-KR" altLang="en-US" sz="900" dirty="0">
              <a:solidFill>
                <a:srgbClr val="FF0000"/>
              </a:solidFill>
            </a:endParaRPr>
          </a:p>
        </p:txBody>
      </p:sp>
      <p:sp>
        <p:nvSpPr>
          <p:cNvPr id="594" name="TextBox 593">
            <a:extLst>
              <a:ext uri="{FF2B5EF4-FFF2-40B4-BE49-F238E27FC236}">
                <a16:creationId xmlns:a16="http://schemas.microsoft.com/office/drawing/2014/main" id="{0C56BEB6-9DED-4E65-B0B4-478C8C7A8CE7}"/>
              </a:ext>
            </a:extLst>
          </p:cNvPr>
          <p:cNvSpPr txBox="1"/>
          <p:nvPr/>
        </p:nvSpPr>
        <p:spPr>
          <a:xfrm>
            <a:off x="2463522" y="6511847"/>
            <a:ext cx="646331" cy="230832"/>
          </a:xfrm>
          <a:prstGeom prst="rect">
            <a:avLst/>
          </a:prstGeom>
          <a:noFill/>
        </p:spPr>
        <p:txBody>
          <a:bodyPr wrap="none" rtlCol="0">
            <a:spAutoFit/>
          </a:bodyPr>
          <a:lstStyle/>
          <a:p>
            <a:r>
              <a:rPr lang="ko-KR" altLang="en-US" sz="900" dirty="0">
                <a:solidFill>
                  <a:srgbClr val="FF0000"/>
                </a:solidFill>
              </a:rPr>
              <a:t>전화예약</a:t>
            </a:r>
          </a:p>
        </p:txBody>
      </p:sp>
      <p:grpSp>
        <p:nvGrpSpPr>
          <p:cNvPr id="595" name="그룹 594">
            <a:extLst>
              <a:ext uri="{FF2B5EF4-FFF2-40B4-BE49-F238E27FC236}">
                <a16:creationId xmlns:a16="http://schemas.microsoft.com/office/drawing/2014/main" id="{E9624230-2B17-4560-87C5-675E7560E6BC}"/>
              </a:ext>
            </a:extLst>
          </p:cNvPr>
          <p:cNvGrpSpPr/>
          <p:nvPr/>
        </p:nvGrpSpPr>
        <p:grpSpPr>
          <a:xfrm>
            <a:off x="3690805" y="4233143"/>
            <a:ext cx="171825" cy="171825"/>
            <a:chOff x="9882231" y="5758893"/>
            <a:chExt cx="914400" cy="914400"/>
          </a:xfrm>
        </p:grpSpPr>
        <p:sp>
          <p:nvSpPr>
            <p:cNvPr id="723" name="타원 722">
              <a:extLst>
                <a:ext uri="{FF2B5EF4-FFF2-40B4-BE49-F238E27FC236}">
                  <a16:creationId xmlns:a16="http://schemas.microsoft.com/office/drawing/2014/main" id="{70AF0546-6C03-4DAD-A4D2-258F15FEBF00}"/>
                </a:ext>
              </a:extLst>
            </p:cNvPr>
            <p:cNvSpPr/>
            <p:nvPr/>
          </p:nvSpPr>
          <p:spPr>
            <a:xfrm>
              <a:off x="9882231" y="5758893"/>
              <a:ext cx="914400" cy="914400"/>
            </a:xfrm>
            <a:prstGeom prst="ellipse">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724" name="직선 연결선 723">
              <a:extLst>
                <a:ext uri="{FF2B5EF4-FFF2-40B4-BE49-F238E27FC236}">
                  <a16:creationId xmlns:a16="http://schemas.microsoft.com/office/drawing/2014/main" id="{A18B9BA3-7D2C-477E-A1EB-08180B07A371}"/>
                </a:ext>
              </a:extLst>
            </p:cNvPr>
            <p:cNvCxnSpPr>
              <a:stCxn id="723" idx="7"/>
              <a:endCxn id="723" idx="3"/>
            </p:cNvCxnSpPr>
            <p:nvPr/>
          </p:nvCxnSpPr>
          <p:spPr>
            <a:xfrm flipH="1">
              <a:off x="10016142" y="5892804"/>
              <a:ext cx="646578" cy="64657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직사각형 12">
            <a:extLst>
              <a:ext uri="{FF2B5EF4-FFF2-40B4-BE49-F238E27FC236}">
                <a16:creationId xmlns:a16="http://schemas.microsoft.com/office/drawing/2014/main" id="{1727C5EC-67CB-4FCB-8922-54CA450D35C6}"/>
              </a:ext>
            </a:extLst>
          </p:cNvPr>
          <p:cNvSpPr/>
          <p:nvPr/>
        </p:nvSpPr>
        <p:spPr>
          <a:xfrm>
            <a:off x="339666" y="1112856"/>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383" name="직사각형 382">
            <a:extLst>
              <a:ext uri="{FF2B5EF4-FFF2-40B4-BE49-F238E27FC236}">
                <a16:creationId xmlns:a16="http://schemas.microsoft.com/office/drawing/2014/main" id="{F46E51E2-E7D8-48D2-BE71-B06948992B17}"/>
              </a:ext>
            </a:extLst>
          </p:cNvPr>
          <p:cNvSpPr/>
          <p:nvPr/>
        </p:nvSpPr>
        <p:spPr>
          <a:xfrm>
            <a:off x="3145881" y="1042406"/>
            <a:ext cx="2570217" cy="365195"/>
          </a:xfrm>
          <a:prstGeom prst="rect">
            <a:avLst/>
          </a:prstGeom>
          <a:noFill/>
          <a:ln w="3175">
            <a:solidFill>
              <a:srgbClr val="FF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Tree>
    <p:extLst>
      <p:ext uri="{BB962C8B-B14F-4D97-AF65-F5344CB8AC3E}">
        <p14:creationId xmlns:p14="http://schemas.microsoft.com/office/powerpoint/2010/main" val="11491888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통화예약하기</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3183262493"/>
              </p:ext>
            </p:extLst>
          </p:nvPr>
        </p:nvGraphicFramePr>
        <p:xfrm>
          <a:off x="8414851" y="564395"/>
          <a:ext cx="3597339" cy="4882239"/>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통화대기 영역 또는 전화목록의 통화예약 아이콘을 클릭한다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rPr>
                        <a:t>통화예약 창은 기존 현행은 복수로 등록이 가능한 것으로 되어 있으나 사용자는 동시에 복수에게 전화를 걸 수 없다</a:t>
                      </a:r>
                      <a:r>
                        <a:rPr lang="en-US" altLang="ko-KR" sz="1000" b="0" dirty="0">
                          <a:solidFill>
                            <a:schemeClr val="tx1"/>
                          </a:solidFill>
                        </a:rPr>
                        <a:t>. </a:t>
                      </a:r>
                      <a:r>
                        <a:rPr lang="ko-KR" altLang="en-US" sz="1000" b="0" dirty="0">
                          <a:solidFill>
                            <a:schemeClr val="tx1"/>
                          </a:solidFill>
                        </a:rPr>
                        <a:t>따라서 단수의 사용자에게만 예약하는 것으로 한다</a:t>
                      </a:r>
                      <a:r>
                        <a:rPr lang="en-US" altLang="ko-KR" sz="1000" b="0" dirty="0">
                          <a:solidFill>
                            <a:schemeClr val="tx1"/>
                          </a:solidFill>
                        </a:rPr>
                        <a:t>.</a:t>
                      </a:r>
                      <a:endParaRPr lang="ko-KR" altLang="en-US" sz="1000" b="0" dirty="0">
                        <a:solidFill>
                          <a:schemeClr val="tx1"/>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en-US" altLang="ko-KR" sz="1000" b="0" i="0" u="none" strike="noStrike" cap="none" dirty="0">
                          <a:solidFill>
                            <a:schemeClr val="tx1"/>
                          </a:solidFill>
                          <a:latin typeface="+mj-ea"/>
                          <a:ea typeface="Arial"/>
                          <a:cs typeface="Arial"/>
                          <a:sym typeface="Arial"/>
                        </a:rPr>
                        <a:t>5</a:t>
                      </a:r>
                      <a:r>
                        <a:rPr lang="ko-KR" altLang="en-US" sz="1000" b="0" i="0" u="none" strike="noStrike" cap="none" dirty="0">
                          <a:solidFill>
                            <a:schemeClr val="tx1"/>
                          </a:solidFill>
                          <a:latin typeface="+mj-ea"/>
                          <a:ea typeface="Arial"/>
                          <a:cs typeface="Arial"/>
                          <a:sym typeface="Arial"/>
                        </a:rPr>
                        <a:t>분 뒤 시간으로 설정한다</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현행 동일</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예약을 실행 시 부모 화면을 </a:t>
                      </a:r>
                      <a:r>
                        <a:rPr lang="ko-KR" altLang="en-US" sz="1000" b="0" i="0" u="none" strike="noStrike" cap="none" dirty="0" err="1">
                          <a:solidFill>
                            <a:schemeClr val="tx1"/>
                          </a:solidFill>
                          <a:latin typeface="+mj-ea"/>
                          <a:ea typeface="Arial"/>
                          <a:cs typeface="Arial"/>
                          <a:sym typeface="Arial"/>
                        </a:rPr>
                        <a:t>딤</a:t>
                      </a:r>
                      <a:r>
                        <a:rPr lang="en-US" altLang="ko-KR" sz="1000" dirty="0"/>
                        <a:t>(dimmed)</a:t>
                      </a:r>
                      <a:r>
                        <a:rPr lang="ko-KR" altLang="en-US" sz="1000" b="0" i="0" u="none" strike="noStrike" cap="none" dirty="0">
                          <a:solidFill>
                            <a:schemeClr val="tx1"/>
                          </a:solidFill>
                          <a:latin typeface="+mj-ea"/>
                          <a:ea typeface="Arial"/>
                          <a:cs typeface="Arial"/>
                          <a:sym typeface="Arial"/>
                        </a:rPr>
                        <a:t> 처리한다</a:t>
                      </a:r>
                      <a:r>
                        <a:rPr lang="en-US" altLang="ko-KR" sz="1000" b="0" i="0" u="none" strike="noStrike" cap="none" dirty="0">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1D54F06-D124-420E-81A2-D6681CCF0E65}"/>
              </a:ext>
            </a:extLst>
          </p:cNvPr>
          <p:cNvSpPr/>
          <p:nvPr>
            <p:custDataLst>
              <p:tags r:id="rId2"/>
            </p:custDataLst>
          </p:nvPr>
        </p:nvSpPr>
        <p:spPr>
          <a:xfrm>
            <a:off x="3073888"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90606" y="1672549"/>
            <a:ext cx="5145832"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89" name="그룹 488">
              <a:extLst>
                <a:ext uri="{FF2B5EF4-FFF2-40B4-BE49-F238E27FC236}">
                  <a16:creationId xmlns:a16="http://schemas.microsoft.com/office/drawing/2014/main" id="{DF7A490F-79E6-4F95-A8EB-013AFBE959FD}"/>
                </a:ext>
              </a:extLst>
            </p:cNvPr>
            <p:cNvGrpSpPr/>
            <p:nvPr/>
          </p:nvGrpSpPr>
          <p:grpSpPr>
            <a:xfrm>
              <a:off x="8741846" y="2238818"/>
              <a:ext cx="281917" cy="285412"/>
              <a:chOff x="6284958" y="3632365"/>
              <a:chExt cx="513408" cy="513408"/>
            </a:xfrm>
          </p:grpSpPr>
          <p:sp>
            <p:nvSpPr>
              <p:cNvPr id="505" name="Oval">
                <a:extLst>
                  <a:ext uri="{FF2B5EF4-FFF2-40B4-BE49-F238E27FC236}">
                    <a16:creationId xmlns:a16="http://schemas.microsoft.com/office/drawing/2014/main" id="{D2908E2A-749D-45E0-80D8-6F496DB9119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06" name="Create">
                <a:extLst>
                  <a:ext uri="{FF2B5EF4-FFF2-40B4-BE49-F238E27FC236}">
                    <a16:creationId xmlns:a16="http://schemas.microsoft.com/office/drawing/2014/main" id="{D5DE833F-E925-4717-9A82-DFBA1DCE7E3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90" name="그룹 489">
              <a:extLst>
                <a:ext uri="{FF2B5EF4-FFF2-40B4-BE49-F238E27FC236}">
                  <a16:creationId xmlns:a16="http://schemas.microsoft.com/office/drawing/2014/main" id="{3C237DBB-51C0-408A-8DB9-B90FFB500189}"/>
                </a:ext>
              </a:extLst>
            </p:cNvPr>
            <p:cNvGrpSpPr/>
            <p:nvPr/>
          </p:nvGrpSpPr>
          <p:grpSpPr>
            <a:xfrm>
              <a:off x="8396723" y="2238818"/>
              <a:ext cx="281917" cy="285412"/>
              <a:chOff x="6603234" y="4517407"/>
              <a:chExt cx="488446" cy="488446"/>
            </a:xfrm>
          </p:grpSpPr>
          <p:sp>
            <p:nvSpPr>
              <p:cNvPr id="503" name="Oval">
                <a:extLst>
                  <a:ext uri="{FF2B5EF4-FFF2-40B4-BE49-F238E27FC236}">
                    <a16:creationId xmlns:a16="http://schemas.microsoft.com/office/drawing/2014/main" id="{496C2476-D791-4E9B-B7C5-FD70A596D494}"/>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04" name="Freeform 130">
                <a:extLst>
                  <a:ext uri="{FF2B5EF4-FFF2-40B4-BE49-F238E27FC236}">
                    <a16:creationId xmlns:a16="http://schemas.microsoft.com/office/drawing/2014/main" id="{D8300B63-52FB-4734-B9B6-154DE4AF2ED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91" name="그룹 490">
              <a:extLst>
                <a:ext uri="{FF2B5EF4-FFF2-40B4-BE49-F238E27FC236}">
                  <a16:creationId xmlns:a16="http://schemas.microsoft.com/office/drawing/2014/main" id="{03943B7A-75B9-4D05-AD9A-1D9EED609B7C}"/>
                </a:ext>
              </a:extLst>
            </p:cNvPr>
            <p:cNvGrpSpPr/>
            <p:nvPr/>
          </p:nvGrpSpPr>
          <p:grpSpPr>
            <a:xfrm>
              <a:off x="8051599" y="2238818"/>
              <a:ext cx="281917" cy="285412"/>
              <a:chOff x="6001254" y="4517407"/>
              <a:chExt cx="488446" cy="488446"/>
            </a:xfrm>
          </p:grpSpPr>
          <p:sp>
            <p:nvSpPr>
              <p:cNvPr id="501" name="Oval">
                <a:extLst>
                  <a:ext uri="{FF2B5EF4-FFF2-40B4-BE49-F238E27FC236}">
                    <a16:creationId xmlns:a16="http://schemas.microsoft.com/office/drawing/2014/main" id="{43079130-04D8-44FB-AE5F-6C3A27BA7BB6}"/>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02" name="Phone">
                <a:extLst>
                  <a:ext uri="{FF2B5EF4-FFF2-40B4-BE49-F238E27FC236}">
                    <a16:creationId xmlns:a16="http://schemas.microsoft.com/office/drawing/2014/main" id="{9C47DADA-9726-4B0A-A5A9-9EDB7E8CDB3A}"/>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92" name="그룹 491">
              <a:extLst>
                <a:ext uri="{FF2B5EF4-FFF2-40B4-BE49-F238E27FC236}">
                  <a16:creationId xmlns:a16="http://schemas.microsoft.com/office/drawing/2014/main" id="{54FD745B-8657-4495-BBDB-54CF8C96C89B}"/>
                </a:ext>
              </a:extLst>
            </p:cNvPr>
            <p:cNvGrpSpPr/>
            <p:nvPr/>
          </p:nvGrpSpPr>
          <p:grpSpPr>
            <a:xfrm>
              <a:off x="9086970" y="2238818"/>
              <a:ext cx="281917" cy="285412"/>
              <a:chOff x="8097032" y="4517407"/>
              <a:chExt cx="488446" cy="488446"/>
            </a:xfrm>
          </p:grpSpPr>
          <p:sp>
            <p:nvSpPr>
              <p:cNvPr id="493" name="Oval">
                <a:extLst>
                  <a:ext uri="{FF2B5EF4-FFF2-40B4-BE49-F238E27FC236}">
                    <a16:creationId xmlns:a16="http://schemas.microsoft.com/office/drawing/2014/main" id="{DBD23A84-CB14-4C5D-BEF9-8083A97540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94" name="그룹 493">
                <a:extLst>
                  <a:ext uri="{FF2B5EF4-FFF2-40B4-BE49-F238E27FC236}">
                    <a16:creationId xmlns:a16="http://schemas.microsoft.com/office/drawing/2014/main" id="{7FCF2F97-3375-4ABC-BA06-F65A8B80B233}"/>
                  </a:ext>
                </a:extLst>
              </p:cNvPr>
              <p:cNvGrpSpPr/>
              <p:nvPr/>
            </p:nvGrpSpPr>
            <p:grpSpPr>
              <a:xfrm>
                <a:off x="8206228" y="4636944"/>
                <a:ext cx="270054" cy="295513"/>
                <a:chOff x="8195379" y="4636944"/>
                <a:chExt cx="270054" cy="295513"/>
              </a:xfrm>
            </p:grpSpPr>
            <p:grpSp>
              <p:nvGrpSpPr>
                <p:cNvPr id="495" name="그룹 494">
                  <a:extLst>
                    <a:ext uri="{FF2B5EF4-FFF2-40B4-BE49-F238E27FC236}">
                      <a16:creationId xmlns:a16="http://schemas.microsoft.com/office/drawing/2014/main" id="{503A8EE0-D0A8-419E-98B3-18FDA43AAD2E}"/>
                    </a:ext>
                  </a:extLst>
                </p:cNvPr>
                <p:cNvGrpSpPr/>
                <p:nvPr/>
              </p:nvGrpSpPr>
              <p:grpSpPr>
                <a:xfrm>
                  <a:off x="8195379" y="4636944"/>
                  <a:ext cx="217562" cy="249372"/>
                  <a:chOff x="7971802" y="-2010646"/>
                  <a:chExt cx="1254159" cy="1437547"/>
                </a:xfrm>
                <a:noFill/>
              </p:grpSpPr>
              <p:sp>
                <p:nvSpPr>
                  <p:cNvPr id="499" name="자유형: 도형 498">
                    <a:extLst>
                      <a:ext uri="{FF2B5EF4-FFF2-40B4-BE49-F238E27FC236}">
                        <a16:creationId xmlns:a16="http://schemas.microsoft.com/office/drawing/2014/main" id="{CA0DD41F-87FF-4800-8620-60C6CA0BE06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00" name="자유형: 도형 499">
                    <a:extLst>
                      <a:ext uri="{FF2B5EF4-FFF2-40B4-BE49-F238E27FC236}">
                        <a16:creationId xmlns:a16="http://schemas.microsoft.com/office/drawing/2014/main" id="{74E3E59D-D0DB-47ED-A779-897F20898C1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525" name="그룹 524">
              <a:extLst>
                <a:ext uri="{FF2B5EF4-FFF2-40B4-BE49-F238E27FC236}">
                  <a16:creationId xmlns:a16="http://schemas.microsoft.com/office/drawing/2014/main" id="{EEB4A4CD-13BC-4D62-9AD6-EC45C4E2F136}"/>
                </a:ext>
              </a:extLst>
            </p:cNvPr>
            <p:cNvGrpSpPr/>
            <p:nvPr/>
          </p:nvGrpSpPr>
          <p:grpSpPr>
            <a:xfrm>
              <a:off x="8047538" y="2670461"/>
              <a:ext cx="281917" cy="285412"/>
              <a:chOff x="6001254" y="4517407"/>
              <a:chExt cx="488446" cy="488446"/>
            </a:xfrm>
          </p:grpSpPr>
          <p:sp>
            <p:nvSpPr>
              <p:cNvPr id="531" name="Oval">
                <a:extLst>
                  <a:ext uri="{FF2B5EF4-FFF2-40B4-BE49-F238E27FC236}">
                    <a16:creationId xmlns:a16="http://schemas.microsoft.com/office/drawing/2014/main" id="{925362D1-A459-417B-ABA1-98F61C2A5292}"/>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26" name="그룹 525">
              <a:extLst>
                <a:ext uri="{FF2B5EF4-FFF2-40B4-BE49-F238E27FC236}">
                  <a16:creationId xmlns:a16="http://schemas.microsoft.com/office/drawing/2014/main" id="{AAFCB906-5073-46DA-B23C-5128A0DED30A}"/>
                </a:ext>
              </a:extLst>
            </p:cNvPr>
            <p:cNvGrpSpPr/>
            <p:nvPr/>
          </p:nvGrpSpPr>
          <p:grpSpPr>
            <a:xfrm>
              <a:off x="8392662" y="2670461"/>
              <a:ext cx="281917" cy="285412"/>
              <a:chOff x="8305105" y="1885308"/>
              <a:chExt cx="281917" cy="285412"/>
            </a:xfrm>
          </p:grpSpPr>
          <p:sp>
            <p:nvSpPr>
              <p:cNvPr id="529" name="Oval">
                <a:extLst>
                  <a:ext uri="{FF2B5EF4-FFF2-40B4-BE49-F238E27FC236}">
                    <a16:creationId xmlns:a16="http://schemas.microsoft.com/office/drawing/2014/main" id="{C3361502-C397-41A3-B002-13336F3382AB}"/>
                  </a:ext>
                </a:extLst>
              </p:cNvPr>
              <p:cNvSpPr/>
              <p:nvPr/>
            </p:nvSpPr>
            <p:spPr>
              <a:xfrm>
                <a:off x="8305105" y="1885308"/>
                <a:ext cx="281917" cy="285412"/>
              </a:xfrm>
              <a:prstGeom prst="ellipse">
                <a:avLst/>
              </a:prstGeom>
              <a:solidFill>
                <a:schemeClr val="bg1"/>
              </a:solidFill>
              <a:ln w="635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30" name="Add">
                <a:extLst>
                  <a:ext uri="{FF2B5EF4-FFF2-40B4-BE49-F238E27FC236}">
                    <a16:creationId xmlns:a16="http://schemas.microsoft.com/office/drawing/2014/main" id="{18335269-6555-4555-8783-03A6B48AC752}"/>
                  </a:ext>
                </a:extLst>
              </p:cNvPr>
              <p:cNvSpPr>
                <a:spLocks noChangeAspect="1"/>
              </p:cNvSpPr>
              <p:nvPr/>
            </p:nvSpPr>
            <p:spPr bwMode="auto">
              <a:xfrm flipV="1">
                <a:off x="8379293" y="1960880"/>
                <a:ext cx="133540" cy="133540"/>
              </a:xfrm>
              <a:custGeom>
                <a:avLst/>
                <a:gdLst>
                  <a:gd name="T0" fmla="*/ 29 w 66"/>
                  <a:gd name="T1" fmla="*/ 0 h 66"/>
                  <a:gd name="T2" fmla="*/ 29 w 66"/>
                  <a:gd name="T3" fmla="*/ 29 h 66"/>
                  <a:gd name="T4" fmla="*/ 0 w 66"/>
                  <a:gd name="T5" fmla="*/ 29 h 66"/>
                  <a:gd name="T6" fmla="*/ 0 w 66"/>
                  <a:gd name="T7" fmla="*/ 37 h 66"/>
                  <a:gd name="T8" fmla="*/ 29 w 66"/>
                  <a:gd name="T9" fmla="*/ 37 h 66"/>
                  <a:gd name="T10" fmla="*/ 29 w 66"/>
                  <a:gd name="T11" fmla="*/ 66 h 66"/>
                  <a:gd name="T12" fmla="*/ 37 w 66"/>
                  <a:gd name="T13" fmla="*/ 66 h 66"/>
                  <a:gd name="T14" fmla="*/ 37 w 66"/>
                  <a:gd name="T15" fmla="*/ 37 h 66"/>
                  <a:gd name="T16" fmla="*/ 66 w 66"/>
                  <a:gd name="T17" fmla="*/ 37 h 66"/>
                  <a:gd name="T18" fmla="*/ 66 w 66"/>
                  <a:gd name="T19" fmla="*/ 29 h 66"/>
                  <a:gd name="T20" fmla="*/ 37 w 66"/>
                  <a:gd name="T21" fmla="*/ 29 h 66"/>
                  <a:gd name="T22" fmla="*/ 37 w 66"/>
                  <a:gd name="T23" fmla="*/ 0 h 66"/>
                  <a:gd name="T24" fmla="*/ 29 w 66"/>
                  <a:gd name="T2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66">
                    <a:moveTo>
                      <a:pt x="29" y="0"/>
                    </a:moveTo>
                    <a:lnTo>
                      <a:pt x="29" y="29"/>
                    </a:lnTo>
                    <a:lnTo>
                      <a:pt x="0" y="29"/>
                    </a:lnTo>
                    <a:lnTo>
                      <a:pt x="0" y="37"/>
                    </a:lnTo>
                    <a:lnTo>
                      <a:pt x="29" y="37"/>
                    </a:lnTo>
                    <a:lnTo>
                      <a:pt x="29" y="66"/>
                    </a:lnTo>
                    <a:lnTo>
                      <a:pt x="37" y="66"/>
                    </a:lnTo>
                    <a:lnTo>
                      <a:pt x="37" y="37"/>
                    </a:lnTo>
                    <a:lnTo>
                      <a:pt x="66" y="37"/>
                    </a:lnTo>
                    <a:lnTo>
                      <a:pt x="66" y="29"/>
                    </a:lnTo>
                    <a:lnTo>
                      <a:pt x="37" y="29"/>
                    </a:lnTo>
                    <a:lnTo>
                      <a:pt x="37" y="0"/>
                    </a:lnTo>
                    <a:lnTo>
                      <a:pt x="29" y="0"/>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541" name="그룹 540">
              <a:extLst>
                <a:ext uri="{FF2B5EF4-FFF2-40B4-BE49-F238E27FC236}">
                  <a16:creationId xmlns:a16="http://schemas.microsoft.com/office/drawing/2014/main" id="{0BE91D26-01C3-421F-A35D-75207F1D6C99}"/>
                </a:ext>
              </a:extLst>
            </p:cNvPr>
            <p:cNvGrpSpPr/>
            <p:nvPr/>
          </p:nvGrpSpPr>
          <p:grpSpPr>
            <a:xfrm>
              <a:off x="8047538" y="3141860"/>
              <a:ext cx="281917" cy="285412"/>
              <a:chOff x="6001254" y="4517407"/>
              <a:chExt cx="488446" cy="488446"/>
            </a:xfrm>
          </p:grpSpPr>
          <p:sp>
            <p:nvSpPr>
              <p:cNvPr id="547" name="Oval">
                <a:extLst>
                  <a:ext uri="{FF2B5EF4-FFF2-40B4-BE49-F238E27FC236}">
                    <a16:creationId xmlns:a16="http://schemas.microsoft.com/office/drawing/2014/main" id="{0F3FDA91-1E5B-4803-B248-0FC4FA4AB6F3}"/>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42" name="그룹 541">
              <a:extLst>
                <a:ext uri="{FF2B5EF4-FFF2-40B4-BE49-F238E27FC236}">
                  <a16:creationId xmlns:a16="http://schemas.microsoft.com/office/drawing/2014/main" id="{BBDBE152-6EA7-4678-987E-16763B28E80C}"/>
                </a:ext>
              </a:extLst>
            </p:cNvPr>
            <p:cNvGrpSpPr/>
            <p:nvPr/>
          </p:nvGrpSpPr>
          <p:grpSpPr>
            <a:xfrm>
              <a:off x="8392662" y="3141860"/>
              <a:ext cx="281917" cy="285412"/>
              <a:chOff x="8305105" y="1885308"/>
              <a:chExt cx="281917" cy="285412"/>
            </a:xfrm>
          </p:grpSpPr>
          <p:sp>
            <p:nvSpPr>
              <p:cNvPr id="545" name="Oval">
                <a:extLst>
                  <a:ext uri="{FF2B5EF4-FFF2-40B4-BE49-F238E27FC236}">
                    <a16:creationId xmlns:a16="http://schemas.microsoft.com/office/drawing/2014/main" id="{35D4329D-9A88-434C-9758-2AC784DF13E0}"/>
                  </a:ext>
                </a:extLst>
              </p:cNvPr>
              <p:cNvSpPr/>
              <p:nvPr/>
            </p:nvSpPr>
            <p:spPr>
              <a:xfrm>
                <a:off x="8305105" y="1885308"/>
                <a:ext cx="281917" cy="285412"/>
              </a:xfrm>
              <a:prstGeom prst="ellipse">
                <a:avLst/>
              </a:prstGeom>
              <a:solidFill>
                <a:schemeClr val="bg1"/>
              </a:solidFill>
              <a:ln w="635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46" name="Add">
                <a:extLst>
                  <a:ext uri="{FF2B5EF4-FFF2-40B4-BE49-F238E27FC236}">
                    <a16:creationId xmlns:a16="http://schemas.microsoft.com/office/drawing/2014/main" id="{903FA499-E628-4ABC-A03D-7D5E2DCC4B3B}"/>
                  </a:ext>
                </a:extLst>
              </p:cNvPr>
              <p:cNvSpPr>
                <a:spLocks noChangeAspect="1"/>
              </p:cNvSpPr>
              <p:nvPr/>
            </p:nvSpPr>
            <p:spPr bwMode="auto">
              <a:xfrm flipV="1">
                <a:off x="8379293" y="1960880"/>
                <a:ext cx="133540" cy="133540"/>
              </a:xfrm>
              <a:custGeom>
                <a:avLst/>
                <a:gdLst>
                  <a:gd name="T0" fmla="*/ 29 w 66"/>
                  <a:gd name="T1" fmla="*/ 0 h 66"/>
                  <a:gd name="T2" fmla="*/ 29 w 66"/>
                  <a:gd name="T3" fmla="*/ 29 h 66"/>
                  <a:gd name="T4" fmla="*/ 0 w 66"/>
                  <a:gd name="T5" fmla="*/ 29 h 66"/>
                  <a:gd name="T6" fmla="*/ 0 w 66"/>
                  <a:gd name="T7" fmla="*/ 37 h 66"/>
                  <a:gd name="T8" fmla="*/ 29 w 66"/>
                  <a:gd name="T9" fmla="*/ 37 h 66"/>
                  <a:gd name="T10" fmla="*/ 29 w 66"/>
                  <a:gd name="T11" fmla="*/ 66 h 66"/>
                  <a:gd name="T12" fmla="*/ 37 w 66"/>
                  <a:gd name="T13" fmla="*/ 66 h 66"/>
                  <a:gd name="T14" fmla="*/ 37 w 66"/>
                  <a:gd name="T15" fmla="*/ 37 h 66"/>
                  <a:gd name="T16" fmla="*/ 66 w 66"/>
                  <a:gd name="T17" fmla="*/ 37 h 66"/>
                  <a:gd name="T18" fmla="*/ 66 w 66"/>
                  <a:gd name="T19" fmla="*/ 29 h 66"/>
                  <a:gd name="T20" fmla="*/ 37 w 66"/>
                  <a:gd name="T21" fmla="*/ 29 h 66"/>
                  <a:gd name="T22" fmla="*/ 37 w 66"/>
                  <a:gd name="T23" fmla="*/ 0 h 66"/>
                  <a:gd name="T24" fmla="*/ 29 w 66"/>
                  <a:gd name="T2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66">
                    <a:moveTo>
                      <a:pt x="29" y="0"/>
                    </a:moveTo>
                    <a:lnTo>
                      <a:pt x="29" y="29"/>
                    </a:lnTo>
                    <a:lnTo>
                      <a:pt x="0" y="29"/>
                    </a:lnTo>
                    <a:lnTo>
                      <a:pt x="0" y="37"/>
                    </a:lnTo>
                    <a:lnTo>
                      <a:pt x="29" y="37"/>
                    </a:lnTo>
                    <a:lnTo>
                      <a:pt x="29" y="66"/>
                    </a:lnTo>
                    <a:lnTo>
                      <a:pt x="37" y="66"/>
                    </a:lnTo>
                    <a:lnTo>
                      <a:pt x="37" y="37"/>
                    </a:lnTo>
                    <a:lnTo>
                      <a:pt x="66" y="37"/>
                    </a:lnTo>
                    <a:lnTo>
                      <a:pt x="66" y="29"/>
                    </a:lnTo>
                    <a:lnTo>
                      <a:pt x="37" y="29"/>
                    </a:lnTo>
                    <a:lnTo>
                      <a:pt x="37" y="0"/>
                    </a:lnTo>
                    <a:lnTo>
                      <a:pt x="29" y="0"/>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560" name="그룹 559">
              <a:extLst>
                <a:ext uri="{FF2B5EF4-FFF2-40B4-BE49-F238E27FC236}">
                  <a16:creationId xmlns:a16="http://schemas.microsoft.com/office/drawing/2014/main" id="{2035C165-B7F8-499E-B624-C24E7EBBADF9}"/>
                </a:ext>
              </a:extLst>
            </p:cNvPr>
            <p:cNvGrpSpPr/>
            <p:nvPr/>
          </p:nvGrpSpPr>
          <p:grpSpPr>
            <a:xfrm>
              <a:off x="8741846" y="2238818"/>
              <a:ext cx="281917" cy="285412"/>
              <a:chOff x="6284958" y="3632365"/>
              <a:chExt cx="513408" cy="513408"/>
            </a:xfrm>
          </p:grpSpPr>
          <p:sp>
            <p:nvSpPr>
              <p:cNvPr id="576" name="Oval">
                <a:extLst>
                  <a:ext uri="{FF2B5EF4-FFF2-40B4-BE49-F238E27FC236}">
                    <a16:creationId xmlns:a16="http://schemas.microsoft.com/office/drawing/2014/main" id="{4E8005F8-A104-483E-A614-E71B27F13F4F}"/>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61" name="그룹 560">
              <a:extLst>
                <a:ext uri="{FF2B5EF4-FFF2-40B4-BE49-F238E27FC236}">
                  <a16:creationId xmlns:a16="http://schemas.microsoft.com/office/drawing/2014/main" id="{424845F4-45E8-4BD8-946C-2880187918FA}"/>
                </a:ext>
              </a:extLst>
            </p:cNvPr>
            <p:cNvGrpSpPr/>
            <p:nvPr/>
          </p:nvGrpSpPr>
          <p:grpSpPr>
            <a:xfrm>
              <a:off x="8396723" y="2238818"/>
              <a:ext cx="281917" cy="285412"/>
              <a:chOff x="6603234" y="4517407"/>
              <a:chExt cx="488446" cy="488446"/>
            </a:xfrm>
          </p:grpSpPr>
          <p:sp>
            <p:nvSpPr>
              <p:cNvPr id="574" name="Oval">
                <a:extLst>
                  <a:ext uri="{FF2B5EF4-FFF2-40B4-BE49-F238E27FC236}">
                    <a16:creationId xmlns:a16="http://schemas.microsoft.com/office/drawing/2014/main" id="{15B3091E-C563-42AB-A2D1-9BE90F56CEB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62" name="그룹 561">
              <a:extLst>
                <a:ext uri="{FF2B5EF4-FFF2-40B4-BE49-F238E27FC236}">
                  <a16:creationId xmlns:a16="http://schemas.microsoft.com/office/drawing/2014/main" id="{6B17FF01-7BB1-4E2C-B67F-6B49C1A42EBA}"/>
                </a:ext>
              </a:extLst>
            </p:cNvPr>
            <p:cNvGrpSpPr/>
            <p:nvPr/>
          </p:nvGrpSpPr>
          <p:grpSpPr>
            <a:xfrm>
              <a:off x="8051599" y="2238818"/>
              <a:ext cx="281917" cy="285412"/>
              <a:chOff x="6001254" y="4517407"/>
              <a:chExt cx="488446" cy="488446"/>
            </a:xfrm>
          </p:grpSpPr>
          <p:sp>
            <p:nvSpPr>
              <p:cNvPr id="572" name="Oval">
                <a:extLst>
                  <a:ext uri="{FF2B5EF4-FFF2-40B4-BE49-F238E27FC236}">
                    <a16:creationId xmlns:a16="http://schemas.microsoft.com/office/drawing/2014/main" id="{08DC831A-169C-49E0-AB33-8B391C75A441}"/>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63" name="그룹 562">
              <a:extLst>
                <a:ext uri="{FF2B5EF4-FFF2-40B4-BE49-F238E27FC236}">
                  <a16:creationId xmlns:a16="http://schemas.microsoft.com/office/drawing/2014/main" id="{57E61C8B-A6E7-4C8B-9F9E-5D592D676F13}"/>
                </a:ext>
              </a:extLst>
            </p:cNvPr>
            <p:cNvGrpSpPr/>
            <p:nvPr/>
          </p:nvGrpSpPr>
          <p:grpSpPr>
            <a:xfrm>
              <a:off x="9086970" y="2238818"/>
              <a:ext cx="281917" cy="285412"/>
              <a:chOff x="8097032" y="4517407"/>
              <a:chExt cx="488446" cy="488446"/>
            </a:xfrm>
          </p:grpSpPr>
          <p:sp>
            <p:nvSpPr>
              <p:cNvPr id="564" name="Oval">
                <a:extLst>
                  <a:ext uri="{FF2B5EF4-FFF2-40B4-BE49-F238E27FC236}">
                    <a16:creationId xmlns:a16="http://schemas.microsoft.com/office/drawing/2014/main" id="{8767ED88-D08D-4D57-B29E-9D5992B9922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8206228" y="4636944"/>
                <a:ext cx="270054" cy="295513"/>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588" name="그룹 587">
              <a:extLst>
                <a:ext uri="{FF2B5EF4-FFF2-40B4-BE49-F238E27FC236}">
                  <a16:creationId xmlns:a16="http://schemas.microsoft.com/office/drawing/2014/main" id="{E6E52636-85B9-421C-9D69-6A07F0C4A895}"/>
                </a:ext>
              </a:extLst>
            </p:cNvPr>
            <p:cNvGrpSpPr/>
            <p:nvPr/>
          </p:nvGrpSpPr>
          <p:grpSpPr>
            <a:xfrm>
              <a:off x="8047538" y="2670461"/>
              <a:ext cx="281917" cy="285412"/>
              <a:chOff x="6001254" y="4517407"/>
              <a:chExt cx="488446" cy="488446"/>
            </a:xfrm>
          </p:grpSpPr>
          <p:sp>
            <p:nvSpPr>
              <p:cNvPr id="594" name="Oval">
                <a:extLst>
                  <a:ext uri="{FF2B5EF4-FFF2-40B4-BE49-F238E27FC236}">
                    <a16:creationId xmlns:a16="http://schemas.microsoft.com/office/drawing/2014/main" id="{5A12A81A-3FD0-45AE-AB40-B51F8AFEA746}"/>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5" name="Phone">
                <a:extLst>
                  <a:ext uri="{FF2B5EF4-FFF2-40B4-BE49-F238E27FC236}">
                    <a16:creationId xmlns:a16="http://schemas.microsoft.com/office/drawing/2014/main" id="{F9879467-CC7D-4B24-B056-AEDE2DC43CF6}"/>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89" name="그룹 588">
              <a:extLst>
                <a:ext uri="{FF2B5EF4-FFF2-40B4-BE49-F238E27FC236}">
                  <a16:creationId xmlns:a16="http://schemas.microsoft.com/office/drawing/2014/main" id="{CB9DFC5D-BDBF-4DBE-82F7-515CBE6F525A}"/>
                </a:ext>
              </a:extLst>
            </p:cNvPr>
            <p:cNvGrpSpPr/>
            <p:nvPr/>
          </p:nvGrpSpPr>
          <p:grpSpPr>
            <a:xfrm>
              <a:off x="8392662" y="2670461"/>
              <a:ext cx="281917" cy="285412"/>
              <a:chOff x="8305105" y="1885308"/>
              <a:chExt cx="281917" cy="285412"/>
            </a:xfrm>
          </p:grpSpPr>
          <p:sp>
            <p:nvSpPr>
              <p:cNvPr id="592" name="Oval">
                <a:extLst>
                  <a:ext uri="{FF2B5EF4-FFF2-40B4-BE49-F238E27FC236}">
                    <a16:creationId xmlns:a16="http://schemas.microsoft.com/office/drawing/2014/main" id="{1C90DD02-0E5A-4128-97BC-2C681BE31A97}"/>
                  </a:ext>
                </a:extLst>
              </p:cNvPr>
              <p:cNvSpPr/>
              <p:nvPr/>
            </p:nvSpPr>
            <p:spPr>
              <a:xfrm>
                <a:off x="8305105" y="1885308"/>
                <a:ext cx="281917" cy="285412"/>
              </a:xfrm>
              <a:prstGeom prst="ellipse">
                <a:avLst/>
              </a:prstGeom>
              <a:solidFill>
                <a:schemeClr val="bg1"/>
              </a:solidFill>
              <a:ln w="635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3" name="Add">
                <a:extLst>
                  <a:ext uri="{FF2B5EF4-FFF2-40B4-BE49-F238E27FC236}">
                    <a16:creationId xmlns:a16="http://schemas.microsoft.com/office/drawing/2014/main" id="{AFC0FDDD-33BA-478B-ACFA-F02796196F69}"/>
                  </a:ext>
                </a:extLst>
              </p:cNvPr>
              <p:cNvSpPr>
                <a:spLocks noChangeAspect="1"/>
              </p:cNvSpPr>
              <p:nvPr/>
            </p:nvSpPr>
            <p:spPr bwMode="auto">
              <a:xfrm flipV="1">
                <a:off x="8379293" y="1960880"/>
                <a:ext cx="133540" cy="133540"/>
              </a:xfrm>
              <a:custGeom>
                <a:avLst/>
                <a:gdLst>
                  <a:gd name="T0" fmla="*/ 29 w 66"/>
                  <a:gd name="T1" fmla="*/ 0 h 66"/>
                  <a:gd name="T2" fmla="*/ 29 w 66"/>
                  <a:gd name="T3" fmla="*/ 29 h 66"/>
                  <a:gd name="T4" fmla="*/ 0 w 66"/>
                  <a:gd name="T5" fmla="*/ 29 h 66"/>
                  <a:gd name="T6" fmla="*/ 0 w 66"/>
                  <a:gd name="T7" fmla="*/ 37 h 66"/>
                  <a:gd name="T8" fmla="*/ 29 w 66"/>
                  <a:gd name="T9" fmla="*/ 37 h 66"/>
                  <a:gd name="T10" fmla="*/ 29 w 66"/>
                  <a:gd name="T11" fmla="*/ 66 h 66"/>
                  <a:gd name="T12" fmla="*/ 37 w 66"/>
                  <a:gd name="T13" fmla="*/ 66 h 66"/>
                  <a:gd name="T14" fmla="*/ 37 w 66"/>
                  <a:gd name="T15" fmla="*/ 37 h 66"/>
                  <a:gd name="T16" fmla="*/ 66 w 66"/>
                  <a:gd name="T17" fmla="*/ 37 h 66"/>
                  <a:gd name="T18" fmla="*/ 66 w 66"/>
                  <a:gd name="T19" fmla="*/ 29 h 66"/>
                  <a:gd name="T20" fmla="*/ 37 w 66"/>
                  <a:gd name="T21" fmla="*/ 29 h 66"/>
                  <a:gd name="T22" fmla="*/ 37 w 66"/>
                  <a:gd name="T23" fmla="*/ 0 h 66"/>
                  <a:gd name="T24" fmla="*/ 29 w 66"/>
                  <a:gd name="T2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66">
                    <a:moveTo>
                      <a:pt x="29" y="0"/>
                    </a:moveTo>
                    <a:lnTo>
                      <a:pt x="29" y="29"/>
                    </a:lnTo>
                    <a:lnTo>
                      <a:pt x="0" y="29"/>
                    </a:lnTo>
                    <a:lnTo>
                      <a:pt x="0" y="37"/>
                    </a:lnTo>
                    <a:lnTo>
                      <a:pt x="29" y="37"/>
                    </a:lnTo>
                    <a:lnTo>
                      <a:pt x="29" y="66"/>
                    </a:lnTo>
                    <a:lnTo>
                      <a:pt x="37" y="66"/>
                    </a:lnTo>
                    <a:lnTo>
                      <a:pt x="37" y="37"/>
                    </a:lnTo>
                    <a:lnTo>
                      <a:pt x="66" y="37"/>
                    </a:lnTo>
                    <a:lnTo>
                      <a:pt x="66" y="29"/>
                    </a:lnTo>
                    <a:lnTo>
                      <a:pt x="37" y="29"/>
                    </a:lnTo>
                    <a:lnTo>
                      <a:pt x="37" y="0"/>
                    </a:lnTo>
                    <a:lnTo>
                      <a:pt x="29" y="0"/>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879404" y="792253"/>
            <a:ext cx="207196" cy="207196"/>
          </a:xfrm>
          <a:prstGeom prst="rect">
            <a:avLst/>
          </a:prstGeom>
        </p:spPr>
      </p:pic>
      <p:grpSp>
        <p:nvGrpSpPr>
          <p:cNvPr id="1988" name="그룹 1987">
            <a:extLst>
              <a:ext uri="{FF2B5EF4-FFF2-40B4-BE49-F238E27FC236}">
                <a16:creationId xmlns:a16="http://schemas.microsoft.com/office/drawing/2014/main" id="{C0D90334-ABE0-44BB-BEBE-58752087C57D}"/>
              </a:ext>
            </a:extLst>
          </p:cNvPr>
          <p:cNvGrpSpPr/>
          <p:nvPr/>
        </p:nvGrpSpPr>
        <p:grpSpPr>
          <a:xfrm>
            <a:off x="6432971" y="2021374"/>
            <a:ext cx="1641004" cy="295812"/>
            <a:chOff x="6432971" y="2021374"/>
            <a:chExt cx="1641004" cy="295812"/>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7446934" y="2031767"/>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7101811" y="2031767"/>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27" name="그룹 426">
              <a:extLst>
                <a:ext uri="{FF2B5EF4-FFF2-40B4-BE49-F238E27FC236}">
                  <a16:creationId xmlns:a16="http://schemas.microsoft.com/office/drawing/2014/main" id="{3B609635-3C7C-41E5-900C-4A3A2C245F74}"/>
                </a:ext>
              </a:extLst>
            </p:cNvPr>
            <p:cNvGrpSpPr/>
            <p:nvPr/>
          </p:nvGrpSpPr>
          <p:grpSpPr>
            <a:xfrm>
              <a:off x="6432971" y="2021374"/>
              <a:ext cx="605636" cy="295812"/>
              <a:chOff x="5440383" y="4499610"/>
              <a:chExt cx="1049317" cy="506243"/>
            </a:xfrm>
          </p:grpSpPr>
          <p:sp>
            <p:nvSpPr>
              <p:cNvPr id="437" name="Oval">
                <a:extLst>
                  <a:ext uri="{FF2B5EF4-FFF2-40B4-BE49-F238E27FC236}">
                    <a16:creationId xmlns:a16="http://schemas.microsoft.com/office/drawing/2014/main" id="{E2B129AB-9653-45DD-9D9C-1E71FCC641D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00" name="Oval">
                <a:extLst>
                  <a:ext uri="{FF2B5EF4-FFF2-40B4-BE49-F238E27FC236}">
                    <a16:creationId xmlns:a16="http://schemas.microsoft.com/office/drawing/2014/main" id="{07BBF2E1-D81E-463F-993F-B1417C5A7BAD}"/>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428" name="그룹 427">
              <a:extLst>
                <a:ext uri="{FF2B5EF4-FFF2-40B4-BE49-F238E27FC236}">
                  <a16:creationId xmlns:a16="http://schemas.microsoft.com/office/drawing/2014/main" id="{CF2E9626-1B85-401E-A65D-299A8968BBC4}"/>
                </a:ext>
              </a:extLst>
            </p:cNvPr>
            <p:cNvGrpSpPr/>
            <p:nvPr/>
          </p:nvGrpSpPr>
          <p:grpSpPr>
            <a:xfrm>
              <a:off x="7792058" y="2031767"/>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23" name="그룹 722">
            <a:extLst>
              <a:ext uri="{FF2B5EF4-FFF2-40B4-BE49-F238E27FC236}">
                <a16:creationId xmlns:a16="http://schemas.microsoft.com/office/drawing/2014/main" id="{7EBE559D-E73E-4D10-9AF3-9BBA649370C4}"/>
              </a:ext>
            </a:extLst>
          </p:cNvPr>
          <p:cNvGrpSpPr/>
          <p:nvPr/>
        </p:nvGrpSpPr>
        <p:grpSpPr>
          <a:xfrm>
            <a:off x="6432971" y="2469300"/>
            <a:ext cx="1641004" cy="295812"/>
            <a:chOff x="6432971" y="2021374"/>
            <a:chExt cx="1641004" cy="295812"/>
          </a:xfrm>
        </p:grpSpPr>
        <p:grpSp>
          <p:nvGrpSpPr>
            <p:cNvPr id="724" name="그룹 723">
              <a:extLst>
                <a:ext uri="{FF2B5EF4-FFF2-40B4-BE49-F238E27FC236}">
                  <a16:creationId xmlns:a16="http://schemas.microsoft.com/office/drawing/2014/main" id="{56C6F9B5-4803-4AC8-88E1-04A838A978DF}"/>
                </a:ext>
              </a:extLst>
            </p:cNvPr>
            <p:cNvGrpSpPr/>
            <p:nvPr/>
          </p:nvGrpSpPr>
          <p:grpSpPr>
            <a:xfrm>
              <a:off x="7446934" y="2031767"/>
              <a:ext cx="281917" cy="285412"/>
              <a:chOff x="6284958" y="3632365"/>
              <a:chExt cx="513408" cy="513408"/>
            </a:xfrm>
          </p:grpSpPr>
          <p:sp>
            <p:nvSpPr>
              <p:cNvPr id="742" name="Oval">
                <a:extLst>
                  <a:ext uri="{FF2B5EF4-FFF2-40B4-BE49-F238E27FC236}">
                    <a16:creationId xmlns:a16="http://schemas.microsoft.com/office/drawing/2014/main" id="{18791EC3-4A0B-420C-BDC5-863254C481E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3" name="Create">
                <a:extLst>
                  <a:ext uri="{FF2B5EF4-FFF2-40B4-BE49-F238E27FC236}">
                    <a16:creationId xmlns:a16="http://schemas.microsoft.com/office/drawing/2014/main" id="{4B797067-1DFC-4F1A-8255-238A4182916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25" name="그룹 724">
              <a:extLst>
                <a:ext uri="{FF2B5EF4-FFF2-40B4-BE49-F238E27FC236}">
                  <a16:creationId xmlns:a16="http://schemas.microsoft.com/office/drawing/2014/main" id="{6DB3D751-342A-45DC-9561-BB6DADEE248A}"/>
                </a:ext>
              </a:extLst>
            </p:cNvPr>
            <p:cNvGrpSpPr/>
            <p:nvPr/>
          </p:nvGrpSpPr>
          <p:grpSpPr>
            <a:xfrm>
              <a:off x="7101811" y="2031767"/>
              <a:ext cx="281917" cy="285412"/>
              <a:chOff x="6603234" y="4517407"/>
              <a:chExt cx="488446" cy="488446"/>
            </a:xfrm>
          </p:grpSpPr>
          <p:sp>
            <p:nvSpPr>
              <p:cNvPr id="740" name="Oval">
                <a:extLst>
                  <a:ext uri="{FF2B5EF4-FFF2-40B4-BE49-F238E27FC236}">
                    <a16:creationId xmlns:a16="http://schemas.microsoft.com/office/drawing/2014/main" id="{CE728488-7A02-466F-8217-941048BCF62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1" name="Freeform 130">
                <a:extLst>
                  <a:ext uri="{FF2B5EF4-FFF2-40B4-BE49-F238E27FC236}">
                    <a16:creationId xmlns:a16="http://schemas.microsoft.com/office/drawing/2014/main" id="{55DA351C-6EFF-465C-A00E-CDBDEA2B8DD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26" name="그룹 725">
              <a:extLst>
                <a:ext uri="{FF2B5EF4-FFF2-40B4-BE49-F238E27FC236}">
                  <a16:creationId xmlns:a16="http://schemas.microsoft.com/office/drawing/2014/main" id="{A47E8E76-B246-4D12-9EFD-0A43AA901743}"/>
                </a:ext>
              </a:extLst>
            </p:cNvPr>
            <p:cNvGrpSpPr/>
            <p:nvPr/>
          </p:nvGrpSpPr>
          <p:grpSpPr>
            <a:xfrm>
              <a:off x="6432971" y="2021374"/>
              <a:ext cx="605636" cy="295812"/>
              <a:chOff x="5440383" y="4499610"/>
              <a:chExt cx="1049317" cy="506243"/>
            </a:xfrm>
          </p:grpSpPr>
          <p:sp>
            <p:nvSpPr>
              <p:cNvPr id="737" name="Oval">
                <a:extLst>
                  <a:ext uri="{FF2B5EF4-FFF2-40B4-BE49-F238E27FC236}">
                    <a16:creationId xmlns:a16="http://schemas.microsoft.com/office/drawing/2014/main" id="{077D93BC-E8FB-4E3C-9210-FBAAE6AAFB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38" name="Phone">
                <a:extLst>
                  <a:ext uri="{FF2B5EF4-FFF2-40B4-BE49-F238E27FC236}">
                    <a16:creationId xmlns:a16="http://schemas.microsoft.com/office/drawing/2014/main" id="{3432392F-2AA2-4EDB-B88A-EE5F3298466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39" name="Oval">
                <a:extLst>
                  <a:ext uri="{FF2B5EF4-FFF2-40B4-BE49-F238E27FC236}">
                    <a16:creationId xmlns:a16="http://schemas.microsoft.com/office/drawing/2014/main" id="{EF9DB54E-1F46-4DE9-A80A-3A0651A7107C}"/>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27" name="그룹 726">
              <a:extLst>
                <a:ext uri="{FF2B5EF4-FFF2-40B4-BE49-F238E27FC236}">
                  <a16:creationId xmlns:a16="http://schemas.microsoft.com/office/drawing/2014/main" id="{0F66E903-106D-4E13-9FC9-41EDF77AB25C}"/>
                </a:ext>
              </a:extLst>
            </p:cNvPr>
            <p:cNvGrpSpPr/>
            <p:nvPr/>
          </p:nvGrpSpPr>
          <p:grpSpPr>
            <a:xfrm>
              <a:off x="7792058" y="2031767"/>
              <a:ext cx="281917" cy="285412"/>
              <a:chOff x="8097032" y="4517407"/>
              <a:chExt cx="488446" cy="488446"/>
            </a:xfrm>
          </p:grpSpPr>
          <p:sp>
            <p:nvSpPr>
              <p:cNvPr id="729" name="Oval">
                <a:extLst>
                  <a:ext uri="{FF2B5EF4-FFF2-40B4-BE49-F238E27FC236}">
                    <a16:creationId xmlns:a16="http://schemas.microsoft.com/office/drawing/2014/main" id="{C439E48B-9694-4391-9D7F-1E31DE6B3B4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30" name="그룹 729">
                <a:extLst>
                  <a:ext uri="{FF2B5EF4-FFF2-40B4-BE49-F238E27FC236}">
                    <a16:creationId xmlns:a16="http://schemas.microsoft.com/office/drawing/2014/main" id="{C07B027E-89B4-4703-A755-2B161F5BF699}"/>
                  </a:ext>
                </a:extLst>
              </p:cNvPr>
              <p:cNvGrpSpPr/>
              <p:nvPr/>
            </p:nvGrpSpPr>
            <p:grpSpPr>
              <a:xfrm>
                <a:off x="8206228" y="4636944"/>
                <a:ext cx="270054" cy="295513"/>
                <a:chOff x="8195379" y="4636944"/>
                <a:chExt cx="270054" cy="295513"/>
              </a:xfrm>
            </p:grpSpPr>
            <p:grpSp>
              <p:nvGrpSpPr>
                <p:cNvPr id="731" name="그룹 730">
                  <a:extLst>
                    <a:ext uri="{FF2B5EF4-FFF2-40B4-BE49-F238E27FC236}">
                      <a16:creationId xmlns:a16="http://schemas.microsoft.com/office/drawing/2014/main" id="{FDFE1D35-BD4D-4856-973E-C2C689741C30}"/>
                    </a:ext>
                  </a:extLst>
                </p:cNvPr>
                <p:cNvGrpSpPr/>
                <p:nvPr/>
              </p:nvGrpSpPr>
              <p:grpSpPr>
                <a:xfrm>
                  <a:off x="8195379" y="4636944"/>
                  <a:ext cx="217562" cy="249372"/>
                  <a:chOff x="7971802" y="-2010646"/>
                  <a:chExt cx="1254159" cy="1437547"/>
                </a:xfrm>
                <a:noFill/>
              </p:grpSpPr>
              <p:sp>
                <p:nvSpPr>
                  <p:cNvPr id="735" name="자유형: 도형 734">
                    <a:extLst>
                      <a:ext uri="{FF2B5EF4-FFF2-40B4-BE49-F238E27FC236}">
                        <a16:creationId xmlns:a16="http://schemas.microsoft.com/office/drawing/2014/main" id="{478746CA-F0B9-4855-868B-D605843DE46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36" name="자유형: 도형 735">
                    <a:extLst>
                      <a:ext uri="{FF2B5EF4-FFF2-40B4-BE49-F238E27FC236}">
                        <a16:creationId xmlns:a16="http://schemas.microsoft.com/office/drawing/2014/main" id="{1A8CE3BB-B48C-4D11-A9F2-3AEF771EE40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32" name="그룹 731">
                  <a:extLst>
                    <a:ext uri="{FF2B5EF4-FFF2-40B4-BE49-F238E27FC236}">
                      <a16:creationId xmlns:a16="http://schemas.microsoft.com/office/drawing/2014/main" id="{49985ECB-FD58-468B-A03E-DAF82293693F}"/>
                    </a:ext>
                  </a:extLst>
                </p:cNvPr>
                <p:cNvGrpSpPr/>
                <p:nvPr/>
              </p:nvGrpSpPr>
              <p:grpSpPr>
                <a:xfrm>
                  <a:off x="8360451" y="4827475"/>
                  <a:ext cx="104982" cy="104982"/>
                  <a:chOff x="8382149" y="4833825"/>
                  <a:chExt cx="104982" cy="104982"/>
                </a:xfrm>
              </p:grpSpPr>
              <p:sp>
                <p:nvSpPr>
                  <p:cNvPr id="733" name="Oval">
                    <a:extLst>
                      <a:ext uri="{FF2B5EF4-FFF2-40B4-BE49-F238E27FC236}">
                        <a16:creationId xmlns:a16="http://schemas.microsoft.com/office/drawing/2014/main" id="{1780620D-B6E2-4F4F-9F90-1B3D0CF244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34" name="그래픽 733" descr="닫기">
                    <a:extLst>
                      <a:ext uri="{FF2B5EF4-FFF2-40B4-BE49-F238E27FC236}">
                        <a16:creationId xmlns:a16="http://schemas.microsoft.com/office/drawing/2014/main" id="{8F98011B-565A-40BA-9404-9780871F00D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28" name="그래픽 727" descr="미래">
              <a:extLst>
                <a:ext uri="{FF2B5EF4-FFF2-40B4-BE49-F238E27FC236}">
                  <a16:creationId xmlns:a16="http://schemas.microsoft.com/office/drawing/2014/main" id="{33770398-7FA3-4311-92CC-A318571F195F}"/>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44" name="그룹 743">
            <a:extLst>
              <a:ext uri="{FF2B5EF4-FFF2-40B4-BE49-F238E27FC236}">
                <a16:creationId xmlns:a16="http://schemas.microsoft.com/office/drawing/2014/main" id="{09A2B840-8E96-4B84-8795-FF70A312DF7F}"/>
              </a:ext>
            </a:extLst>
          </p:cNvPr>
          <p:cNvGrpSpPr/>
          <p:nvPr/>
        </p:nvGrpSpPr>
        <p:grpSpPr>
          <a:xfrm>
            <a:off x="6432971" y="2936276"/>
            <a:ext cx="1641004" cy="295812"/>
            <a:chOff x="6432971" y="2021374"/>
            <a:chExt cx="1641004" cy="295812"/>
          </a:xfrm>
        </p:grpSpPr>
        <p:grpSp>
          <p:nvGrpSpPr>
            <p:cNvPr id="745" name="그룹 744">
              <a:extLst>
                <a:ext uri="{FF2B5EF4-FFF2-40B4-BE49-F238E27FC236}">
                  <a16:creationId xmlns:a16="http://schemas.microsoft.com/office/drawing/2014/main" id="{61219FC6-D148-4268-99CD-F2C06CF9E932}"/>
                </a:ext>
              </a:extLst>
            </p:cNvPr>
            <p:cNvGrpSpPr/>
            <p:nvPr/>
          </p:nvGrpSpPr>
          <p:grpSpPr>
            <a:xfrm>
              <a:off x="7446934" y="2031767"/>
              <a:ext cx="281917" cy="285412"/>
              <a:chOff x="6284958" y="3632365"/>
              <a:chExt cx="513408" cy="513408"/>
            </a:xfrm>
          </p:grpSpPr>
          <p:sp>
            <p:nvSpPr>
              <p:cNvPr id="763" name="Oval">
                <a:extLst>
                  <a:ext uri="{FF2B5EF4-FFF2-40B4-BE49-F238E27FC236}">
                    <a16:creationId xmlns:a16="http://schemas.microsoft.com/office/drawing/2014/main" id="{F427B24B-DE71-4BF2-9896-11E99D22206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4" name="Create">
                <a:extLst>
                  <a:ext uri="{FF2B5EF4-FFF2-40B4-BE49-F238E27FC236}">
                    <a16:creationId xmlns:a16="http://schemas.microsoft.com/office/drawing/2014/main" id="{FCCCF8C2-0997-4016-AE89-2DA4B7289E2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46" name="그룹 745">
              <a:extLst>
                <a:ext uri="{FF2B5EF4-FFF2-40B4-BE49-F238E27FC236}">
                  <a16:creationId xmlns:a16="http://schemas.microsoft.com/office/drawing/2014/main" id="{EEFE8753-9F4A-4906-908E-2B0558CAF717}"/>
                </a:ext>
              </a:extLst>
            </p:cNvPr>
            <p:cNvGrpSpPr/>
            <p:nvPr/>
          </p:nvGrpSpPr>
          <p:grpSpPr>
            <a:xfrm>
              <a:off x="7101811" y="2031767"/>
              <a:ext cx="281917" cy="285412"/>
              <a:chOff x="6603234" y="4517407"/>
              <a:chExt cx="488446" cy="488446"/>
            </a:xfrm>
          </p:grpSpPr>
          <p:sp>
            <p:nvSpPr>
              <p:cNvPr id="761" name="Oval">
                <a:extLst>
                  <a:ext uri="{FF2B5EF4-FFF2-40B4-BE49-F238E27FC236}">
                    <a16:creationId xmlns:a16="http://schemas.microsoft.com/office/drawing/2014/main" id="{A1E2C653-1240-49E2-BB75-70C5054127E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2" name="Freeform 130">
                <a:extLst>
                  <a:ext uri="{FF2B5EF4-FFF2-40B4-BE49-F238E27FC236}">
                    <a16:creationId xmlns:a16="http://schemas.microsoft.com/office/drawing/2014/main" id="{36437BEF-ED78-4879-9572-8EEDE4DA5C4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47" name="그룹 746">
              <a:extLst>
                <a:ext uri="{FF2B5EF4-FFF2-40B4-BE49-F238E27FC236}">
                  <a16:creationId xmlns:a16="http://schemas.microsoft.com/office/drawing/2014/main" id="{4E275BF6-04DE-4A42-8AC5-5E29D776BEFC}"/>
                </a:ext>
              </a:extLst>
            </p:cNvPr>
            <p:cNvGrpSpPr/>
            <p:nvPr/>
          </p:nvGrpSpPr>
          <p:grpSpPr>
            <a:xfrm>
              <a:off x="6432971" y="2021374"/>
              <a:ext cx="605636" cy="295812"/>
              <a:chOff x="5440383" y="4499610"/>
              <a:chExt cx="1049317" cy="506243"/>
            </a:xfrm>
          </p:grpSpPr>
          <p:sp>
            <p:nvSpPr>
              <p:cNvPr id="758" name="Oval">
                <a:extLst>
                  <a:ext uri="{FF2B5EF4-FFF2-40B4-BE49-F238E27FC236}">
                    <a16:creationId xmlns:a16="http://schemas.microsoft.com/office/drawing/2014/main" id="{E700A135-153B-4A2F-97FB-CDE09DD9E1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9" name="Phone">
                <a:extLst>
                  <a:ext uri="{FF2B5EF4-FFF2-40B4-BE49-F238E27FC236}">
                    <a16:creationId xmlns:a16="http://schemas.microsoft.com/office/drawing/2014/main" id="{93A3F85D-4F90-46FE-BD61-BE103A399B6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60" name="Oval">
                <a:extLst>
                  <a:ext uri="{FF2B5EF4-FFF2-40B4-BE49-F238E27FC236}">
                    <a16:creationId xmlns:a16="http://schemas.microsoft.com/office/drawing/2014/main" id="{DB6D1510-F49A-4C27-A80E-1E95FCA841E2}"/>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48" name="그룹 747">
              <a:extLst>
                <a:ext uri="{FF2B5EF4-FFF2-40B4-BE49-F238E27FC236}">
                  <a16:creationId xmlns:a16="http://schemas.microsoft.com/office/drawing/2014/main" id="{DACCC425-E7E8-469D-BC6B-DE62B4B3F92C}"/>
                </a:ext>
              </a:extLst>
            </p:cNvPr>
            <p:cNvGrpSpPr/>
            <p:nvPr/>
          </p:nvGrpSpPr>
          <p:grpSpPr>
            <a:xfrm>
              <a:off x="7792058" y="2031767"/>
              <a:ext cx="281917" cy="285412"/>
              <a:chOff x="8097032" y="4517407"/>
              <a:chExt cx="488446" cy="488446"/>
            </a:xfrm>
          </p:grpSpPr>
          <p:sp>
            <p:nvSpPr>
              <p:cNvPr id="750" name="Oval">
                <a:extLst>
                  <a:ext uri="{FF2B5EF4-FFF2-40B4-BE49-F238E27FC236}">
                    <a16:creationId xmlns:a16="http://schemas.microsoft.com/office/drawing/2014/main" id="{E8FCDFF9-AAB6-4A60-9EB3-5EC02DBF116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51" name="그룹 750">
                <a:extLst>
                  <a:ext uri="{FF2B5EF4-FFF2-40B4-BE49-F238E27FC236}">
                    <a16:creationId xmlns:a16="http://schemas.microsoft.com/office/drawing/2014/main" id="{6C156B82-D42C-4EAC-82FC-4DF2E32D0916}"/>
                  </a:ext>
                </a:extLst>
              </p:cNvPr>
              <p:cNvGrpSpPr/>
              <p:nvPr/>
            </p:nvGrpSpPr>
            <p:grpSpPr>
              <a:xfrm>
                <a:off x="8206228" y="4636944"/>
                <a:ext cx="270054" cy="295513"/>
                <a:chOff x="8195379" y="4636944"/>
                <a:chExt cx="270054" cy="295513"/>
              </a:xfrm>
            </p:grpSpPr>
            <p:grpSp>
              <p:nvGrpSpPr>
                <p:cNvPr id="752" name="그룹 751">
                  <a:extLst>
                    <a:ext uri="{FF2B5EF4-FFF2-40B4-BE49-F238E27FC236}">
                      <a16:creationId xmlns:a16="http://schemas.microsoft.com/office/drawing/2014/main" id="{6C23F21F-D420-486D-867C-F63059D44C30}"/>
                    </a:ext>
                  </a:extLst>
                </p:cNvPr>
                <p:cNvGrpSpPr/>
                <p:nvPr/>
              </p:nvGrpSpPr>
              <p:grpSpPr>
                <a:xfrm>
                  <a:off x="8195379" y="4636944"/>
                  <a:ext cx="217562" cy="249372"/>
                  <a:chOff x="7971802" y="-2010646"/>
                  <a:chExt cx="1254159" cy="1437547"/>
                </a:xfrm>
                <a:noFill/>
              </p:grpSpPr>
              <p:sp>
                <p:nvSpPr>
                  <p:cNvPr id="756" name="자유형: 도형 755">
                    <a:extLst>
                      <a:ext uri="{FF2B5EF4-FFF2-40B4-BE49-F238E27FC236}">
                        <a16:creationId xmlns:a16="http://schemas.microsoft.com/office/drawing/2014/main" id="{6CC626D4-9092-41BB-B312-989EC08B39C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57" name="자유형: 도형 756">
                    <a:extLst>
                      <a:ext uri="{FF2B5EF4-FFF2-40B4-BE49-F238E27FC236}">
                        <a16:creationId xmlns:a16="http://schemas.microsoft.com/office/drawing/2014/main" id="{9DCCCE36-5C14-45C9-BA5A-C1ACD54BB30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53" name="그룹 752">
                  <a:extLst>
                    <a:ext uri="{FF2B5EF4-FFF2-40B4-BE49-F238E27FC236}">
                      <a16:creationId xmlns:a16="http://schemas.microsoft.com/office/drawing/2014/main" id="{146CE067-CA0E-4E4F-A140-89C9A99183C2}"/>
                    </a:ext>
                  </a:extLst>
                </p:cNvPr>
                <p:cNvGrpSpPr/>
                <p:nvPr/>
              </p:nvGrpSpPr>
              <p:grpSpPr>
                <a:xfrm>
                  <a:off x="8360451" y="4827475"/>
                  <a:ext cx="104982" cy="104982"/>
                  <a:chOff x="8382149" y="4833825"/>
                  <a:chExt cx="104982" cy="104982"/>
                </a:xfrm>
              </p:grpSpPr>
              <p:sp>
                <p:nvSpPr>
                  <p:cNvPr id="754" name="Oval">
                    <a:extLst>
                      <a:ext uri="{FF2B5EF4-FFF2-40B4-BE49-F238E27FC236}">
                        <a16:creationId xmlns:a16="http://schemas.microsoft.com/office/drawing/2014/main" id="{D50DD43B-8286-4B00-B185-98FDB32671C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55" name="그래픽 754" descr="닫기">
                    <a:extLst>
                      <a:ext uri="{FF2B5EF4-FFF2-40B4-BE49-F238E27FC236}">
                        <a16:creationId xmlns:a16="http://schemas.microsoft.com/office/drawing/2014/main" id="{00D8FE66-08CF-46D6-A1D1-73780534150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49" name="그래픽 748" descr="미래">
              <a:extLst>
                <a:ext uri="{FF2B5EF4-FFF2-40B4-BE49-F238E27FC236}">
                  <a16:creationId xmlns:a16="http://schemas.microsoft.com/office/drawing/2014/main" id="{978E4C25-AE7C-479C-886A-C3A92DBD058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65" name="그룹 764">
            <a:extLst>
              <a:ext uri="{FF2B5EF4-FFF2-40B4-BE49-F238E27FC236}">
                <a16:creationId xmlns:a16="http://schemas.microsoft.com/office/drawing/2014/main" id="{86DB7040-B65F-4C8D-B989-9B8DCD60511E}"/>
              </a:ext>
            </a:extLst>
          </p:cNvPr>
          <p:cNvGrpSpPr/>
          <p:nvPr/>
        </p:nvGrpSpPr>
        <p:grpSpPr>
          <a:xfrm>
            <a:off x="6441265" y="3648999"/>
            <a:ext cx="1641004" cy="295812"/>
            <a:chOff x="6432971" y="2021374"/>
            <a:chExt cx="1641004" cy="295812"/>
          </a:xfrm>
        </p:grpSpPr>
        <p:grpSp>
          <p:nvGrpSpPr>
            <p:cNvPr id="766" name="그룹 765">
              <a:extLst>
                <a:ext uri="{FF2B5EF4-FFF2-40B4-BE49-F238E27FC236}">
                  <a16:creationId xmlns:a16="http://schemas.microsoft.com/office/drawing/2014/main" id="{92F4AF35-5C3E-474B-AB30-74C6D0CD6B2D}"/>
                </a:ext>
              </a:extLst>
            </p:cNvPr>
            <p:cNvGrpSpPr/>
            <p:nvPr/>
          </p:nvGrpSpPr>
          <p:grpSpPr>
            <a:xfrm>
              <a:off x="7446934" y="2031767"/>
              <a:ext cx="281917" cy="285412"/>
              <a:chOff x="6284958" y="3632365"/>
              <a:chExt cx="513408" cy="513408"/>
            </a:xfrm>
          </p:grpSpPr>
          <p:sp>
            <p:nvSpPr>
              <p:cNvPr id="784" name="Oval">
                <a:extLst>
                  <a:ext uri="{FF2B5EF4-FFF2-40B4-BE49-F238E27FC236}">
                    <a16:creationId xmlns:a16="http://schemas.microsoft.com/office/drawing/2014/main" id="{33CE4B32-FB5E-48B2-93E7-751E256142E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5" name="Create">
                <a:extLst>
                  <a:ext uri="{FF2B5EF4-FFF2-40B4-BE49-F238E27FC236}">
                    <a16:creationId xmlns:a16="http://schemas.microsoft.com/office/drawing/2014/main" id="{71310081-9647-4045-9146-708BE183AD4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67" name="그룹 766">
              <a:extLst>
                <a:ext uri="{FF2B5EF4-FFF2-40B4-BE49-F238E27FC236}">
                  <a16:creationId xmlns:a16="http://schemas.microsoft.com/office/drawing/2014/main" id="{B6C55B70-31A4-40C5-8EB2-8457FB9BFD92}"/>
                </a:ext>
              </a:extLst>
            </p:cNvPr>
            <p:cNvGrpSpPr/>
            <p:nvPr/>
          </p:nvGrpSpPr>
          <p:grpSpPr>
            <a:xfrm>
              <a:off x="7101811" y="2031767"/>
              <a:ext cx="281917" cy="285412"/>
              <a:chOff x="6603234" y="4517407"/>
              <a:chExt cx="488446" cy="488446"/>
            </a:xfrm>
          </p:grpSpPr>
          <p:sp>
            <p:nvSpPr>
              <p:cNvPr id="782" name="Oval">
                <a:extLst>
                  <a:ext uri="{FF2B5EF4-FFF2-40B4-BE49-F238E27FC236}">
                    <a16:creationId xmlns:a16="http://schemas.microsoft.com/office/drawing/2014/main" id="{B6BE5CE3-95D0-47E7-9AAB-DCB0030CB28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3" name="Freeform 130">
                <a:extLst>
                  <a:ext uri="{FF2B5EF4-FFF2-40B4-BE49-F238E27FC236}">
                    <a16:creationId xmlns:a16="http://schemas.microsoft.com/office/drawing/2014/main" id="{48F35B8B-0467-449E-BAFE-F6326C892E34}"/>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68" name="그룹 767">
              <a:extLst>
                <a:ext uri="{FF2B5EF4-FFF2-40B4-BE49-F238E27FC236}">
                  <a16:creationId xmlns:a16="http://schemas.microsoft.com/office/drawing/2014/main" id="{C10794DF-E2C9-4DAC-9BFF-B34DAF11D6EC}"/>
                </a:ext>
              </a:extLst>
            </p:cNvPr>
            <p:cNvGrpSpPr/>
            <p:nvPr/>
          </p:nvGrpSpPr>
          <p:grpSpPr>
            <a:xfrm>
              <a:off x="6432971" y="2021374"/>
              <a:ext cx="605636" cy="295812"/>
              <a:chOff x="5440383" y="4499610"/>
              <a:chExt cx="1049317" cy="506243"/>
            </a:xfrm>
          </p:grpSpPr>
          <p:sp>
            <p:nvSpPr>
              <p:cNvPr id="779" name="Oval">
                <a:extLst>
                  <a:ext uri="{FF2B5EF4-FFF2-40B4-BE49-F238E27FC236}">
                    <a16:creationId xmlns:a16="http://schemas.microsoft.com/office/drawing/2014/main" id="{CBEBCFFF-A97B-4855-B967-3B2C47006927}"/>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0" name="Phone">
                <a:extLst>
                  <a:ext uri="{FF2B5EF4-FFF2-40B4-BE49-F238E27FC236}">
                    <a16:creationId xmlns:a16="http://schemas.microsoft.com/office/drawing/2014/main" id="{2030B75B-BC80-4FD8-9629-D2977D055281}"/>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81" name="Oval">
                <a:extLst>
                  <a:ext uri="{FF2B5EF4-FFF2-40B4-BE49-F238E27FC236}">
                    <a16:creationId xmlns:a16="http://schemas.microsoft.com/office/drawing/2014/main" id="{B916A753-39C5-4F29-A178-2BE8602D4178}"/>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69" name="그룹 768">
              <a:extLst>
                <a:ext uri="{FF2B5EF4-FFF2-40B4-BE49-F238E27FC236}">
                  <a16:creationId xmlns:a16="http://schemas.microsoft.com/office/drawing/2014/main" id="{C4477B1D-147D-4FF1-A8FE-087ECF2617CF}"/>
                </a:ext>
              </a:extLst>
            </p:cNvPr>
            <p:cNvGrpSpPr/>
            <p:nvPr/>
          </p:nvGrpSpPr>
          <p:grpSpPr>
            <a:xfrm>
              <a:off x="7792058" y="2031767"/>
              <a:ext cx="281917" cy="285412"/>
              <a:chOff x="8097032" y="4517407"/>
              <a:chExt cx="488446" cy="488446"/>
            </a:xfrm>
          </p:grpSpPr>
          <p:sp>
            <p:nvSpPr>
              <p:cNvPr id="771" name="Oval">
                <a:extLst>
                  <a:ext uri="{FF2B5EF4-FFF2-40B4-BE49-F238E27FC236}">
                    <a16:creationId xmlns:a16="http://schemas.microsoft.com/office/drawing/2014/main" id="{CD949FB8-BE53-4D02-8B3B-FB6BD03E4F17}"/>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72" name="그룹 771">
                <a:extLst>
                  <a:ext uri="{FF2B5EF4-FFF2-40B4-BE49-F238E27FC236}">
                    <a16:creationId xmlns:a16="http://schemas.microsoft.com/office/drawing/2014/main" id="{81E9F6BF-3574-4845-A3AC-737219FB88F9}"/>
                  </a:ext>
                </a:extLst>
              </p:cNvPr>
              <p:cNvGrpSpPr/>
              <p:nvPr/>
            </p:nvGrpSpPr>
            <p:grpSpPr>
              <a:xfrm>
                <a:off x="8206228" y="4636944"/>
                <a:ext cx="270054" cy="295513"/>
                <a:chOff x="8195379" y="4636944"/>
                <a:chExt cx="270054" cy="295513"/>
              </a:xfrm>
            </p:grpSpPr>
            <p:grpSp>
              <p:nvGrpSpPr>
                <p:cNvPr id="773" name="그룹 772">
                  <a:extLst>
                    <a:ext uri="{FF2B5EF4-FFF2-40B4-BE49-F238E27FC236}">
                      <a16:creationId xmlns:a16="http://schemas.microsoft.com/office/drawing/2014/main" id="{4906E057-1F18-4D74-A8A3-E586A8D7DFBB}"/>
                    </a:ext>
                  </a:extLst>
                </p:cNvPr>
                <p:cNvGrpSpPr/>
                <p:nvPr/>
              </p:nvGrpSpPr>
              <p:grpSpPr>
                <a:xfrm>
                  <a:off x="8195379" y="4636944"/>
                  <a:ext cx="217562" cy="249372"/>
                  <a:chOff x="7971802" y="-2010646"/>
                  <a:chExt cx="1254159" cy="1437547"/>
                </a:xfrm>
                <a:noFill/>
              </p:grpSpPr>
              <p:sp>
                <p:nvSpPr>
                  <p:cNvPr id="777" name="자유형: 도형 776">
                    <a:extLst>
                      <a:ext uri="{FF2B5EF4-FFF2-40B4-BE49-F238E27FC236}">
                        <a16:creationId xmlns:a16="http://schemas.microsoft.com/office/drawing/2014/main" id="{346E8E42-C61E-439F-95F5-9A2D00129B2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78" name="자유형: 도형 777">
                    <a:extLst>
                      <a:ext uri="{FF2B5EF4-FFF2-40B4-BE49-F238E27FC236}">
                        <a16:creationId xmlns:a16="http://schemas.microsoft.com/office/drawing/2014/main" id="{AA85B7BD-DF79-4BDD-9F9B-A0FBA9332A9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74" name="그룹 773">
                  <a:extLst>
                    <a:ext uri="{FF2B5EF4-FFF2-40B4-BE49-F238E27FC236}">
                      <a16:creationId xmlns:a16="http://schemas.microsoft.com/office/drawing/2014/main" id="{415012E8-926A-4CC7-95E9-9DE6D4C8241C}"/>
                    </a:ext>
                  </a:extLst>
                </p:cNvPr>
                <p:cNvGrpSpPr/>
                <p:nvPr/>
              </p:nvGrpSpPr>
              <p:grpSpPr>
                <a:xfrm>
                  <a:off x="8360451" y="4827475"/>
                  <a:ext cx="104982" cy="104982"/>
                  <a:chOff x="8382149" y="4833825"/>
                  <a:chExt cx="104982" cy="104982"/>
                </a:xfrm>
              </p:grpSpPr>
              <p:sp>
                <p:nvSpPr>
                  <p:cNvPr id="775" name="Oval">
                    <a:extLst>
                      <a:ext uri="{FF2B5EF4-FFF2-40B4-BE49-F238E27FC236}">
                        <a16:creationId xmlns:a16="http://schemas.microsoft.com/office/drawing/2014/main" id="{F7F665A6-8185-4680-9D98-51920235CF3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76" name="그래픽 775" descr="닫기">
                    <a:extLst>
                      <a:ext uri="{FF2B5EF4-FFF2-40B4-BE49-F238E27FC236}">
                        <a16:creationId xmlns:a16="http://schemas.microsoft.com/office/drawing/2014/main" id="{9C1D68EE-704E-463C-B270-E6605033A78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70" name="그래픽 769" descr="미래">
              <a:extLst>
                <a:ext uri="{FF2B5EF4-FFF2-40B4-BE49-F238E27FC236}">
                  <a16:creationId xmlns:a16="http://schemas.microsoft.com/office/drawing/2014/main" id="{36587C59-764F-46B7-82AD-9E371748E21D}"/>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86" name="그룹 785">
            <a:extLst>
              <a:ext uri="{FF2B5EF4-FFF2-40B4-BE49-F238E27FC236}">
                <a16:creationId xmlns:a16="http://schemas.microsoft.com/office/drawing/2014/main" id="{3BCAD604-1E5B-42D9-9636-B6DE9BC2E546}"/>
              </a:ext>
            </a:extLst>
          </p:cNvPr>
          <p:cNvGrpSpPr/>
          <p:nvPr/>
        </p:nvGrpSpPr>
        <p:grpSpPr>
          <a:xfrm>
            <a:off x="6430314" y="4113901"/>
            <a:ext cx="1641004" cy="295812"/>
            <a:chOff x="6432971" y="2021374"/>
            <a:chExt cx="1641004" cy="295812"/>
          </a:xfrm>
        </p:grpSpPr>
        <p:grpSp>
          <p:nvGrpSpPr>
            <p:cNvPr id="787" name="그룹 786">
              <a:extLst>
                <a:ext uri="{FF2B5EF4-FFF2-40B4-BE49-F238E27FC236}">
                  <a16:creationId xmlns:a16="http://schemas.microsoft.com/office/drawing/2014/main" id="{73F5D473-0FEC-442F-A0B5-79E42FF9FBE0}"/>
                </a:ext>
              </a:extLst>
            </p:cNvPr>
            <p:cNvGrpSpPr/>
            <p:nvPr/>
          </p:nvGrpSpPr>
          <p:grpSpPr>
            <a:xfrm>
              <a:off x="7446934" y="2031767"/>
              <a:ext cx="281917" cy="285412"/>
              <a:chOff x="6284958" y="3632365"/>
              <a:chExt cx="513408" cy="513408"/>
            </a:xfrm>
          </p:grpSpPr>
          <p:sp>
            <p:nvSpPr>
              <p:cNvPr id="805" name="Oval">
                <a:extLst>
                  <a:ext uri="{FF2B5EF4-FFF2-40B4-BE49-F238E27FC236}">
                    <a16:creationId xmlns:a16="http://schemas.microsoft.com/office/drawing/2014/main" id="{8FCCCD8C-CEDE-40AC-B9D3-750EB9DBD59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06" name="Create">
                <a:extLst>
                  <a:ext uri="{FF2B5EF4-FFF2-40B4-BE49-F238E27FC236}">
                    <a16:creationId xmlns:a16="http://schemas.microsoft.com/office/drawing/2014/main" id="{7105E233-2493-4D78-BDBA-92A986BEB53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88" name="그룹 787">
              <a:extLst>
                <a:ext uri="{FF2B5EF4-FFF2-40B4-BE49-F238E27FC236}">
                  <a16:creationId xmlns:a16="http://schemas.microsoft.com/office/drawing/2014/main" id="{7AFCC1F9-4037-4831-AE63-ADEF96B376FB}"/>
                </a:ext>
              </a:extLst>
            </p:cNvPr>
            <p:cNvGrpSpPr/>
            <p:nvPr/>
          </p:nvGrpSpPr>
          <p:grpSpPr>
            <a:xfrm>
              <a:off x="7101811" y="2031767"/>
              <a:ext cx="281917" cy="285412"/>
              <a:chOff x="6603234" y="4517407"/>
              <a:chExt cx="488446" cy="488446"/>
            </a:xfrm>
          </p:grpSpPr>
          <p:sp>
            <p:nvSpPr>
              <p:cNvPr id="803" name="Oval">
                <a:extLst>
                  <a:ext uri="{FF2B5EF4-FFF2-40B4-BE49-F238E27FC236}">
                    <a16:creationId xmlns:a16="http://schemas.microsoft.com/office/drawing/2014/main" id="{0FF36282-5C43-4A08-BE35-522A1A8DDCF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04" name="Freeform 130">
                <a:extLst>
                  <a:ext uri="{FF2B5EF4-FFF2-40B4-BE49-F238E27FC236}">
                    <a16:creationId xmlns:a16="http://schemas.microsoft.com/office/drawing/2014/main" id="{835D20C8-360C-4D7F-A8CE-E6CF424AC74A}"/>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89" name="그룹 788">
              <a:extLst>
                <a:ext uri="{FF2B5EF4-FFF2-40B4-BE49-F238E27FC236}">
                  <a16:creationId xmlns:a16="http://schemas.microsoft.com/office/drawing/2014/main" id="{997F009A-8E70-44FD-A73F-2BA4211F7561}"/>
                </a:ext>
              </a:extLst>
            </p:cNvPr>
            <p:cNvGrpSpPr/>
            <p:nvPr/>
          </p:nvGrpSpPr>
          <p:grpSpPr>
            <a:xfrm>
              <a:off x="6432971" y="2021374"/>
              <a:ext cx="605636" cy="295812"/>
              <a:chOff x="5440383" y="4499610"/>
              <a:chExt cx="1049317" cy="506243"/>
            </a:xfrm>
          </p:grpSpPr>
          <p:sp>
            <p:nvSpPr>
              <p:cNvPr id="800" name="Oval">
                <a:extLst>
                  <a:ext uri="{FF2B5EF4-FFF2-40B4-BE49-F238E27FC236}">
                    <a16:creationId xmlns:a16="http://schemas.microsoft.com/office/drawing/2014/main" id="{32DED5F2-B7B4-48F2-8B5A-E5397032CF72}"/>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01" name="Phone">
                <a:extLst>
                  <a:ext uri="{FF2B5EF4-FFF2-40B4-BE49-F238E27FC236}">
                    <a16:creationId xmlns:a16="http://schemas.microsoft.com/office/drawing/2014/main" id="{2D81E191-B5AF-44B7-8F1C-3822E49EDE39}"/>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02" name="Oval">
                <a:extLst>
                  <a:ext uri="{FF2B5EF4-FFF2-40B4-BE49-F238E27FC236}">
                    <a16:creationId xmlns:a16="http://schemas.microsoft.com/office/drawing/2014/main" id="{E5719C7A-3BCD-4437-80F0-E3BB7E4CD512}"/>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90" name="그룹 789">
              <a:extLst>
                <a:ext uri="{FF2B5EF4-FFF2-40B4-BE49-F238E27FC236}">
                  <a16:creationId xmlns:a16="http://schemas.microsoft.com/office/drawing/2014/main" id="{37CCE7B0-7061-4F3D-992B-860B39F97B1F}"/>
                </a:ext>
              </a:extLst>
            </p:cNvPr>
            <p:cNvGrpSpPr/>
            <p:nvPr/>
          </p:nvGrpSpPr>
          <p:grpSpPr>
            <a:xfrm>
              <a:off x="7792058" y="2031767"/>
              <a:ext cx="281917" cy="285412"/>
              <a:chOff x="8097032" y="4517407"/>
              <a:chExt cx="488446" cy="488446"/>
            </a:xfrm>
          </p:grpSpPr>
          <p:sp>
            <p:nvSpPr>
              <p:cNvPr id="792" name="Oval">
                <a:extLst>
                  <a:ext uri="{FF2B5EF4-FFF2-40B4-BE49-F238E27FC236}">
                    <a16:creationId xmlns:a16="http://schemas.microsoft.com/office/drawing/2014/main" id="{6FE3BD23-189E-473B-9710-0309A704821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93" name="그룹 792">
                <a:extLst>
                  <a:ext uri="{FF2B5EF4-FFF2-40B4-BE49-F238E27FC236}">
                    <a16:creationId xmlns:a16="http://schemas.microsoft.com/office/drawing/2014/main" id="{190B9BB8-2B91-4376-93B0-F318FF95DAAF}"/>
                  </a:ext>
                </a:extLst>
              </p:cNvPr>
              <p:cNvGrpSpPr/>
              <p:nvPr/>
            </p:nvGrpSpPr>
            <p:grpSpPr>
              <a:xfrm>
                <a:off x="8206228" y="4636944"/>
                <a:ext cx="270054" cy="295513"/>
                <a:chOff x="8195379" y="4636944"/>
                <a:chExt cx="270054" cy="295513"/>
              </a:xfrm>
            </p:grpSpPr>
            <p:grpSp>
              <p:nvGrpSpPr>
                <p:cNvPr id="794" name="그룹 793">
                  <a:extLst>
                    <a:ext uri="{FF2B5EF4-FFF2-40B4-BE49-F238E27FC236}">
                      <a16:creationId xmlns:a16="http://schemas.microsoft.com/office/drawing/2014/main" id="{D92DB003-762A-4B1B-8626-EEE23378EE31}"/>
                    </a:ext>
                  </a:extLst>
                </p:cNvPr>
                <p:cNvGrpSpPr/>
                <p:nvPr/>
              </p:nvGrpSpPr>
              <p:grpSpPr>
                <a:xfrm>
                  <a:off x="8195379" y="4636944"/>
                  <a:ext cx="217562" cy="249372"/>
                  <a:chOff x="7971802" y="-2010646"/>
                  <a:chExt cx="1254159" cy="1437547"/>
                </a:xfrm>
                <a:noFill/>
              </p:grpSpPr>
              <p:sp>
                <p:nvSpPr>
                  <p:cNvPr id="798" name="자유형: 도형 797">
                    <a:extLst>
                      <a:ext uri="{FF2B5EF4-FFF2-40B4-BE49-F238E27FC236}">
                        <a16:creationId xmlns:a16="http://schemas.microsoft.com/office/drawing/2014/main" id="{3BCF31DA-339C-4F5B-8294-A41B6D3B8B65}"/>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99" name="자유형: 도형 798">
                    <a:extLst>
                      <a:ext uri="{FF2B5EF4-FFF2-40B4-BE49-F238E27FC236}">
                        <a16:creationId xmlns:a16="http://schemas.microsoft.com/office/drawing/2014/main" id="{33BE666A-1D84-4B27-8461-92D4F2F6094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95" name="그룹 794">
                  <a:extLst>
                    <a:ext uri="{FF2B5EF4-FFF2-40B4-BE49-F238E27FC236}">
                      <a16:creationId xmlns:a16="http://schemas.microsoft.com/office/drawing/2014/main" id="{E7D2D1FC-FDC3-4768-B016-F70F699EBEE5}"/>
                    </a:ext>
                  </a:extLst>
                </p:cNvPr>
                <p:cNvGrpSpPr/>
                <p:nvPr/>
              </p:nvGrpSpPr>
              <p:grpSpPr>
                <a:xfrm>
                  <a:off x="8360451" y="4827475"/>
                  <a:ext cx="104982" cy="104982"/>
                  <a:chOff x="8382149" y="4833825"/>
                  <a:chExt cx="104982" cy="104982"/>
                </a:xfrm>
              </p:grpSpPr>
              <p:sp>
                <p:nvSpPr>
                  <p:cNvPr id="796" name="Oval">
                    <a:extLst>
                      <a:ext uri="{FF2B5EF4-FFF2-40B4-BE49-F238E27FC236}">
                        <a16:creationId xmlns:a16="http://schemas.microsoft.com/office/drawing/2014/main" id="{2FC33FA3-FD60-470B-B608-9604CEA9CF3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97" name="그래픽 796" descr="닫기">
                    <a:extLst>
                      <a:ext uri="{FF2B5EF4-FFF2-40B4-BE49-F238E27FC236}">
                        <a16:creationId xmlns:a16="http://schemas.microsoft.com/office/drawing/2014/main" id="{57E8AE7D-D728-472D-B7EC-2025714BE42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91" name="그래픽 790" descr="미래">
              <a:extLst>
                <a:ext uri="{FF2B5EF4-FFF2-40B4-BE49-F238E27FC236}">
                  <a16:creationId xmlns:a16="http://schemas.microsoft.com/office/drawing/2014/main" id="{16FAF7C8-2B83-4A24-A648-5E1D8DCB92A5}"/>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807" name="그룹 806">
            <a:extLst>
              <a:ext uri="{FF2B5EF4-FFF2-40B4-BE49-F238E27FC236}">
                <a16:creationId xmlns:a16="http://schemas.microsoft.com/office/drawing/2014/main" id="{2CE57CBC-5E73-4589-AE1D-7B47BEEB4355}"/>
              </a:ext>
            </a:extLst>
          </p:cNvPr>
          <p:cNvGrpSpPr/>
          <p:nvPr/>
        </p:nvGrpSpPr>
        <p:grpSpPr>
          <a:xfrm>
            <a:off x="6427527" y="4550153"/>
            <a:ext cx="1641004" cy="295812"/>
            <a:chOff x="6432971" y="2021374"/>
            <a:chExt cx="1641004" cy="295812"/>
          </a:xfrm>
        </p:grpSpPr>
        <p:grpSp>
          <p:nvGrpSpPr>
            <p:cNvPr id="808" name="그룹 807">
              <a:extLst>
                <a:ext uri="{FF2B5EF4-FFF2-40B4-BE49-F238E27FC236}">
                  <a16:creationId xmlns:a16="http://schemas.microsoft.com/office/drawing/2014/main" id="{718B9635-3E76-49F1-893A-0777C7000562}"/>
                </a:ext>
              </a:extLst>
            </p:cNvPr>
            <p:cNvGrpSpPr/>
            <p:nvPr/>
          </p:nvGrpSpPr>
          <p:grpSpPr>
            <a:xfrm>
              <a:off x="7446934" y="2031767"/>
              <a:ext cx="281917" cy="285412"/>
              <a:chOff x="6284958" y="3632365"/>
              <a:chExt cx="513408" cy="513408"/>
            </a:xfrm>
          </p:grpSpPr>
          <p:sp>
            <p:nvSpPr>
              <p:cNvPr id="827" name="Oval">
                <a:extLst>
                  <a:ext uri="{FF2B5EF4-FFF2-40B4-BE49-F238E27FC236}">
                    <a16:creationId xmlns:a16="http://schemas.microsoft.com/office/drawing/2014/main" id="{FB09F25C-9240-4162-A6A1-C03F1E9AD1E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8" name="Create">
                <a:extLst>
                  <a:ext uri="{FF2B5EF4-FFF2-40B4-BE49-F238E27FC236}">
                    <a16:creationId xmlns:a16="http://schemas.microsoft.com/office/drawing/2014/main" id="{9BFA3AE7-B746-44AD-BD92-339557100C6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09" name="그룹 808">
              <a:extLst>
                <a:ext uri="{FF2B5EF4-FFF2-40B4-BE49-F238E27FC236}">
                  <a16:creationId xmlns:a16="http://schemas.microsoft.com/office/drawing/2014/main" id="{6F1AE8D3-E673-40F0-BF62-3050F69EFC8A}"/>
                </a:ext>
              </a:extLst>
            </p:cNvPr>
            <p:cNvGrpSpPr/>
            <p:nvPr/>
          </p:nvGrpSpPr>
          <p:grpSpPr>
            <a:xfrm>
              <a:off x="7101811" y="2031767"/>
              <a:ext cx="281917" cy="285412"/>
              <a:chOff x="6603234" y="4517407"/>
              <a:chExt cx="488446" cy="488446"/>
            </a:xfrm>
          </p:grpSpPr>
          <p:sp>
            <p:nvSpPr>
              <p:cNvPr id="825" name="Oval">
                <a:extLst>
                  <a:ext uri="{FF2B5EF4-FFF2-40B4-BE49-F238E27FC236}">
                    <a16:creationId xmlns:a16="http://schemas.microsoft.com/office/drawing/2014/main" id="{EEEF7158-DCB4-4CC5-9473-1E0CCEEF7B8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6" name="Freeform 130">
                <a:extLst>
                  <a:ext uri="{FF2B5EF4-FFF2-40B4-BE49-F238E27FC236}">
                    <a16:creationId xmlns:a16="http://schemas.microsoft.com/office/drawing/2014/main" id="{F71F0CBE-C63B-434B-998B-8AC4328A9D65}"/>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10" name="그룹 809">
              <a:extLst>
                <a:ext uri="{FF2B5EF4-FFF2-40B4-BE49-F238E27FC236}">
                  <a16:creationId xmlns:a16="http://schemas.microsoft.com/office/drawing/2014/main" id="{FB6D3198-336A-4402-A52C-D10FB51A2DF2}"/>
                </a:ext>
              </a:extLst>
            </p:cNvPr>
            <p:cNvGrpSpPr/>
            <p:nvPr/>
          </p:nvGrpSpPr>
          <p:grpSpPr>
            <a:xfrm>
              <a:off x="6432971" y="2021374"/>
              <a:ext cx="605636" cy="295812"/>
              <a:chOff x="5440383" y="4499610"/>
              <a:chExt cx="1049317" cy="506243"/>
            </a:xfrm>
          </p:grpSpPr>
          <p:sp>
            <p:nvSpPr>
              <p:cNvPr id="822" name="Oval">
                <a:extLst>
                  <a:ext uri="{FF2B5EF4-FFF2-40B4-BE49-F238E27FC236}">
                    <a16:creationId xmlns:a16="http://schemas.microsoft.com/office/drawing/2014/main" id="{E8698350-CD52-4434-9336-BE3FD903059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3" name="Phone">
                <a:extLst>
                  <a:ext uri="{FF2B5EF4-FFF2-40B4-BE49-F238E27FC236}">
                    <a16:creationId xmlns:a16="http://schemas.microsoft.com/office/drawing/2014/main" id="{27BD033B-1B3C-4F77-8C36-801A324DE110}"/>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24" name="Oval">
                <a:extLst>
                  <a:ext uri="{FF2B5EF4-FFF2-40B4-BE49-F238E27FC236}">
                    <a16:creationId xmlns:a16="http://schemas.microsoft.com/office/drawing/2014/main" id="{C3C9129B-38F7-4DDA-8E56-FAEAA2C1521B}"/>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811" name="그룹 810">
              <a:extLst>
                <a:ext uri="{FF2B5EF4-FFF2-40B4-BE49-F238E27FC236}">
                  <a16:creationId xmlns:a16="http://schemas.microsoft.com/office/drawing/2014/main" id="{A4EC1F69-0ED8-47A6-8588-A3499974672B}"/>
                </a:ext>
              </a:extLst>
            </p:cNvPr>
            <p:cNvGrpSpPr/>
            <p:nvPr/>
          </p:nvGrpSpPr>
          <p:grpSpPr>
            <a:xfrm>
              <a:off x="7792058" y="2031767"/>
              <a:ext cx="281917" cy="285412"/>
              <a:chOff x="8097032" y="4517407"/>
              <a:chExt cx="488446" cy="488446"/>
            </a:xfrm>
          </p:grpSpPr>
          <p:sp>
            <p:nvSpPr>
              <p:cNvPr id="814" name="Oval">
                <a:extLst>
                  <a:ext uri="{FF2B5EF4-FFF2-40B4-BE49-F238E27FC236}">
                    <a16:creationId xmlns:a16="http://schemas.microsoft.com/office/drawing/2014/main" id="{A66A21E6-1C12-473A-BC32-C8081ABEA51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15" name="그룹 814">
                <a:extLst>
                  <a:ext uri="{FF2B5EF4-FFF2-40B4-BE49-F238E27FC236}">
                    <a16:creationId xmlns:a16="http://schemas.microsoft.com/office/drawing/2014/main" id="{A9781A08-A378-4EB0-9476-359DDBC001C0}"/>
                  </a:ext>
                </a:extLst>
              </p:cNvPr>
              <p:cNvGrpSpPr/>
              <p:nvPr/>
            </p:nvGrpSpPr>
            <p:grpSpPr>
              <a:xfrm>
                <a:off x="8206228" y="4636944"/>
                <a:ext cx="270054" cy="295513"/>
                <a:chOff x="8195379" y="4636944"/>
                <a:chExt cx="270054" cy="295513"/>
              </a:xfrm>
            </p:grpSpPr>
            <p:grpSp>
              <p:nvGrpSpPr>
                <p:cNvPr id="816" name="그룹 815">
                  <a:extLst>
                    <a:ext uri="{FF2B5EF4-FFF2-40B4-BE49-F238E27FC236}">
                      <a16:creationId xmlns:a16="http://schemas.microsoft.com/office/drawing/2014/main" id="{7D0836CF-24C8-4C3C-844F-5D226A3C2354}"/>
                    </a:ext>
                  </a:extLst>
                </p:cNvPr>
                <p:cNvGrpSpPr/>
                <p:nvPr/>
              </p:nvGrpSpPr>
              <p:grpSpPr>
                <a:xfrm>
                  <a:off x="8195379" y="4636944"/>
                  <a:ext cx="217562" cy="249372"/>
                  <a:chOff x="7971802" y="-2010646"/>
                  <a:chExt cx="1254159" cy="1437547"/>
                </a:xfrm>
                <a:noFill/>
              </p:grpSpPr>
              <p:sp>
                <p:nvSpPr>
                  <p:cNvPr id="820" name="자유형: 도형 819">
                    <a:extLst>
                      <a:ext uri="{FF2B5EF4-FFF2-40B4-BE49-F238E27FC236}">
                        <a16:creationId xmlns:a16="http://schemas.microsoft.com/office/drawing/2014/main" id="{59583860-B925-42C7-A9E7-391DFFBDB2A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21" name="자유형: 도형 820">
                    <a:extLst>
                      <a:ext uri="{FF2B5EF4-FFF2-40B4-BE49-F238E27FC236}">
                        <a16:creationId xmlns:a16="http://schemas.microsoft.com/office/drawing/2014/main" id="{ECB00BAD-0651-44C5-98C1-52560C547B1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17" name="그룹 816">
                  <a:extLst>
                    <a:ext uri="{FF2B5EF4-FFF2-40B4-BE49-F238E27FC236}">
                      <a16:creationId xmlns:a16="http://schemas.microsoft.com/office/drawing/2014/main" id="{FA74E570-7BD8-436C-A328-11737D5015D0}"/>
                    </a:ext>
                  </a:extLst>
                </p:cNvPr>
                <p:cNvGrpSpPr/>
                <p:nvPr/>
              </p:nvGrpSpPr>
              <p:grpSpPr>
                <a:xfrm>
                  <a:off x="8360451" y="4827475"/>
                  <a:ext cx="104982" cy="104982"/>
                  <a:chOff x="8382149" y="4833825"/>
                  <a:chExt cx="104982" cy="104982"/>
                </a:xfrm>
              </p:grpSpPr>
              <p:sp>
                <p:nvSpPr>
                  <p:cNvPr id="818" name="Oval">
                    <a:extLst>
                      <a:ext uri="{FF2B5EF4-FFF2-40B4-BE49-F238E27FC236}">
                        <a16:creationId xmlns:a16="http://schemas.microsoft.com/office/drawing/2014/main" id="{36463E3B-4C5F-4D29-8F76-A31065C9081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19" name="그래픽 818" descr="닫기">
                    <a:extLst>
                      <a:ext uri="{FF2B5EF4-FFF2-40B4-BE49-F238E27FC236}">
                        <a16:creationId xmlns:a16="http://schemas.microsoft.com/office/drawing/2014/main" id="{C587EDE9-C2BF-4DEE-9737-EC5849DD3F2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812" name="그래픽 811" descr="미래">
              <a:extLst>
                <a:ext uri="{FF2B5EF4-FFF2-40B4-BE49-F238E27FC236}">
                  <a16:creationId xmlns:a16="http://schemas.microsoft.com/office/drawing/2014/main" id="{3B88765B-C1F6-4D1E-B314-8FE5D6E6EA4A}"/>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829" name="그룹 828">
            <a:extLst>
              <a:ext uri="{FF2B5EF4-FFF2-40B4-BE49-F238E27FC236}">
                <a16:creationId xmlns:a16="http://schemas.microsoft.com/office/drawing/2014/main" id="{7054754B-9A9B-4EEB-909A-CE7C669FC47D}"/>
              </a:ext>
            </a:extLst>
          </p:cNvPr>
          <p:cNvGrpSpPr/>
          <p:nvPr/>
        </p:nvGrpSpPr>
        <p:grpSpPr>
          <a:xfrm>
            <a:off x="6423745" y="5282512"/>
            <a:ext cx="1641004" cy="295812"/>
            <a:chOff x="6432971" y="2021374"/>
            <a:chExt cx="1641004" cy="295812"/>
          </a:xfrm>
        </p:grpSpPr>
        <p:grpSp>
          <p:nvGrpSpPr>
            <p:cNvPr id="830" name="그룹 829">
              <a:extLst>
                <a:ext uri="{FF2B5EF4-FFF2-40B4-BE49-F238E27FC236}">
                  <a16:creationId xmlns:a16="http://schemas.microsoft.com/office/drawing/2014/main" id="{D4870E9D-2FD0-4548-8871-777246E67BE0}"/>
                </a:ext>
              </a:extLst>
            </p:cNvPr>
            <p:cNvGrpSpPr/>
            <p:nvPr/>
          </p:nvGrpSpPr>
          <p:grpSpPr>
            <a:xfrm>
              <a:off x="7446934" y="2031767"/>
              <a:ext cx="281917" cy="285412"/>
              <a:chOff x="6284958" y="3632365"/>
              <a:chExt cx="513408" cy="513408"/>
            </a:xfrm>
          </p:grpSpPr>
          <p:sp>
            <p:nvSpPr>
              <p:cNvPr id="848" name="Oval">
                <a:extLst>
                  <a:ext uri="{FF2B5EF4-FFF2-40B4-BE49-F238E27FC236}">
                    <a16:creationId xmlns:a16="http://schemas.microsoft.com/office/drawing/2014/main" id="{CE794BE0-CA69-414A-9213-910FCC9A963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9" name="Create">
                <a:extLst>
                  <a:ext uri="{FF2B5EF4-FFF2-40B4-BE49-F238E27FC236}">
                    <a16:creationId xmlns:a16="http://schemas.microsoft.com/office/drawing/2014/main" id="{F6B960C6-443F-45AA-AC09-85DED3EA4FB5}"/>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31" name="그룹 830">
              <a:extLst>
                <a:ext uri="{FF2B5EF4-FFF2-40B4-BE49-F238E27FC236}">
                  <a16:creationId xmlns:a16="http://schemas.microsoft.com/office/drawing/2014/main" id="{D95E932A-3485-4492-B322-A8C39CBC7FD2}"/>
                </a:ext>
              </a:extLst>
            </p:cNvPr>
            <p:cNvGrpSpPr/>
            <p:nvPr/>
          </p:nvGrpSpPr>
          <p:grpSpPr>
            <a:xfrm>
              <a:off x="7101811" y="2031767"/>
              <a:ext cx="281917" cy="285412"/>
              <a:chOff x="6603234" y="4517407"/>
              <a:chExt cx="488446" cy="488446"/>
            </a:xfrm>
          </p:grpSpPr>
          <p:sp>
            <p:nvSpPr>
              <p:cNvPr id="846" name="Oval">
                <a:extLst>
                  <a:ext uri="{FF2B5EF4-FFF2-40B4-BE49-F238E27FC236}">
                    <a16:creationId xmlns:a16="http://schemas.microsoft.com/office/drawing/2014/main" id="{8127182F-FC51-46D9-9520-838442DE4BB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7" name="Freeform 130">
                <a:extLst>
                  <a:ext uri="{FF2B5EF4-FFF2-40B4-BE49-F238E27FC236}">
                    <a16:creationId xmlns:a16="http://schemas.microsoft.com/office/drawing/2014/main" id="{EF5392C0-3BA6-425C-841C-1B3B6F378C35}"/>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32" name="그룹 831">
              <a:extLst>
                <a:ext uri="{FF2B5EF4-FFF2-40B4-BE49-F238E27FC236}">
                  <a16:creationId xmlns:a16="http://schemas.microsoft.com/office/drawing/2014/main" id="{A0C41BCB-2AED-43E2-ABB7-F593C0485EB7}"/>
                </a:ext>
              </a:extLst>
            </p:cNvPr>
            <p:cNvGrpSpPr/>
            <p:nvPr/>
          </p:nvGrpSpPr>
          <p:grpSpPr>
            <a:xfrm>
              <a:off x="6432971" y="2021374"/>
              <a:ext cx="605636" cy="295812"/>
              <a:chOff x="5440383" y="4499610"/>
              <a:chExt cx="1049317" cy="506243"/>
            </a:xfrm>
          </p:grpSpPr>
          <p:sp>
            <p:nvSpPr>
              <p:cNvPr id="843" name="Oval">
                <a:extLst>
                  <a:ext uri="{FF2B5EF4-FFF2-40B4-BE49-F238E27FC236}">
                    <a16:creationId xmlns:a16="http://schemas.microsoft.com/office/drawing/2014/main" id="{4BBEC799-1231-44A1-8CF8-773780896DA9}"/>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4" name="Phone">
                <a:extLst>
                  <a:ext uri="{FF2B5EF4-FFF2-40B4-BE49-F238E27FC236}">
                    <a16:creationId xmlns:a16="http://schemas.microsoft.com/office/drawing/2014/main" id="{27CDBDE3-6585-40D7-A31E-670FEEB9AFB4}"/>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45" name="Oval">
                <a:extLst>
                  <a:ext uri="{FF2B5EF4-FFF2-40B4-BE49-F238E27FC236}">
                    <a16:creationId xmlns:a16="http://schemas.microsoft.com/office/drawing/2014/main" id="{82AE0056-2769-4325-876D-079AF1699E51}"/>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833" name="그룹 832">
              <a:extLst>
                <a:ext uri="{FF2B5EF4-FFF2-40B4-BE49-F238E27FC236}">
                  <a16:creationId xmlns:a16="http://schemas.microsoft.com/office/drawing/2014/main" id="{1A9A7A1C-1A99-4688-BCEB-F49B58A4F13E}"/>
                </a:ext>
              </a:extLst>
            </p:cNvPr>
            <p:cNvGrpSpPr/>
            <p:nvPr/>
          </p:nvGrpSpPr>
          <p:grpSpPr>
            <a:xfrm>
              <a:off x="7792058" y="2031767"/>
              <a:ext cx="281917" cy="285412"/>
              <a:chOff x="8097032" y="4517407"/>
              <a:chExt cx="488446" cy="488446"/>
            </a:xfrm>
          </p:grpSpPr>
          <p:sp>
            <p:nvSpPr>
              <p:cNvPr id="835" name="Oval">
                <a:extLst>
                  <a:ext uri="{FF2B5EF4-FFF2-40B4-BE49-F238E27FC236}">
                    <a16:creationId xmlns:a16="http://schemas.microsoft.com/office/drawing/2014/main" id="{C1F6B616-7AAF-45C6-A96F-8966DABB768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36" name="그룹 835">
                <a:extLst>
                  <a:ext uri="{FF2B5EF4-FFF2-40B4-BE49-F238E27FC236}">
                    <a16:creationId xmlns:a16="http://schemas.microsoft.com/office/drawing/2014/main" id="{69A44814-9BF9-4D01-8100-8348F12115E1}"/>
                  </a:ext>
                </a:extLst>
              </p:cNvPr>
              <p:cNvGrpSpPr/>
              <p:nvPr/>
            </p:nvGrpSpPr>
            <p:grpSpPr>
              <a:xfrm>
                <a:off x="8206228" y="4636944"/>
                <a:ext cx="270054" cy="295513"/>
                <a:chOff x="8195379" y="4636944"/>
                <a:chExt cx="270054" cy="295513"/>
              </a:xfrm>
            </p:grpSpPr>
            <p:grpSp>
              <p:nvGrpSpPr>
                <p:cNvPr id="837" name="그룹 836">
                  <a:extLst>
                    <a:ext uri="{FF2B5EF4-FFF2-40B4-BE49-F238E27FC236}">
                      <a16:creationId xmlns:a16="http://schemas.microsoft.com/office/drawing/2014/main" id="{9EA2F162-DF55-4382-8498-8090E8957AF7}"/>
                    </a:ext>
                  </a:extLst>
                </p:cNvPr>
                <p:cNvGrpSpPr/>
                <p:nvPr/>
              </p:nvGrpSpPr>
              <p:grpSpPr>
                <a:xfrm>
                  <a:off x="8195379" y="4636944"/>
                  <a:ext cx="217562" cy="249372"/>
                  <a:chOff x="7971802" y="-2010646"/>
                  <a:chExt cx="1254159" cy="1437547"/>
                </a:xfrm>
                <a:noFill/>
              </p:grpSpPr>
              <p:sp>
                <p:nvSpPr>
                  <p:cNvPr id="841" name="자유형: 도형 840">
                    <a:extLst>
                      <a:ext uri="{FF2B5EF4-FFF2-40B4-BE49-F238E27FC236}">
                        <a16:creationId xmlns:a16="http://schemas.microsoft.com/office/drawing/2014/main" id="{C5C5C2CA-7FCA-478A-A6EF-1D7BA199B6A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42" name="자유형: 도형 841">
                    <a:extLst>
                      <a:ext uri="{FF2B5EF4-FFF2-40B4-BE49-F238E27FC236}">
                        <a16:creationId xmlns:a16="http://schemas.microsoft.com/office/drawing/2014/main" id="{7C492FB1-BB60-4E1D-8D29-92246388579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38" name="그룹 837">
                  <a:extLst>
                    <a:ext uri="{FF2B5EF4-FFF2-40B4-BE49-F238E27FC236}">
                      <a16:creationId xmlns:a16="http://schemas.microsoft.com/office/drawing/2014/main" id="{14A3F263-72A3-47AF-B533-279669854125}"/>
                    </a:ext>
                  </a:extLst>
                </p:cNvPr>
                <p:cNvGrpSpPr/>
                <p:nvPr/>
              </p:nvGrpSpPr>
              <p:grpSpPr>
                <a:xfrm>
                  <a:off x="8360451" y="4827475"/>
                  <a:ext cx="104982" cy="104982"/>
                  <a:chOff x="8382149" y="4833825"/>
                  <a:chExt cx="104982" cy="104982"/>
                </a:xfrm>
              </p:grpSpPr>
              <p:sp>
                <p:nvSpPr>
                  <p:cNvPr id="839" name="Oval">
                    <a:extLst>
                      <a:ext uri="{FF2B5EF4-FFF2-40B4-BE49-F238E27FC236}">
                        <a16:creationId xmlns:a16="http://schemas.microsoft.com/office/drawing/2014/main" id="{0CE94AAB-D76E-4A9E-8511-15770421E14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40" name="그래픽 839" descr="닫기">
                    <a:extLst>
                      <a:ext uri="{FF2B5EF4-FFF2-40B4-BE49-F238E27FC236}">
                        <a16:creationId xmlns:a16="http://schemas.microsoft.com/office/drawing/2014/main" id="{FC880236-B4DE-4BCF-8292-622C8830977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834" name="그래픽 833" descr="미래">
              <a:extLst>
                <a:ext uri="{FF2B5EF4-FFF2-40B4-BE49-F238E27FC236}">
                  <a16:creationId xmlns:a16="http://schemas.microsoft.com/office/drawing/2014/main" id="{4A6D4E00-8375-42FA-81C4-30CEFE06B1B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850" name="그룹 849">
            <a:extLst>
              <a:ext uri="{FF2B5EF4-FFF2-40B4-BE49-F238E27FC236}">
                <a16:creationId xmlns:a16="http://schemas.microsoft.com/office/drawing/2014/main" id="{96F93802-9955-4ABE-805D-ED950FDADF2F}"/>
              </a:ext>
            </a:extLst>
          </p:cNvPr>
          <p:cNvGrpSpPr/>
          <p:nvPr/>
        </p:nvGrpSpPr>
        <p:grpSpPr>
          <a:xfrm>
            <a:off x="6430314" y="5738780"/>
            <a:ext cx="1641004" cy="295812"/>
            <a:chOff x="6432971" y="2021374"/>
            <a:chExt cx="1641004" cy="295812"/>
          </a:xfrm>
        </p:grpSpPr>
        <p:grpSp>
          <p:nvGrpSpPr>
            <p:cNvPr id="851" name="그룹 850">
              <a:extLst>
                <a:ext uri="{FF2B5EF4-FFF2-40B4-BE49-F238E27FC236}">
                  <a16:creationId xmlns:a16="http://schemas.microsoft.com/office/drawing/2014/main" id="{D55F3945-1302-4DE3-9E47-20D8B2E513C0}"/>
                </a:ext>
              </a:extLst>
            </p:cNvPr>
            <p:cNvGrpSpPr/>
            <p:nvPr/>
          </p:nvGrpSpPr>
          <p:grpSpPr>
            <a:xfrm>
              <a:off x="7446934" y="2031767"/>
              <a:ext cx="281917" cy="285412"/>
              <a:chOff x="6284958" y="3632365"/>
              <a:chExt cx="513408" cy="513408"/>
            </a:xfrm>
          </p:grpSpPr>
          <p:sp>
            <p:nvSpPr>
              <p:cNvPr id="869" name="Oval">
                <a:extLst>
                  <a:ext uri="{FF2B5EF4-FFF2-40B4-BE49-F238E27FC236}">
                    <a16:creationId xmlns:a16="http://schemas.microsoft.com/office/drawing/2014/main" id="{281CE04F-F3B0-422F-AD21-CC8DE7CA8B55}"/>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70" name="Create">
                <a:extLst>
                  <a:ext uri="{FF2B5EF4-FFF2-40B4-BE49-F238E27FC236}">
                    <a16:creationId xmlns:a16="http://schemas.microsoft.com/office/drawing/2014/main" id="{EF2D53A4-FE06-4C4F-B3F6-5F305395B7B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52" name="그룹 851">
              <a:extLst>
                <a:ext uri="{FF2B5EF4-FFF2-40B4-BE49-F238E27FC236}">
                  <a16:creationId xmlns:a16="http://schemas.microsoft.com/office/drawing/2014/main" id="{8782F85C-2105-4B36-BB17-16E5AB8A41B4}"/>
                </a:ext>
              </a:extLst>
            </p:cNvPr>
            <p:cNvGrpSpPr/>
            <p:nvPr/>
          </p:nvGrpSpPr>
          <p:grpSpPr>
            <a:xfrm>
              <a:off x="7101811" y="2031767"/>
              <a:ext cx="281917" cy="285412"/>
              <a:chOff x="6603234" y="4517407"/>
              <a:chExt cx="488446" cy="488446"/>
            </a:xfrm>
          </p:grpSpPr>
          <p:sp>
            <p:nvSpPr>
              <p:cNvPr id="867" name="Oval">
                <a:extLst>
                  <a:ext uri="{FF2B5EF4-FFF2-40B4-BE49-F238E27FC236}">
                    <a16:creationId xmlns:a16="http://schemas.microsoft.com/office/drawing/2014/main" id="{405E3634-9B4D-428A-9F34-C6B1641E60F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8" name="Freeform 130">
                <a:extLst>
                  <a:ext uri="{FF2B5EF4-FFF2-40B4-BE49-F238E27FC236}">
                    <a16:creationId xmlns:a16="http://schemas.microsoft.com/office/drawing/2014/main" id="{BAC92903-9489-4CBC-B782-5131B9F5CBF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53" name="그룹 852">
              <a:extLst>
                <a:ext uri="{FF2B5EF4-FFF2-40B4-BE49-F238E27FC236}">
                  <a16:creationId xmlns:a16="http://schemas.microsoft.com/office/drawing/2014/main" id="{CFED0BA5-5CD9-427A-BCDB-F4021EF4FED8}"/>
                </a:ext>
              </a:extLst>
            </p:cNvPr>
            <p:cNvGrpSpPr/>
            <p:nvPr/>
          </p:nvGrpSpPr>
          <p:grpSpPr>
            <a:xfrm>
              <a:off x="6432971" y="2021374"/>
              <a:ext cx="605636" cy="295812"/>
              <a:chOff x="5440383" y="4499610"/>
              <a:chExt cx="1049317" cy="506243"/>
            </a:xfrm>
          </p:grpSpPr>
          <p:sp>
            <p:nvSpPr>
              <p:cNvPr id="864" name="Oval">
                <a:extLst>
                  <a:ext uri="{FF2B5EF4-FFF2-40B4-BE49-F238E27FC236}">
                    <a16:creationId xmlns:a16="http://schemas.microsoft.com/office/drawing/2014/main" id="{9F6E9659-2A14-406D-AE60-939877E74433}"/>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5" name="Phone">
                <a:extLst>
                  <a:ext uri="{FF2B5EF4-FFF2-40B4-BE49-F238E27FC236}">
                    <a16:creationId xmlns:a16="http://schemas.microsoft.com/office/drawing/2014/main" id="{052F8F63-7B7D-42E1-A364-2F58BCCD2244}"/>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66" name="Oval">
                <a:extLst>
                  <a:ext uri="{FF2B5EF4-FFF2-40B4-BE49-F238E27FC236}">
                    <a16:creationId xmlns:a16="http://schemas.microsoft.com/office/drawing/2014/main" id="{93EAD601-E1A3-4862-850A-B1A62DD5C253}"/>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854" name="그룹 853">
              <a:extLst>
                <a:ext uri="{FF2B5EF4-FFF2-40B4-BE49-F238E27FC236}">
                  <a16:creationId xmlns:a16="http://schemas.microsoft.com/office/drawing/2014/main" id="{420DB682-6547-41BC-AAE9-E9F45C384612}"/>
                </a:ext>
              </a:extLst>
            </p:cNvPr>
            <p:cNvGrpSpPr/>
            <p:nvPr/>
          </p:nvGrpSpPr>
          <p:grpSpPr>
            <a:xfrm>
              <a:off x="7792058" y="2031767"/>
              <a:ext cx="281917" cy="285412"/>
              <a:chOff x="8097032" y="4517407"/>
              <a:chExt cx="488446" cy="488446"/>
            </a:xfrm>
          </p:grpSpPr>
          <p:sp>
            <p:nvSpPr>
              <p:cNvPr id="856" name="Oval">
                <a:extLst>
                  <a:ext uri="{FF2B5EF4-FFF2-40B4-BE49-F238E27FC236}">
                    <a16:creationId xmlns:a16="http://schemas.microsoft.com/office/drawing/2014/main" id="{ED5C249C-6D18-45D6-ACD8-50121E9F3E0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57" name="그룹 856">
                <a:extLst>
                  <a:ext uri="{FF2B5EF4-FFF2-40B4-BE49-F238E27FC236}">
                    <a16:creationId xmlns:a16="http://schemas.microsoft.com/office/drawing/2014/main" id="{85BA6242-BC1A-4997-ACBA-8D4A8261B575}"/>
                  </a:ext>
                </a:extLst>
              </p:cNvPr>
              <p:cNvGrpSpPr/>
              <p:nvPr/>
            </p:nvGrpSpPr>
            <p:grpSpPr>
              <a:xfrm>
                <a:off x="8206228" y="4636944"/>
                <a:ext cx="270054" cy="295513"/>
                <a:chOff x="8195379" y="4636944"/>
                <a:chExt cx="270054" cy="295513"/>
              </a:xfrm>
            </p:grpSpPr>
            <p:grpSp>
              <p:nvGrpSpPr>
                <p:cNvPr id="858" name="그룹 857">
                  <a:extLst>
                    <a:ext uri="{FF2B5EF4-FFF2-40B4-BE49-F238E27FC236}">
                      <a16:creationId xmlns:a16="http://schemas.microsoft.com/office/drawing/2014/main" id="{D32AC2BC-8FEF-4EA0-9718-30E9325D1A35}"/>
                    </a:ext>
                  </a:extLst>
                </p:cNvPr>
                <p:cNvGrpSpPr/>
                <p:nvPr/>
              </p:nvGrpSpPr>
              <p:grpSpPr>
                <a:xfrm>
                  <a:off x="8195379" y="4636944"/>
                  <a:ext cx="217562" cy="249372"/>
                  <a:chOff x="7971802" y="-2010646"/>
                  <a:chExt cx="1254159" cy="1437547"/>
                </a:xfrm>
                <a:noFill/>
              </p:grpSpPr>
              <p:sp>
                <p:nvSpPr>
                  <p:cNvPr id="862" name="자유형: 도형 861">
                    <a:extLst>
                      <a:ext uri="{FF2B5EF4-FFF2-40B4-BE49-F238E27FC236}">
                        <a16:creationId xmlns:a16="http://schemas.microsoft.com/office/drawing/2014/main" id="{8631B6CC-E224-4E1C-95A5-5D7592CCAF5B}"/>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63" name="자유형: 도형 862">
                    <a:extLst>
                      <a:ext uri="{FF2B5EF4-FFF2-40B4-BE49-F238E27FC236}">
                        <a16:creationId xmlns:a16="http://schemas.microsoft.com/office/drawing/2014/main" id="{60B10930-3C92-43D5-A793-CFF58A825BD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59" name="그룹 858">
                  <a:extLst>
                    <a:ext uri="{FF2B5EF4-FFF2-40B4-BE49-F238E27FC236}">
                      <a16:creationId xmlns:a16="http://schemas.microsoft.com/office/drawing/2014/main" id="{E37D7D84-0FEE-45CE-AEDC-B70AB3D6DDB1}"/>
                    </a:ext>
                  </a:extLst>
                </p:cNvPr>
                <p:cNvGrpSpPr/>
                <p:nvPr/>
              </p:nvGrpSpPr>
              <p:grpSpPr>
                <a:xfrm>
                  <a:off x="8360451" y="4827475"/>
                  <a:ext cx="104982" cy="104982"/>
                  <a:chOff x="8382149" y="4833825"/>
                  <a:chExt cx="104982" cy="104982"/>
                </a:xfrm>
              </p:grpSpPr>
              <p:sp>
                <p:nvSpPr>
                  <p:cNvPr id="860" name="Oval">
                    <a:extLst>
                      <a:ext uri="{FF2B5EF4-FFF2-40B4-BE49-F238E27FC236}">
                        <a16:creationId xmlns:a16="http://schemas.microsoft.com/office/drawing/2014/main" id="{0146E739-4B7F-44E8-9620-ECF577077C6A}"/>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61" name="그래픽 860" descr="닫기">
                    <a:extLst>
                      <a:ext uri="{FF2B5EF4-FFF2-40B4-BE49-F238E27FC236}">
                        <a16:creationId xmlns:a16="http://schemas.microsoft.com/office/drawing/2014/main" id="{EAAF2D12-7B41-4FB5-8767-320AB80DFF1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855" name="그래픽 854" descr="미래">
              <a:extLst>
                <a:ext uri="{FF2B5EF4-FFF2-40B4-BE49-F238E27FC236}">
                  <a16:creationId xmlns:a16="http://schemas.microsoft.com/office/drawing/2014/main" id="{DB3F777C-43EE-4806-964D-46E37690F031}"/>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3C4BB75-0526-4524-927F-62CF050AC3F1}"/>
              </a:ext>
            </a:extLst>
          </p:cNvPr>
          <p:cNvSpPr/>
          <p:nvPr>
            <p:custDataLst>
              <p:tags r:id="rId4"/>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5551E5FF-6784-450D-82F4-05958A64E8DB}"/>
              </a:ext>
            </a:extLst>
          </p:cNvPr>
          <p:cNvSpPr>
            <a:spLocks noGrp="1"/>
          </p:cNvSpPr>
          <p:nvPr>
            <p:ph type="sldNum" idx="12"/>
          </p:nvPr>
        </p:nvSpPr>
        <p:spPr/>
        <p:txBody>
          <a:bodyPr/>
          <a:lstStyle/>
          <a:p>
            <a:fld id="{00000000-1234-1234-1234-123412341234}" type="slidenum">
              <a:rPr lang="en-US" altLang="ko-KR" smtClean="0"/>
              <a:pPr/>
              <a:t>23</a:t>
            </a:fld>
            <a:endParaRPr lang="ko-KR" altLang="en-US"/>
          </a:p>
        </p:txBody>
      </p:sp>
      <p:sp>
        <p:nvSpPr>
          <p:cNvPr id="4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4F8CB0A8-520D-4CF7-AD22-3DF4DFCCFB02}"/>
              </a:ext>
            </a:extLst>
          </p:cNvPr>
          <p:cNvSpPr/>
          <p:nvPr>
            <p:custDataLst>
              <p:tags r:id="rId5"/>
            </p:custDataLst>
          </p:nvPr>
        </p:nvSpPr>
        <p:spPr>
          <a:xfrm>
            <a:off x="172289" y="680630"/>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65" name="그룹 464">
            <a:extLst>
              <a:ext uri="{FF2B5EF4-FFF2-40B4-BE49-F238E27FC236}">
                <a16:creationId xmlns:a16="http://schemas.microsoft.com/office/drawing/2014/main" id="{1CEA4DB8-9E4E-471F-9F41-D310A590B75C}"/>
              </a:ext>
            </a:extLst>
          </p:cNvPr>
          <p:cNvGrpSpPr/>
          <p:nvPr/>
        </p:nvGrpSpPr>
        <p:grpSpPr>
          <a:xfrm>
            <a:off x="990009" y="5906697"/>
            <a:ext cx="1245399" cy="505667"/>
            <a:chOff x="2041581" y="5954864"/>
            <a:chExt cx="1245399" cy="505667"/>
          </a:xfrm>
        </p:grpSpPr>
        <p:sp>
          <p:nvSpPr>
            <p:cNvPr id="466" name="0">
              <a:extLst>
                <a:ext uri="{FF2B5EF4-FFF2-40B4-BE49-F238E27FC236}">
                  <a16:creationId xmlns:a16="http://schemas.microsoft.com/office/drawing/2014/main" id="{5E87CE2D-78EF-4D75-9E2E-6173CCD2AE4F}"/>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469" name="그래픽 468" descr="수신기">
              <a:extLst>
                <a:ext uri="{FF2B5EF4-FFF2-40B4-BE49-F238E27FC236}">
                  <a16:creationId xmlns:a16="http://schemas.microsoft.com/office/drawing/2014/main" id="{EB6E91E6-7DCD-4EF7-A4E1-7F89EA59BF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137448" y="6060708"/>
              <a:ext cx="303707" cy="303708"/>
            </a:xfrm>
            <a:prstGeom prst="rect">
              <a:avLst/>
            </a:prstGeom>
          </p:spPr>
        </p:pic>
        <p:sp>
          <p:nvSpPr>
            <p:cNvPr id="470" name="0">
              <a:extLst>
                <a:ext uri="{FF2B5EF4-FFF2-40B4-BE49-F238E27FC236}">
                  <a16:creationId xmlns:a16="http://schemas.microsoft.com/office/drawing/2014/main" id="{4EE3C5D6-612D-480C-86C8-CF067E432A4A}"/>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47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F7E9D6D-EE92-4A59-BA62-ED0415DB544D}"/>
              </a:ext>
            </a:extLst>
          </p:cNvPr>
          <p:cNvSpPr/>
          <p:nvPr>
            <p:custDataLst>
              <p:tags r:id="rId6"/>
            </p:custDataLst>
          </p:nvPr>
        </p:nvSpPr>
        <p:spPr>
          <a:xfrm>
            <a:off x="261901" y="5916735"/>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13" name="그룹 512">
            <a:extLst>
              <a:ext uri="{FF2B5EF4-FFF2-40B4-BE49-F238E27FC236}">
                <a16:creationId xmlns:a16="http://schemas.microsoft.com/office/drawing/2014/main" id="{3BAC54AF-FE42-413F-A7DC-6F07AD297AC8}"/>
              </a:ext>
            </a:extLst>
          </p:cNvPr>
          <p:cNvGrpSpPr/>
          <p:nvPr/>
        </p:nvGrpSpPr>
        <p:grpSpPr>
          <a:xfrm>
            <a:off x="378168" y="6033282"/>
            <a:ext cx="229670" cy="229670"/>
            <a:chOff x="1429740" y="6081449"/>
            <a:chExt cx="229670" cy="229670"/>
          </a:xfrm>
        </p:grpSpPr>
        <p:sp>
          <p:nvSpPr>
            <p:cNvPr id="514" name="Phone">
              <a:extLst>
                <a:ext uri="{FF2B5EF4-FFF2-40B4-BE49-F238E27FC236}">
                  <a16:creationId xmlns:a16="http://schemas.microsoft.com/office/drawing/2014/main" id="{A5CB588A-09CE-4304-A3F8-A2CC1096FEDB}"/>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15" name="그래픽 87" descr="새로 고침">
              <a:extLst>
                <a:ext uri="{FF2B5EF4-FFF2-40B4-BE49-F238E27FC236}">
                  <a16:creationId xmlns:a16="http://schemas.microsoft.com/office/drawing/2014/main" id="{1D742EC7-9810-44A9-8E6E-9388749F1510}"/>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516" name="그룹 515">
            <a:extLst>
              <a:ext uri="{FF2B5EF4-FFF2-40B4-BE49-F238E27FC236}">
                <a16:creationId xmlns:a16="http://schemas.microsoft.com/office/drawing/2014/main" id="{092DD21D-8232-431F-BB46-C5AB079CF1F9}"/>
              </a:ext>
            </a:extLst>
          </p:cNvPr>
          <p:cNvGrpSpPr/>
          <p:nvPr/>
        </p:nvGrpSpPr>
        <p:grpSpPr>
          <a:xfrm>
            <a:off x="2490843" y="5916735"/>
            <a:ext cx="462204" cy="462764"/>
            <a:chOff x="3542415" y="5964902"/>
            <a:chExt cx="462204" cy="462764"/>
          </a:xfrm>
        </p:grpSpPr>
        <p:sp>
          <p:nvSpPr>
            <p:cNvPr id="51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DBEDA6E-42E3-4BB1-AFCA-E99589A1CE0E}"/>
                </a:ext>
              </a:extLst>
            </p:cNvPr>
            <p:cNvSpPr/>
            <p:nvPr>
              <p:custDataLst>
                <p:tags r:id="rId7"/>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519" name="그래픽 518" descr="미래">
              <a:extLst>
                <a:ext uri="{FF2B5EF4-FFF2-40B4-BE49-F238E27FC236}">
                  <a16:creationId xmlns:a16="http://schemas.microsoft.com/office/drawing/2014/main" id="{8651014B-9D5B-40F1-B1B3-5F14B7FECD00}"/>
                </a:ext>
              </a:extLst>
            </p:cNvPr>
            <p:cNvPicPr>
              <a:picLocks noChangeAspect="1"/>
            </p:cNvPicPr>
            <p:nvPr/>
          </p:nvPicPr>
          <p:blipFill>
            <a:blip r:embed="rId20">
              <a:extLst>
                <a:ext uri="{96DAC541-7B7A-43D3-8B79-37D633B846F1}">
                  <asvg:svgBlip xmlns:asvg="http://schemas.microsoft.com/office/drawing/2016/SVG/main" r:embed="rId17"/>
                </a:ext>
              </a:extLst>
            </a:blip>
            <a:stretch>
              <a:fillRect/>
            </a:stretch>
          </p:blipFill>
          <p:spPr>
            <a:xfrm>
              <a:off x="3625184" y="6038177"/>
              <a:ext cx="316958" cy="319445"/>
            </a:xfrm>
            <a:prstGeom prst="rect">
              <a:avLst/>
            </a:prstGeom>
          </p:spPr>
        </p:pic>
      </p:grpSp>
      <p:grpSp>
        <p:nvGrpSpPr>
          <p:cNvPr id="598" name="그룹 597">
            <a:extLst>
              <a:ext uri="{FF2B5EF4-FFF2-40B4-BE49-F238E27FC236}">
                <a16:creationId xmlns:a16="http://schemas.microsoft.com/office/drawing/2014/main" id="{672765BB-0F71-4DFA-83C6-E596523B302C}"/>
              </a:ext>
            </a:extLst>
          </p:cNvPr>
          <p:cNvGrpSpPr/>
          <p:nvPr/>
        </p:nvGrpSpPr>
        <p:grpSpPr>
          <a:xfrm>
            <a:off x="1093630" y="2586547"/>
            <a:ext cx="1678192" cy="418903"/>
            <a:chOff x="2145202" y="2634714"/>
            <a:chExt cx="1678192" cy="418903"/>
          </a:xfrm>
        </p:grpSpPr>
        <p:sp>
          <p:nvSpPr>
            <p:cNvPr id="601" name="0">
              <a:extLst>
                <a:ext uri="{FF2B5EF4-FFF2-40B4-BE49-F238E27FC236}">
                  <a16:creationId xmlns:a16="http://schemas.microsoft.com/office/drawing/2014/main" id="{CFA8A262-D51F-4B09-80F1-99F81DE79313}"/>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02" name="0">
              <a:extLst>
                <a:ext uri="{FF2B5EF4-FFF2-40B4-BE49-F238E27FC236}">
                  <a16:creationId xmlns:a16="http://schemas.microsoft.com/office/drawing/2014/main" id="{6058361E-31CF-4E93-AA71-504F753887BD}"/>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03" name="0">
              <a:extLst>
                <a:ext uri="{FF2B5EF4-FFF2-40B4-BE49-F238E27FC236}">
                  <a16:creationId xmlns:a16="http://schemas.microsoft.com/office/drawing/2014/main" id="{4E6671BE-7775-45BC-96CD-0572A3F9DAB0}"/>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604" name="그룹 603">
            <a:extLst>
              <a:ext uri="{FF2B5EF4-FFF2-40B4-BE49-F238E27FC236}">
                <a16:creationId xmlns:a16="http://schemas.microsoft.com/office/drawing/2014/main" id="{567C30DE-2FB4-4A7E-B80D-FF8983740260}"/>
              </a:ext>
            </a:extLst>
          </p:cNvPr>
          <p:cNvGrpSpPr/>
          <p:nvPr/>
        </p:nvGrpSpPr>
        <p:grpSpPr>
          <a:xfrm>
            <a:off x="1009628" y="3013909"/>
            <a:ext cx="1142724" cy="223889"/>
            <a:chOff x="2061200" y="3062076"/>
            <a:chExt cx="1142724" cy="223889"/>
          </a:xfrm>
        </p:grpSpPr>
        <p:sp>
          <p:nvSpPr>
            <p:cNvPr id="605" name="직사각형 604">
              <a:extLst>
                <a:ext uri="{FF2B5EF4-FFF2-40B4-BE49-F238E27FC236}">
                  <a16:creationId xmlns:a16="http://schemas.microsoft.com/office/drawing/2014/main" id="{4B43E512-A94B-4CF2-B735-D985B2EB4B5C}"/>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606" name="직사각형 605">
              <a:extLst>
                <a:ext uri="{FF2B5EF4-FFF2-40B4-BE49-F238E27FC236}">
                  <a16:creationId xmlns:a16="http://schemas.microsoft.com/office/drawing/2014/main" id="{398F7DD2-0D3D-4BE0-88DB-C6F3A1F0E4A4}"/>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607" name="그룹 606">
            <a:extLst>
              <a:ext uri="{FF2B5EF4-FFF2-40B4-BE49-F238E27FC236}">
                <a16:creationId xmlns:a16="http://schemas.microsoft.com/office/drawing/2014/main" id="{CBC4DEC6-3F08-4E49-99F0-6D96759805A9}"/>
              </a:ext>
            </a:extLst>
          </p:cNvPr>
          <p:cNvGrpSpPr/>
          <p:nvPr/>
        </p:nvGrpSpPr>
        <p:grpSpPr>
          <a:xfrm>
            <a:off x="369614" y="2596975"/>
            <a:ext cx="595035" cy="622379"/>
            <a:chOff x="1421186" y="2645142"/>
            <a:chExt cx="595035" cy="622379"/>
          </a:xfrm>
        </p:grpSpPr>
        <p:sp>
          <p:nvSpPr>
            <p:cNvPr id="608" name="0">
              <a:extLst>
                <a:ext uri="{FF2B5EF4-FFF2-40B4-BE49-F238E27FC236}">
                  <a16:creationId xmlns:a16="http://schemas.microsoft.com/office/drawing/2014/main" id="{5D15CA29-B8C3-48D8-8231-4C18E1E48DA6}"/>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09" name="직사각형 608">
              <a:extLst>
                <a:ext uri="{FF2B5EF4-FFF2-40B4-BE49-F238E27FC236}">
                  <a16:creationId xmlns:a16="http://schemas.microsoft.com/office/drawing/2014/main" id="{F0FE76CC-AB78-4A02-859F-D29DD29F5B2E}"/>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610" name="직사각형 609">
            <a:extLst>
              <a:ext uri="{FF2B5EF4-FFF2-40B4-BE49-F238E27FC236}">
                <a16:creationId xmlns:a16="http://schemas.microsoft.com/office/drawing/2014/main" id="{879F0118-2C0A-4683-A8EB-3F4EC7A4FD13}"/>
              </a:ext>
            </a:extLst>
          </p:cNvPr>
          <p:cNvSpPr/>
          <p:nvPr/>
        </p:nvSpPr>
        <p:spPr>
          <a:xfrm>
            <a:off x="2300739" y="3003910"/>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611" name="그룹 610">
            <a:extLst>
              <a:ext uri="{FF2B5EF4-FFF2-40B4-BE49-F238E27FC236}">
                <a16:creationId xmlns:a16="http://schemas.microsoft.com/office/drawing/2014/main" id="{D8B2C0A1-B343-4D17-AD76-7B10E174DA31}"/>
              </a:ext>
            </a:extLst>
          </p:cNvPr>
          <p:cNvGrpSpPr/>
          <p:nvPr/>
        </p:nvGrpSpPr>
        <p:grpSpPr>
          <a:xfrm>
            <a:off x="247485" y="776165"/>
            <a:ext cx="1208677" cy="180663"/>
            <a:chOff x="1299057" y="824332"/>
            <a:chExt cx="1208677" cy="180663"/>
          </a:xfrm>
        </p:grpSpPr>
        <p:sp>
          <p:nvSpPr>
            <p:cNvPr id="612" name="Series Label">
              <a:extLst>
                <a:ext uri="{FF2B5EF4-FFF2-40B4-BE49-F238E27FC236}">
                  <a16:creationId xmlns:a16="http://schemas.microsoft.com/office/drawing/2014/main" id="{33B66AEE-5920-4273-BEB2-35C0FFAC49A8}"/>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613" name="Series Color">
              <a:extLst>
                <a:ext uri="{FF2B5EF4-FFF2-40B4-BE49-F238E27FC236}">
                  <a16:creationId xmlns:a16="http://schemas.microsoft.com/office/drawing/2014/main" id="{E6DE16EE-49EE-4072-BF04-03E18A1CFC2E}"/>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614" name="Series Label">
              <a:extLst>
                <a:ext uri="{FF2B5EF4-FFF2-40B4-BE49-F238E27FC236}">
                  <a16:creationId xmlns:a16="http://schemas.microsoft.com/office/drawing/2014/main" id="{4C7F4DF2-94D4-43B1-92BD-46F1801996D4}"/>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615" name="Series Color">
              <a:extLst>
                <a:ext uri="{FF2B5EF4-FFF2-40B4-BE49-F238E27FC236}">
                  <a16:creationId xmlns:a16="http://schemas.microsoft.com/office/drawing/2014/main" id="{7AF21ED4-0423-47AA-82CB-C4F6697B570E}"/>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616" name="직사각형 615">
            <a:extLst>
              <a:ext uri="{FF2B5EF4-FFF2-40B4-BE49-F238E27FC236}">
                <a16:creationId xmlns:a16="http://schemas.microsoft.com/office/drawing/2014/main" id="{5CA05DE8-A5D9-406D-97F4-139176948B49}"/>
              </a:ext>
            </a:extLst>
          </p:cNvPr>
          <p:cNvSpPr/>
          <p:nvPr/>
        </p:nvSpPr>
        <p:spPr>
          <a:xfrm>
            <a:off x="302849" y="1161848"/>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617" name="사각형: 둥근 모서리 616">
            <a:extLst>
              <a:ext uri="{FF2B5EF4-FFF2-40B4-BE49-F238E27FC236}">
                <a16:creationId xmlns:a16="http://schemas.microsoft.com/office/drawing/2014/main" id="{419070F8-D9BD-48E5-A0D9-0A0D2C664F88}"/>
              </a:ext>
            </a:extLst>
          </p:cNvPr>
          <p:cNvSpPr/>
          <p:nvPr/>
        </p:nvSpPr>
        <p:spPr>
          <a:xfrm>
            <a:off x="2198336" y="779551"/>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618" name="그래픽 617" descr="모임">
            <a:extLst>
              <a:ext uri="{FF2B5EF4-FFF2-40B4-BE49-F238E27FC236}">
                <a16:creationId xmlns:a16="http://schemas.microsoft.com/office/drawing/2014/main" id="{A2F675C3-A24C-465C-909D-34981DA705F0}"/>
              </a:ext>
            </a:extLst>
          </p:cNvPr>
          <p:cNvPicPr>
            <a:picLocks noChangeAspect="1"/>
          </p:cNvPicPr>
          <p:nvPr/>
        </p:nvPicPr>
        <p:blipFill>
          <a:blip r:embed="rId21">
            <a:extLst>
              <a:ext uri="{96DAC541-7B7A-43D3-8B79-37D633B846F1}">
                <asvg:svgBlip xmlns:asvg="http://schemas.microsoft.com/office/drawing/2016/SVG/main" r:embed="rId22"/>
              </a:ext>
            </a:extLst>
          </a:blip>
          <a:srcRect/>
          <a:stretch/>
        </p:blipFill>
        <p:spPr>
          <a:xfrm>
            <a:off x="1803030" y="5962008"/>
            <a:ext cx="371162" cy="371162"/>
          </a:xfrm>
          <a:prstGeom prst="rect">
            <a:avLst/>
          </a:prstGeom>
        </p:spPr>
      </p:pic>
      <p:graphicFrame>
        <p:nvGraphicFramePr>
          <p:cNvPr id="619" name="표 518">
            <a:extLst>
              <a:ext uri="{FF2B5EF4-FFF2-40B4-BE49-F238E27FC236}">
                <a16:creationId xmlns:a16="http://schemas.microsoft.com/office/drawing/2014/main" id="{9B60D1AC-F2FC-4CBE-9FA4-9703AC447206}"/>
              </a:ext>
            </a:extLst>
          </p:cNvPr>
          <p:cNvGraphicFramePr>
            <a:graphicFrameLocks noGrp="1"/>
          </p:cNvGraphicFramePr>
          <p:nvPr>
            <p:extLst>
              <p:ext uri="{D42A27DB-BD31-4B8C-83A1-F6EECF244321}">
                <p14:modId xmlns:p14="http://schemas.microsoft.com/office/powerpoint/2010/main" val="945249114"/>
              </p:ext>
            </p:extLst>
          </p:nvPr>
        </p:nvGraphicFramePr>
        <p:xfrm>
          <a:off x="214768" y="4072831"/>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620" name="그룹 619">
            <a:extLst>
              <a:ext uri="{FF2B5EF4-FFF2-40B4-BE49-F238E27FC236}">
                <a16:creationId xmlns:a16="http://schemas.microsoft.com/office/drawing/2014/main" id="{A908B468-8E2D-4E66-B458-9053EB4C1CC9}"/>
              </a:ext>
            </a:extLst>
          </p:cNvPr>
          <p:cNvGrpSpPr/>
          <p:nvPr/>
        </p:nvGrpSpPr>
        <p:grpSpPr>
          <a:xfrm>
            <a:off x="1112186" y="3333912"/>
            <a:ext cx="1678192" cy="418903"/>
            <a:chOff x="2163758" y="3382079"/>
            <a:chExt cx="1678192" cy="418903"/>
          </a:xfrm>
        </p:grpSpPr>
        <p:sp>
          <p:nvSpPr>
            <p:cNvPr id="621" name="0">
              <a:extLst>
                <a:ext uri="{FF2B5EF4-FFF2-40B4-BE49-F238E27FC236}">
                  <a16:creationId xmlns:a16="http://schemas.microsoft.com/office/drawing/2014/main" id="{D2C1E492-E97D-4432-BAA6-CA48C0B9DEDC}"/>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22" name="0">
              <a:extLst>
                <a:ext uri="{FF2B5EF4-FFF2-40B4-BE49-F238E27FC236}">
                  <a16:creationId xmlns:a16="http://schemas.microsoft.com/office/drawing/2014/main" id="{65A34D86-2FF7-4ACD-999F-E74D66643F17}"/>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23" name="0">
              <a:extLst>
                <a:ext uri="{FF2B5EF4-FFF2-40B4-BE49-F238E27FC236}">
                  <a16:creationId xmlns:a16="http://schemas.microsoft.com/office/drawing/2014/main" id="{5CD5456A-BF64-4C4A-86A4-B472C28A556C}"/>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66B70CC2-5629-490E-8965-2D9C9CB4454B}"/>
              </a:ext>
            </a:extLst>
          </p:cNvPr>
          <p:cNvGrpSpPr/>
          <p:nvPr/>
        </p:nvGrpSpPr>
        <p:grpSpPr>
          <a:xfrm>
            <a:off x="1130776" y="3761274"/>
            <a:ext cx="1032117" cy="216194"/>
            <a:chOff x="2182348" y="3809441"/>
            <a:chExt cx="1032117" cy="216194"/>
          </a:xfrm>
        </p:grpSpPr>
        <p:sp>
          <p:nvSpPr>
            <p:cNvPr id="625" name="직사각형 624">
              <a:extLst>
                <a:ext uri="{FF2B5EF4-FFF2-40B4-BE49-F238E27FC236}">
                  <a16:creationId xmlns:a16="http://schemas.microsoft.com/office/drawing/2014/main" id="{C91B4899-6F4C-4F20-BEDB-225E5846A842}"/>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626" name="직사각형 625">
              <a:extLst>
                <a:ext uri="{FF2B5EF4-FFF2-40B4-BE49-F238E27FC236}">
                  <a16:creationId xmlns:a16="http://schemas.microsoft.com/office/drawing/2014/main" id="{821E2EAC-93A1-4E32-9A51-B8B042774A2D}"/>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627" name="그룹 626">
            <a:extLst>
              <a:ext uri="{FF2B5EF4-FFF2-40B4-BE49-F238E27FC236}">
                <a16:creationId xmlns:a16="http://schemas.microsoft.com/office/drawing/2014/main" id="{612FFAF2-E9EC-4728-88D7-69F416B4FB35}"/>
              </a:ext>
            </a:extLst>
          </p:cNvPr>
          <p:cNvGrpSpPr/>
          <p:nvPr/>
        </p:nvGrpSpPr>
        <p:grpSpPr>
          <a:xfrm>
            <a:off x="479720" y="3344340"/>
            <a:ext cx="408082" cy="622379"/>
            <a:chOff x="1531292" y="3392507"/>
            <a:chExt cx="408082" cy="622379"/>
          </a:xfrm>
        </p:grpSpPr>
        <p:sp>
          <p:nvSpPr>
            <p:cNvPr id="628" name="0">
              <a:extLst>
                <a:ext uri="{FF2B5EF4-FFF2-40B4-BE49-F238E27FC236}">
                  <a16:creationId xmlns:a16="http://schemas.microsoft.com/office/drawing/2014/main" id="{F8B0354B-ACCB-48D1-8B3F-8AC58E1B4B8E}"/>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29" name="직사각형 628">
              <a:extLst>
                <a:ext uri="{FF2B5EF4-FFF2-40B4-BE49-F238E27FC236}">
                  <a16:creationId xmlns:a16="http://schemas.microsoft.com/office/drawing/2014/main" id="{F1EB28E0-BB89-40FD-A69F-99DE7B4AE802}"/>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630" name="직사각형 629">
            <a:extLst>
              <a:ext uri="{FF2B5EF4-FFF2-40B4-BE49-F238E27FC236}">
                <a16:creationId xmlns:a16="http://schemas.microsoft.com/office/drawing/2014/main" id="{C5B9501E-6CF5-4FC8-B225-F6B4C1C03392}"/>
              </a:ext>
            </a:extLst>
          </p:cNvPr>
          <p:cNvSpPr/>
          <p:nvPr/>
        </p:nvSpPr>
        <p:spPr>
          <a:xfrm>
            <a:off x="2297656" y="3751275"/>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5" name="직사각형 34">
            <a:extLst>
              <a:ext uri="{FF2B5EF4-FFF2-40B4-BE49-F238E27FC236}">
                <a16:creationId xmlns:a16="http://schemas.microsoft.com/office/drawing/2014/main" id="{72FC107E-C856-4FE0-B8CC-16BA1742B0DE}"/>
              </a:ext>
            </a:extLst>
          </p:cNvPr>
          <p:cNvSpPr/>
          <p:nvPr/>
        </p:nvSpPr>
        <p:spPr>
          <a:xfrm>
            <a:off x="179810" y="680630"/>
            <a:ext cx="8056492" cy="5833421"/>
          </a:xfrm>
          <a:prstGeom prst="rect">
            <a:avLst/>
          </a:prstGeom>
          <a:solidFill>
            <a:srgbClr val="000000">
              <a:alpha val="69804"/>
            </a:srgbClr>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680" name="그룹 679">
            <a:extLst>
              <a:ext uri="{FF2B5EF4-FFF2-40B4-BE49-F238E27FC236}">
                <a16:creationId xmlns:a16="http://schemas.microsoft.com/office/drawing/2014/main" id="{7C7F2BBA-6480-49FC-89FA-555319386633}"/>
              </a:ext>
            </a:extLst>
          </p:cNvPr>
          <p:cNvGrpSpPr/>
          <p:nvPr/>
        </p:nvGrpSpPr>
        <p:grpSpPr>
          <a:xfrm>
            <a:off x="2160877" y="1338778"/>
            <a:ext cx="3857147" cy="4378031"/>
            <a:chOff x="8246021" y="1963349"/>
            <a:chExt cx="3857147" cy="4378031"/>
          </a:xfrm>
        </p:grpSpPr>
        <p:grpSp>
          <p:nvGrpSpPr>
            <p:cNvPr id="681" name="그룹 680">
              <a:extLst>
                <a:ext uri="{FF2B5EF4-FFF2-40B4-BE49-F238E27FC236}">
                  <a16:creationId xmlns:a16="http://schemas.microsoft.com/office/drawing/2014/main" id="{05FE2988-D627-4458-9E77-5C2D8FE3C254}"/>
                </a:ext>
              </a:extLst>
            </p:cNvPr>
            <p:cNvGrpSpPr/>
            <p:nvPr/>
          </p:nvGrpSpPr>
          <p:grpSpPr>
            <a:xfrm>
              <a:off x="8246021" y="1963349"/>
              <a:ext cx="3857147" cy="4378031"/>
              <a:chOff x="8858997" y="1822068"/>
              <a:chExt cx="3857147" cy="4378031"/>
            </a:xfrm>
          </p:grpSpPr>
          <p:sp>
            <p:nvSpPr>
              <p:cNvPr id="684" name="직사각형 683">
                <a:extLst>
                  <a:ext uri="{FF2B5EF4-FFF2-40B4-BE49-F238E27FC236}">
                    <a16:creationId xmlns:a16="http://schemas.microsoft.com/office/drawing/2014/main" id="{42766FB9-F88C-456B-98A8-AB1E4226567F}"/>
                  </a:ext>
                </a:extLst>
              </p:cNvPr>
              <p:cNvSpPr/>
              <p:nvPr/>
            </p:nvSpPr>
            <p:spPr>
              <a:xfrm>
                <a:off x="8861331" y="1837765"/>
                <a:ext cx="3854813" cy="4362334"/>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685" name="직사각형 684">
                <a:extLst>
                  <a:ext uri="{FF2B5EF4-FFF2-40B4-BE49-F238E27FC236}">
                    <a16:creationId xmlns:a16="http://schemas.microsoft.com/office/drawing/2014/main" id="{86A51E7D-223E-46FF-B3C3-178786CD3BCC}"/>
                  </a:ext>
                </a:extLst>
              </p:cNvPr>
              <p:cNvSpPr/>
              <p:nvPr/>
            </p:nvSpPr>
            <p:spPr>
              <a:xfrm>
                <a:off x="8858997" y="1822068"/>
                <a:ext cx="3854813" cy="51368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b="1" dirty="0">
                    <a:solidFill>
                      <a:schemeClr val="tx1"/>
                    </a:solidFill>
                  </a:rPr>
                  <a:t>통화예약</a:t>
                </a:r>
                <a:endParaRPr lang="ko-KR" altLang="en-US" sz="1100" b="1" dirty="0">
                  <a:solidFill>
                    <a:schemeClr val="tx1"/>
                  </a:solidFill>
                </a:endParaRPr>
              </a:p>
            </p:txBody>
          </p:sp>
          <p:grpSp>
            <p:nvGrpSpPr>
              <p:cNvPr id="686" name="그룹 685">
                <a:extLst>
                  <a:ext uri="{FF2B5EF4-FFF2-40B4-BE49-F238E27FC236}">
                    <a16:creationId xmlns:a16="http://schemas.microsoft.com/office/drawing/2014/main" id="{91B12301-9ED4-4984-A077-BEFDC604C8E7}"/>
                  </a:ext>
                </a:extLst>
              </p:cNvPr>
              <p:cNvGrpSpPr/>
              <p:nvPr/>
            </p:nvGrpSpPr>
            <p:grpSpPr>
              <a:xfrm>
                <a:off x="12268956" y="1967296"/>
                <a:ext cx="268639" cy="268639"/>
                <a:chOff x="9294699" y="5116882"/>
                <a:chExt cx="413359" cy="413359"/>
              </a:xfrm>
            </p:grpSpPr>
            <p:cxnSp>
              <p:nvCxnSpPr>
                <p:cNvPr id="708" name="직선 연결선 707">
                  <a:extLst>
                    <a:ext uri="{FF2B5EF4-FFF2-40B4-BE49-F238E27FC236}">
                      <a16:creationId xmlns:a16="http://schemas.microsoft.com/office/drawing/2014/main" id="{BC123CC2-7FC7-42D8-B8E9-9DACE8AA0B93}"/>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590AE75D-3422-41C8-A212-52C5ABB94B66}"/>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sp>
            <p:nvSpPr>
              <p:cNvPr id="687" name="TextBox 686">
                <a:extLst>
                  <a:ext uri="{FF2B5EF4-FFF2-40B4-BE49-F238E27FC236}">
                    <a16:creationId xmlns:a16="http://schemas.microsoft.com/office/drawing/2014/main" id="{03BCE686-FBF7-463F-BD17-1AF20B058503}"/>
                  </a:ext>
                </a:extLst>
              </p:cNvPr>
              <p:cNvSpPr txBox="1"/>
              <p:nvPr/>
            </p:nvSpPr>
            <p:spPr>
              <a:xfrm>
                <a:off x="9554465" y="2604630"/>
                <a:ext cx="2200164" cy="523220"/>
              </a:xfrm>
              <a:prstGeom prst="rect">
                <a:avLst/>
              </a:prstGeom>
              <a:noFill/>
            </p:spPr>
            <p:txBody>
              <a:bodyPr wrap="square">
                <a:spAutoFit/>
              </a:bodyPr>
              <a:lstStyle/>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688" name="사각형: 둥근 모서리 687">
                <a:extLst>
                  <a:ext uri="{FF2B5EF4-FFF2-40B4-BE49-F238E27FC236}">
                    <a16:creationId xmlns:a16="http://schemas.microsoft.com/office/drawing/2014/main" id="{664338BF-FD3D-4779-8612-CA1BF20EF884}"/>
                  </a:ext>
                </a:extLst>
              </p:cNvPr>
              <p:cNvSpPr/>
              <p:nvPr/>
            </p:nvSpPr>
            <p:spPr>
              <a:xfrm>
                <a:off x="9054614" y="3438431"/>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2020  </a:t>
                </a:r>
                <a:r>
                  <a:rPr lang="ko-KR" altLang="en-US" sz="1000" dirty="0">
                    <a:solidFill>
                      <a:schemeClr val="tx1"/>
                    </a:solidFill>
                  </a:rPr>
                  <a:t>▼</a:t>
                </a:r>
              </a:p>
            </p:txBody>
          </p:sp>
          <p:sp>
            <p:nvSpPr>
              <p:cNvPr id="689" name="사각형: 둥근 모서리 688">
                <a:extLst>
                  <a:ext uri="{FF2B5EF4-FFF2-40B4-BE49-F238E27FC236}">
                    <a16:creationId xmlns:a16="http://schemas.microsoft.com/office/drawing/2014/main" id="{B359D10C-4BBF-473C-8ECD-CCFA26ABC678}"/>
                  </a:ext>
                </a:extLst>
              </p:cNvPr>
              <p:cNvSpPr/>
              <p:nvPr/>
            </p:nvSpPr>
            <p:spPr>
              <a:xfrm>
                <a:off x="10296253" y="3443125"/>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08 </a:t>
                </a:r>
                <a:r>
                  <a:rPr lang="ko-KR" altLang="en-US" sz="1000" dirty="0">
                    <a:solidFill>
                      <a:schemeClr val="tx1"/>
                    </a:solidFill>
                  </a:rPr>
                  <a:t>▼</a:t>
                </a:r>
              </a:p>
            </p:txBody>
          </p:sp>
          <p:sp>
            <p:nvSpPr>
              <p:cNvPr id="690" name="사각형: 둥근 모서리 689">
                <a:extLst>
                  <a:ext uri="{FF2B5EF4-FFF2-40B4-BE49-F238E27FC236}">
                    <a16:creationId xmlns:a16="http://schemas.microsoft.com/office/drawing/2014/main" id="{E99ABC1D-6611-4C9D-B1CC-3557FC7486CC}"/>
                  </a:ext>
                </a:extLst>
              </p:cNvPr>
              <p:cNvSpPr/>
              <p:nvPr/>
            </p:nvSpPr>
            <p:spPr>
              <a:xfrm>
                <a:off x="11537893" y="3438431"/>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24 </a:t>
                </a:r>
                <a:r>
                  <a:rPr lang="ko-KR" altLang="en-US" sz="1000" dirty="0">
                    <a:solidFill>
                      <a:schemeClr val="tx1"/>
                    </a:solidFill>
                  </a:rPr>
                  <a:t>▼</a:t>
                </a:r>
              </a:p>
            </p:txBody>
          </p:sp>
          <p:sp>
            <p:nvSpPr>
              <p:cNvPr id="691" name="사각형: 둥근 모서리 690">
                <a:extLst>
                  <a:ext uri="{FF2B5EF4-FFF2-40B4-BE49-F238E27FC236}">
                    <a16:creationId xmlns:a16="http://schemas.microsoft.com/office/drawing/2014/main" id="{4D9609CB-41D2-4E39-BD29-9E2BFA06FFC1}"/>
                  </a:ext>
                </a:extLst>
              </p:cNvPr>
              <p:cNvSpPr/>
              <p:nvPr/>
            </p:nvSpPr>
            <p:spPr>
              <a:xfrm>
                <a:off x="10580861" y="4449533"/>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 </a:t>
                </a:r>
                <a:r>
                  <a:rPr lang="ko-KR" altLang="en-US" sz="1000" dirty="0">
                    <a:solidFill>
                      <a:schemeClr val="tx1"/>
                    </a:solidFill>
                  </a:rPr>
                  <a:t>▼</a:t>
                </a:r>
              </a:p>
            </p:txBody>
          </p:sp>
          <p:sp>
            <p:nvSpPr>
              <p:cNvPr id="692" name="사각형: 둥근 모서리 691">
                <a:extLst>
                  <a:ext uri="{FF2B5EF4-FFF2-40B4-BE49-F238E27FC236}">
                    <a16:creationId xmlns:a16="http://schemas.microsoft.com/office/drawing/2014/main" id="{17A22CA5-8BFA-4BA7-9779-2E46DA908E8C}"/>
                  </a:ext>
                </a:extLst>
              </p:cNvPr>
              <p:cNvSpPr/>
              <p:nvPr/>
            </p:nvSpPr>
            <p:spPr>
              <a:xfrm>
                <a:off x="10580861" y="3880828"/>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a:t>
                </a:r>
              </a:p>
            </p:txBody>
          </p:sp>
          <p:sp>
            <p:nvSpPr>
              <p:cNvPr id="693" name="TextBox 692">
                <a:extLst>
                  <a:ext uri="{FF2B5EF4-FFF2-40B4-BE49-F238E27FC236}">
                    <a16:creationId xmlns:a16="http://schemas.microsoft.com/office/drawing/2014/main" id="{408BEA5A-7886-49F6-B56C-A6EE5BB7C0CA}"/>
                  </a:ext>
                </a:extLst>
              </p:cNvPr>
              <p:cNvSpPr txBox="1"/>
              <p:nvPr/>
            </p:nvSpPr>
            <p:spPr>
              <a:xfrm>
                <a:off x="10503395" y="3976066"/>
                <a:ext cx="585417" cy="523220"/>
              </a:xfrm>
              <a:prstGeom prst="rect">
                <a:avLst/>
              </a:prstGeom>
              <a:noFill/>
            </p:spPr>
            <p:txBody>
              <a:bodyPr wrap="none" rtlCol="0">
                <a:spAutoFit/>
              </a:bodyPr>
              <a:lstStyle/>
              <a:p>
                <a:r>
                  <a:rPr lang="en-US" altLang="ko-KR" sz="2800" dirty="0"/>
                  <a:t>11</a:t>
                </a:r>
                <a:endParaRPr lang="ko-KR" altLang="en-US" sz="2800" dirty="0"/>
              </a:p>
            </p:txBody>
          </p:sp>
          <p:sp>
            <p:nvSpPr>
              <p:cNvPr id="694" name="사각형: 둥근 모서리 693">
                <a:extLst>
                  <a:ext uri="{FF2B5EF4-FFF2-40B4-BE49-F238E27FC236}">
                    <a16:creationId xmlns:a16="http://schemas.microsoft.com/office/drawing/2014/main" id="{25E67A5D-D504-4078-80A3-DBD082B3E8CB}"/>
                  </a:ext>
                </a:extLst>
              </p:cNvPr>
              <p:cNvSpPr/>
              <p:nvPr/>
            </p:nvSpPr>
            <p:spPr>
              <a:xfrm>
                <a:off x="11838976" y="4449533"/>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 </a:t>
                </a:r>
                <a:r>
                  <a:rPr lang="ko-KR" altLang="en-US" sz="1000" dirty="0">
                    <a:solidFill>
                      <a:schemeClr val="tx1"/>
                    </a:solidFill>
                  </a:rPr>
                  <a:t>▼</a:t>
                </a:r>
              </a:p>
            </p:txBody>
          </p:sp>
          <p:sp>
            <p:nvSpPr>
              <p:cNvPr id="695" name="사각형: 둥근 모서리 694">
                <a:extLst>
                  <a:ext uri="{FF2B5EF4-FFF2-40B4-BE49-F238E27FC236}">
                    <a16:creationId xmlns:a16="http://schemas.microsoft.com/office/drawing/2014/main" id="{D71E55DD-6EE3-438B-B19F-1E8B73249EF5}"/>
                  </a:ext>
                </a:extLst>
              </p:cNvPr>
              <p:cNvSpPr/>
              <p:nvPr/>
            </p:nvSpPr>
            <p:spPr>
              <a:xfrm>
                <a:off x="11838976" y="3880828"/>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a:t>
                </a:r>
              </a:p>
            </p:txBody>
          </p:sp>
          <p:sp>
            <p:nvSpPr>
              <p:cNvPr id="701" name="TextBox 700">
                <a:extLst>
                  <a:ext uri="{FF2B5EF4-FFF2-40B4-BE49-F238E27FC236}">
                    <a16:creationId xmlns:a16="http://schemas.microsoft.com/office/drawing/2014/main" id="{FAF4BD89-6C51-484F-B39C-F5BFA36BBB6B}"/>
                  </a:ext>
                </a:extLst>
              </p:cNvPr>
              <p:cNvSpPr txBox="1"/>
              <p:nvPr/>
            </p:nvSpPr>
            <p:spPr>
              <a:xfrm>
                <a:off x="11761510" y="3976066"/>
                <a:ext cx="585417" cy="523220"/>
              </a:xfrm>
              <a:prstGeom prst="rect">
                <a:avLst/>
              </a:prstGeom>
              <a:noFill/>
            </p:spPr>
            <p:txBody>
              <a:bodyPr wrap="none" rtlCol="0">
                <a:spAutoFit/>
              </a:bodyPr>
              <a:lstStyle/>
              <a:p>
                <a:r>
                  <a:rPr lang="en-US" altLang="ko-KR" sz="2800" dirty="0"/>
                  <a:t>37</a:t>
                </a:r>
                <a:endParaRPr lang="ko-KR" altLang="en-US" sz="2800" dirty="0"/>
              </a:p>
            </p:txBody>
          </p:sp>
          <p:sp>
            <p:nvSpPr>
              <p:cNvPr id="703" name="사각형: 둥근 모서리 702">
                <a:extLst>
                  <a:ext uri="{FF2B5EF4-FFF2-40B4-BE49-F238E27FC236}">
                    <a16:creationId xmlns:a16="http://schemas.microsoft.com/office/drawing/2014/main" id="{C54E4698-D264-4589-9C0C-9E27F16751CE}"/>
                  </a:ext>
                </a:extLst>
              </p:cNvPr>
              <p:cNvSpPr/>
              <p:nvPr/>
            </p:nvSpPr>
            <p:spPr>
              <a:xfrm>
                <a:off x="9093062" y="4024758"/>
                <a:ext cx="914400" cy="4407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2000" dirty="0">
                    <a:solidFill>
                      <a:schemeClr val="tx1"/>
                    </a:solidFill>
                  </a:rPr>
                  <a:t>오전</a:t>
                </a:r>
              </a:p>
            </p:txBody>
          </p:sp>
          <p:sp>
            <p:nvSpPr>
              <p:cNvPr id="704" name="사각형: 둥근 모서리 703">
                <a:extLst>
                  <a:ext uri="{FF2B5EF4-FFF2-40B4-BE49-F238E27FC236}">
                    <a16:creationId xmlns:a16="http://schemas.microsoft.com/office/drawing/2014/main" id="{537BC9A8-BCB7-4112-9474-60D84AFF26A8}"/>
                  </a:ext>
                </a:extLst>
              </p:cNvPr>
              <p:cNvSpPr/>
              <p:nvPr/>
            </p:nvSpPr>
            <p:spPr>
              <a:xfrm>
                <a:off x="9040768" y="4798623"/>
                <a:ext cx="2798207" cy="914400"/>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bg1">
                        <a:lumMod val="75000"/>
                      </a:schemeClr>
                    </a:solidFill>
                  </a:rPr>
                  <a:t>업무내용을 입력하시기 바랍니다</a:t>
                </a:r>
                <a:r>
                  <a:rPr lang="en-US" altLang="ko-KR" sz="1000" dirty="0">
                    <a:solidFill>
                      <a:schemeClr val="bg1">
                        <a:lumMod val="75000"/>
                      </a:schemeClr>
                    </a:solidFill>
                  </a:rPr>
                  <a:t>.</a:t>
                </a:r>
              </a:p>
              <a:p>
                <a:pPr algn="ctr"/>
                <a:r>
                  <a:rPr lang="en-US" altLang="ko-KR" sz="1000" dirty="0">
                    <a:solidFill>
                      <a:schemeClr val="bg1">
                        <a:lumMod val="75000"/>
                      </a:schemeClr>
                    </a:solidFill>
                  </a:rPr>
                  <a:t>(40</a:t>
                </a:r>
                <a:r>
                  <a:rPr lang="ko-KR" altLang="en-US" sz="1000" dirty="0">
                    <a:solidFill>
                      <a:schemeClr val="bg1">
                        <a:lumMod val="75000"/>
                      </a:schemeClr>
                    </a:solidFill>
                  </a:rPr>
                  <a:t>자 미만</a:t>
                </a:r>
                <a:r>
                  <a:rPr lang="en-US" altLang="ko-KR" sz="1000" dirty="0">
                    <a:solidFill>
                      <a:schemeClr val="bg1">
                        <a:lumMod val="75000"/>
                      </a:schemeClr>
                    </a:solidFill>
                  </a:rPr>
                  <a:t>)</a:t>
                </a:r>
                <a:endParaRPr lang="ko-KR" altLang="en-US" sz="1000" dirty="0">
                  <a:solidFill>
                    <a:schemeClr val="bg1">
                      <a:lumMod val="75000"/>
                    </a:schemeClr>
                  </a:solidFill>
                </a:endParaRPr>
              </a:p>
            </p:txBody>
          </p:sp>
          <p:sp>
            <p:nvSpPr>
              <p:cNvPr id="705" name="사각형: 둥근 모서리 704">
                <a:extLst>
                  <a:ext uri="{FF2B5EF4-FFF2-40B4-BE49-F238E27FC236}">
                    <a16:creationId xmlns:a16="http://schemas.microsoft.com/office/drawing/2014/main" id="{52774367-E178-4149-BFDC-C0267F0091A6}"/>
                  </a:ext>
                </a:extLst>
              </p:cNvPr>
              <p:cNvSpPr/>
              <p:nvPr/>
            </p:nvSpPr>
            <p:spPr>
              <a:xfrm>
                <a:off x="11885398" y="4798343"/>
                <a:ext cx="767115"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닫기</a:t>
                </a:r>
              </a:p>
            </p:txBody>
          </p:sp>
          <p:sp>
            <p:nvSpPr>
              <p:cNvPr id="706" name="사각형: 둥근 모서리 705">
                <a:extLst>
                  <a:ext uri="{FF2B5EF4-FFF2-40B4-BE49-F238E27FC236}">
                    <a16:creationId xmlns:a16="http://schemas.microsoft.com/office/drawing/2014/main" id="{9E5583B3-3504-4C95-BCB8-ABC031D0A770}"/>
                  </a:ext>
                </a:extLst>
              </p:cNvPr>
              <p:cNvSpPr/>
              <p:nvPr/>
            </p:nvSpPr>
            <p:spPr>
              <a:xfrm>
                <a:off x="11885397" y="5292906"/>
                <a:ext cx="767115" cy="412684"/>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확인</a:t>
                </a:r>
              </a:p>
            </p:txBody>
          </p:sp>
          <p:sp>
            <p:nvSpPr>
              <p:cNvPr id="707" name="TextBox 706">
                <a:extLst>
                  <a:ext uri="{FF2B5EF4-FFF2-40B4-BE49-F238E27FC236}">
                    <a16:creationId xmlns:a16="http://schemas.microsoft.com/office/drawing/2014/main" id="{FF1DC7F4-1D3E-4871-B693-DACB15E1D00B}"/>
                  </a:ext>
                </a:extLst>
              </p:cNvPr>
              <p:cNvSpPr txBox="1"/>
              <p:nvPr/>
            </p:nvSpPr>
            <p:spPr>
              <a:xfrm>
                <a:off x="8990067" y="5781417"/>
                <a:ext cx="3597339" cy="400110"/>
              </a:xfrm>
              <a:prstGeom prst="rect">
                <a:avLst/>
              </a:prstGeom>
              <a:noFill/>
            </p:spPr>
            <p:txBody>
              <a:bodyPr wrap="square" rtlCol="0">
                <a:spAutoFit/>
              </a:bodyPr>
              <a:lstStyle/>
              <a:p>
                <a:r>
                  <a:rPr lang="ko-KR" altLang="en-US" sz="1000" dirty="0"/>
                  <a:t>예약된 통화예약은 </a:t>
                </a:r>
                <a:r>
                  <a:rPr lang="en-US" altLang="ko-KR" sz="1000" dirty="0"/>
                  <a:t>CRM Pro </a:t>
                </a:r>
                <a:r>
                  <a:rPr lang="ko-KR" altLang="en-US" sz="1000" dirty="0"/>
                  <a:t>프로그램이</a:t>
                </a:r>
                <a:r>
                  <a:rPr lang="en-US" altLang="ko-KR" sz="1000" dirty="0"/>
                  <a:t> </a:t>
                </a:r>
                <a:r>
                  <a:rPr lang="ko-KR" altLang="en-US" sz="1000" dirty="0"/>
                  <a:t>실행 중일 때 팝업으로 알려드립니다</a:t>
                </a:r>
                <a:r>
                  <a:rPr lang="en-US" altLang="ko-KR" sz="1000" dirty="0"/>
                  <a:t>.</a:t>
                </a:r>
                <a:endParaRPr lang="ko-KR" altLang="en-US" sz="1000" dirty="0"/>
              </a:p>
            </p:txBody>
          </p:sp>
        </p:grpSp>
        <p:sp>
          <p:nvSpPr>
            <p:cNvPr id="682" name="TextBox 681">
              <a:extLst>
                <a:ext uri="{FF2B5EF4-FFF2-40B4-BE49-F238E27FC236}">
                  <a16:creationId xmlns:a16="http://schemas.microsoft.com/office/drawing/2014/main" id="{D9C3CFBA-2A67-49FF-8282-66B892D65346}"/>
                </a:ext>
              </a:extLst>
            </p:cNvPr>
            <p:cNvSpPr txBox="1"/>
            <p:nvPr/>
          </p:nvSpPr>
          <p:spPr>
            <a:xfrm>
              <a:off x="8993986" y="2040681"/>
              <a:ext cx="39737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683" name="TextBox 682">
              <a:extLst>
                <a:ext uri="{FF2B5EF4-FFF2-40B4-BE49-F238E27FC236}">
                  <a16:creationId xmlns:a16="http://schemas.microsoft.com/office/drawing/2014/main" id="{42ABF3F2-8E17-4CF5-8020-BFC310F0B339}"/>
                </a:ext>
              </a:extLst>
            </p:cNvPr>
            <p:cNvSpPr txBox="1"/>
            <p:nvPr/>
          </p:nvSpPr>
          <p:spPr>
            <a:xfrm>
              <a:off x="9716753" y="3904998"/>
              <a:ext cx="397371"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grpSp>
      <p:sp>
        <p:nvSpPr>
          <p:cNvPr id="38" name="TextBox 37">
            <a:extLst>
              <a:ext uri="{FF2B5EF4-FFF2-40B4-BE49-F238E27FC236}">
                <a16:creationId xmlns:a16="http://schemas.microsoft.com/office/drawing/2014/main" id="{D84C39E7-BB4C-461D-892C-649A8D756346}"/>
              </a:ext>
            </a:extLst>
          </p:cNvPr>
          <p:cNvSpPr txBox="1"/>
          <p:nvPr/>
        </p:nvSpPr>
        <p:spPr>
          <a:xfrm>
            <a:off x="2297646" y="5857327"/>
            <a:ext cx="39737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40" name="TextBox 39">
            <a:extLst>
              <a:ext uri="{FF2B5EF4-FFF2-40B4-BE49-F238E27FC236}">
                <a16:creationId xmlns:a16="http://schemas.microsoft.com/office/drawing/2014/main" id="{3ED12A81-DB11-4CA3-8FB0-66D208ECB8D0}"/>
              </a:ext>
            </a:extLst>
          </p:cNvPr>
          <p:cNvSpPr txBox="1"/>
          <p:nvPr/>
        </p:nvSpPr>
        <p:spPr>
          <a:xfrm>
            <a:off x="6314860" y="1791096"/>
            <a:ext cx="39737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Tree>
    <p:extLst>
      <p:ext uri="{BB962C8B-B14F-4D97-AF65-F5344CB8AC3E}">
        <p14:creationId xmlns:p14="http://schemas.microsoft.com/office/powerpoint/2010/main" val="20451843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통화예약 목록</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4008368946"/>
              </p:ext>
            </p:extLst>
          </p:nvPr>
        </p:nvGraphicFramePr>
        <p:xfrm>
          <a:off x="8414851" y="564395"/>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통화예약 탭에서는 활성화된 예약만 보여준다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t>종료된 통화예약은 별도로 </a:t>
                      </a:r>
                      <a:r>
                        <a:rPr lang="ko-KR" altLang="en-US" sz="1000" dirty="0" err="1"/>
                        <a:t>목록화하지</a:t>
                      </a:r>
                      <a:r>
                        <a:rPr lang="ko-KR" altLang="en-US" sz="1000" dirty="0"/>
                        <a:t> 않는다</a:t>
                      </a:r>
                      <a:r>
                        <a:rPr lang="en-US" altLang="ko-KR" sz="1000" dirty="0"/>
                        <a:t>.</a:t>
                      </a:r>
                      <a:endParaRPr lang="ko-KR" altLang="en-US" sz="1000" dirty="0"/>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1D54F06-D124-420E-81A2-D6681CCF0E65}"/>
              </a:ext>
            </a:extLst>
          </p:cNvPr>
          <p:cNvSpPr/>
          <p:nvPr>
            <p:custDataLst>
              <p:tags r:id="rId2"/>
            </p:custDataLst>
          </p:nvPr>
        </p:nvSpPr>
        <p:spPr>
          <a:xfrm>
            <a:off x="3073888"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82020" y="1672549"/>
            <a:ext cx="5154418"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a:solidFill>
                  <a:schemeClr val="tx1"/>
                </a:solidFill>
                <a:latin typeface="+mn-ea"/>
              </a:rPr>
              <a:t>전체</a:t>
            </a:r>
            <a:endParaRPr lang="en-US" sz="800" dirty="0">
              <a:solidFill>
                <a:schemeClr val="tx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095941" y="714771"/>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2"/>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예약</a:t>
            </a:r>
            <a:endParaRPr lang="en-US" sz="800" b="1" dirty="0">
              <a:solidFill>
                <a:schemeClr val="bg1"/>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79404" y="792253"/>
            <a:ext cx="207196" cy="207196"/>
          </a:xfrm>
          <a:prstGeom prst="rect">
            <a:avLst/>
          </a:prstGeom>
        </p:spPr>
      </p:pic>
      <p:grpSp>
        <p:nvGrpSpPr>
          <p:cNvPr id="1988" name="그룹 1987">
            <a:extLst>
              <a:ext uri="{FF2B5EF4-FFF2-40B4-BE49-F238E27FC236}">
                <a16:creationId xmlns:a16="http://schemas.microsoft.com/office/drawing/2014/main" id="{C0D90334-ABE0-44BB-BEBE-58752087C57D}"/>
              </a:ext>
            </a:extLst>
          </p:cNvPr>
          <p:cNvGrpSpPr/>
          <p:nvPr/>
        </p:nvGrpSpPr>
        <p:grpSpPr>
          <a:xfrm>
            <a:off x="6432971" y="2021374"/>
            <a:ext cx="1641004" cy="295812"/>
            <a:chOff x="6432971" y="2021374"/>
            <a:chExt cx="1641004" cy="295812"/>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7446934" y="2031767"/>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7101811" y="2031767"/>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27" name="그룹 426">
              <a:extLst>
                <a:ext uri="{FF2B5EF4-FFF2-40B4-BE49-F238E27FC236}">
                  <a16:creationId xmlns:a16="http://schemas.microsoft.com/office/drawing/2014/main" id="{3B609635-3C7C-41E5-900C-4A3A2C245F74}"/>
                </a:ext>
              </a:extLst>
            </p:cNvPr>
            <p:cNvGrpSpPr/>
            <p:nvPr/>
          </p:nvGrpSpPr>
          <p:grpSpPr>
            <a:xfrm>
              <a:off x="6432971" y="2021374"/>
              <a:ext cx="605636" cy="295812"/>
              <a:chOff x="5440383" y="4499610"/>
              <a:chExt cx="1049317" cy="506243"/>
            </a:xfrm>
          </p:grpSpPr>
          <p:sp>
            <p:nvSpPr>
              <p:cNvPr id="437" name="Oval">
                <a:extLst>
                  <a:ext uri="{FF2B5EF4-FFF2-40B4-BE49-F238E27FC236}">
                    <a16:creationId xmlns:a16="http://schemas.microsoft.com/office/drawing/2014/main" id="{E2B129AB-9653-45DD-9D9C-1E71FCC641D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00" name="Oval">
                <a:extLst>
                  <a:ext uri="{FF2B5EF4-FFF2-40B4-BE49-F238E27FC236}">
                    <a16:creationId xmlns:a16="http://schemas.microsoft.com/office/drawing/2014/main" id="{07BBF2E1-D81E-463F-993F-B1417C5A7BAD}"/>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428" name="그룹 427">
              <a:extLst>
                <a:ext uri="{FF2B5EF4-FFF2-40B4-BE49-F238E27FC236}">
                  <a16:creationId xmlns:a16="http://schemas.microsoft.com/office/drawing/2014/main" id="{CF2E9626-1B85-401E-A65D-299A8968BBC4}"/>
                </a:ext>
              </a:extLst>
            </p:cNvPr>
            <p:cNvGrpSpPr/>
            <p:nvPr/>
          </p:nvGrpSpPr>
          <p:grpSpPr>
            <a:xfrm>
              <a:off x="7792058" y="2031767"/>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441265" y="2050619"/>
              <a:ext cx="241298" cy="243191"/>
            </a:xfrm>
            <a:prstGeom prst="rect">
              <a:avLst/>
            </a:prstGeom>
          </p:spPr>
        </p:pic>
      </p:grpSp>
      <p:grpSp>
        <p:nvGrpSpPr>
          <p:cNvPr id="723" name="그룹 722">
            <a:extLst>
              <a:ext uri="{FF2B5EF4-FFF2-40B4-BE49-F238E27FC236}">
                <a16:creationId xmlns:a16="http://schemas.microsoft.com/office/drawing/2014/main" id="{7EBE559D-E73E-4D10-9AF3-9BBA649370C4}"/>
              </a:ext>
            </a:extLst>
          </p:cNvPr>
          <p:cNvGrpSpPr/>
          <p:nvPr/>
        </p:nvGrpSpPr>
        <p:grpSpPr>
          <a:xfrm>
            <a:off x="6432971" y="2469300"/>
            <a:ext cx="1641004" cy="295812"/>
            <a:chOff x="6432971" y="2021374"/>
            <a:chExt cx="1641004" cy="295812"/>
          </a:xfrm>
        </p:grpSpPr>
        <p:grpSp>
          <p:nvGrpSpPr>
            <p:cNvPr id="724" name="그룹 723">
              <a:extLst>
                <a:ext uri="{FF2B5EF4-FFF2-40B4-BE49-F238E27FC236}">
                  <a16:creationId xmlns:a16="http://schemas.microsoft.com/office/drawing/2014/main" id="{56C6F9B5-4803-4AC8-88E1-04A838A978DF}"/>
                </a:ext>
              </a:extLst>
            </p:cNvPr>
            <p:cNvGrpSpPr/>
            <p:nvPr/>
          </p:nvGrpSpPr>
          <p:grpSpPr>
            <a:xfrm>
              <a:off x="7446934" y="2031767"/>
              <a:ext cx="281917" cy="285412"/>
              <a:chOff x="6284958" y="3632365"/>
              <a:chExt cx="513408" cy="513408"/>
            </a:xfrm>
          </p:grpSpPr>
          <p:sp>
            <p:nvSpPr>
              <p:cNvPr id="742" name="Oval">
                <a:extLst>
                  <a:ext uri="{FF2B5EF4-FFF2-40B4-BE49-F238E27FC236}">
                    <a16:creationId xmlns:a16="http://schemas.microsoft.com/office/drawing/2014/main" id="{18791EC3-4A0B-420C-BDC5-863254C481E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3" name="Create">
                <a:extLst>
                  <a:ext uri="{FF2B5EF4-FFF2-40B4-BE49-F238E27FC236}">
                    <a16:creationId xmlns:a16="http://schemas.microsoft.com/office/drawing/2014/main" id="{4B797067-1DFC-4F1A-8255-238A4182916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25" name="그룹 724">
              <a:extLst>
                <a:ext uri="{FF2B5EF4-FFF2-40B4-BE49-F238E27FC236}">
                  <a16:creationId xmlns:a16="http://schemas.microsoft.com/office/drawing/2014/main" id="{6DB3D751-342A-45DC-9561-BB6DADEE248A}"/>
                </a:ext>
              </a:extLst>
            </p:cNvPr>
            <p:cNvGrpSpPr/>
            <p:nvPr/>
          </p:nvGrpSpPr>
          <p:grpSpPr>
            <a:xfrm>
              <a:off x="7101811" y="2031767"/>
              <a:ext cx="281917" cy="285412"/>
              <a:chOff x="6603234" y="4517407"/>
              <a:chExt cx="488446" cy="488446"/>
            </a:xfrm>
          </p:grpSpPr>
          <p:sp>
            <p:nvSpPr>
              <p:cNvPr id="740" name="Oval">
                <a:extLst>
                  <a:ext uri="{FF2B5EF4-FFF2-40B4-BE49-F238E27FC236}">
                    <a16:creationId xmlns:a16="http://schemas.microsoft.com/office/drawing/2014/main" id="{CE728488-7A02-466F-8217-941048BCF62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1" name="Freeform 130">
                <a:extLst>
                  <a:ext uri="{FF2B5EF4-FFF2-40B4-BE49-F238E27FC236}">
                    <a16:creationId xmlns:a16="http://schemas.microsoft.com/office/drawing/2014/main" id="{55DA351C-6EFF-465C-A00E-CDBDEA2B8DD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26" name="그룹 725">
              <a:extLst>
                <a:ext uri="{FF2B5EF4-FFF2-40B4-BE49-F238E27FC236}">
                  <a16:creationId xmlns:a16="http://schemas.microsoft.com/office/drawing/2014/main" id="{A47E8E76-B246-4D12-9EFD-0A43AA901743}"/>
                </a:ext>
              </a:extLst>
            </p:cNvPr>
            <p:cNvGrpSpPr/>
            <p:nvPr/>
          </p:nvGrpSpPr>
          <p:grpSpPr>
            <a:xfrm>
              <a:off x="6432971" y="2021374"/>
              <a:ext cx="605636" cy="295812"/>
              <a:chOff x="5440383" y="4499610"/>
              <a:chExt cx="1049317" cy="506243"/>
            </a:xfrm>
          </p:grpSpPr>
          <p:sp>
            <p:nvSpPr>
              <p:cNvPr id="737" name="Oval">
                <a:extLst>
                  <a:ext uri="{FF2B5EF4-FFF2-40B4-BE49-F238E27FC236}">
                    <a16:creationId xmlns:a16="http://schemas.microsoft.com/office/drawing/2014/main" id="{077D93BC-E8FB-4E3C-9210-FBAAE6AAFB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38" name="Phone">
                <a:extLst>
                  <a:ext uri="{FF2B5EF4-FFF2-40B4-BE49-F238E27FC236}">
                    <a16:creationId xmlns:a16="http://schemas.microsoft.com/office/drawing/2014/main" id="{3432392F-2AA2-4EDB-B88A-EE5F3298466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39" name="Oval">
                <a:extLst>
                  <a:ext uri="{FF2B5EF4-FFF2-40B4-BE49-F238E27FC236}">
                    <a16:creationId xmlns:a16="http://schemas.microsoft.com/office/drawing/2014/main" id="{EF9DB54E-1F46-4DE9-A80A-3A0651A7107C}"/>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27" name="그룹 726">
              <a:extLst>
                <a:ext uri="{FF2B5EF4-FFF2-40B4-BE49-F238E27FC236}">
                  <a16:creationId xmlns:a16="http://schemas.microsoft.com/office/drawing/2014/main" id="{0F66E903-106D-4E13-9FC9-41EDF77AB25C}"/>
                </a:ext>
              </a:extLst>
            </p:cNvPr>
            <p:cNvGrpSpPr/>
            <p:nvPr/>
          </p:nvGrpSpPr>
          <p:grpSpPr>
            <a:xfrm>
              <a:off x="7792058" y="2031767"/>
              <a:ext cx="281917" cy="285412"/>
              <a:chOff x="8097032" y="4517407"/>
              <a:chExt cx="488446" cy="488446"/>
            </a:xfrm>
          </p:grpSpPr>
          <p:sp>
            <p:nvSpPr>
              <p:cNvPr id="729" name="Oval">
                <a:extLst>
                  <a:ext uri="{FF2B5EF4-FFF2-40B4-BE49-F238E27FC236}">
                    <a16:creationId xmlns:a16="http://schemas.microsoft.com/office/drawing/2014/main" id="{C439E48B-9694-4391-9D7F-1E31DE6B3B4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30" name="그룹 729">
                <a:extLst>
                  <a:ext uri="{FF2B5EF4-FFF2-40B4-BE49-F238E27FC236}">
                    <a16:creationId xmlns:a16="http://schemas.microsoft.com/office/drawing/2014/main" id="{C07B027E-89B4-4703-A755-2B161F5BF699}"/>
                  </a:ext>
                </a:extLst>
              </p:cNvPr>
              <p:cNvGrpSpPr/>
              <p:nvPr/>
            </p:nvGrpSpPr>
            <p:grpSpPr>
              <a:xfrm>
                <a:off x="8206228" y="4636944"/>
                <a:ext cx="270054" cy="295513"/>
                <a:chOff x="8195379" y="4636944"/>
                <a:chExt cx="270054" cy="295513"/>
              </a:xfrm>
            </p:grpSpPr>
            <p:grpSp>
              <p:nvGrpSpPr>
                <p:cNvPr id="731" name="그룹 730">
                  <a:extLst>
                    <a:ext uri="{FF2B5EF4-FFF2-40B4-BE49-F238E27FC236}">
                      <a16:creationId xmlns:a16="http://schemas.microsoft.com/office/drawing/2014/main" id="{FDFE1D35-BD4D-4856-973E-C2C689741C30}"/>
                    </a:ext>
                  </a:extLst>
                </p:cNvPr>
                <p:cNvGrpSpPr/>
                <p:nvPr/>
              </p:nvGrpSpPr>
              <p:grpSpPr>
                <a:xfrm>
                  <a:off x="8195379" y="4636944"/>
                  <a:ext cx="217562" cy="249372"/>
                  <a:chOff x="7971802" y="-2010646"/>
                  <a:chExt cx="1254159" cy="1437547"/>
                </a:xfrm>
                <a:noFill/>
              </p:grpSpPr>
              <p:sp>
                <p:nvSpPr>
                  <p:cNvPr id="735" name="자유형: 도형 734">
                    <a:extLst>
                      <a:ext uri="{FF2B5EF4-FFF2-40B4-BE49-F238E27FC236}">
                        <a16:creationId xmlns:a16="http://schemas.microsoft.com/office/drawing/2014/main" id="{478746CA-F0B9-4855-868B-D605843DE46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36" name="자유형: 도형 735">
                    <a:extLst>
                      <a:ext uri="{FF2B5EF4-FFF2-40B4-BE49-F238E27FC236}">
                        <a16:creationId xmlns:a16="http://schemas.microsoft.com/office/drawing/2014/main" id="{1A8CE3BB-B48C-4D11-A9F2-3AEF771EE40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32" name="그룹 731">
                  <a:extLst>
                    <a:ext uri="{FF2B5EF4-FFF2-40B4-BE49-F238E27FC236}">
                      <a16:creationId xmlns:a16="http://schemas.microsoft.com/office/drawing/2014/main" id="{49985ECB-FD58-468B-A03E-DAF82293693F}"/>
                    </a:ext>
                  </a:extLst>
                </p:cNvPr>
                <p:cNvGrpSpPr/>
                <p:nvPr/>
              </p:nvGrpSpPr>
              <p:grpSpPr>
                <a:xfrm>
                  <a:off x="8360451" y="4827475"/>
                  <a:ext cx="104982" cy="104982"/>
                  <a:chOff x="8382149" y="4833825"/>
                  <a:chExt cx="104982" cy="104982"/>
                </a:xfrm>
              </p:grpSpPr>
              <p:sp>
                <p:nvSpPr>
                  <p:cNvPr id="733" name="Oval">
                    <a:extLst>
                      <a:ext uri="{FF2B5EF4-FFF2-40B4-BE49-F238E27FC236}">
                        <a16:creationId xmlns:a16="http://schemas.microsoft.com/office/drawing/2014/main" id="{1780620D-B6E2-4F4F-9F90-1B3D0CF244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34" name="그래픽 733" descr="닫기">
                    <a:extLst>
                      <a:ext uri="{FF2B5EF4-FFF2-40B4-BE49-F238E27FC236}">
                        <a16:creationId xmlns:a16="http://schemas.microsoft.com/office/drawing/2014/main" id="{8F98011B-565A-40BA-9404-9780871F00D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28" name="그래픽 727" descr="미래">
              <a:extLst>
                <a:ext uri="{FF2B5EF4-FFF2-40B4-BE49-F238E27FC236}">
                  <a16:creationId xmlns:a16="http://schemas.microsoft.com/office/drawing/2014/main" id="{33770398-7FA3-4311-92CC-A318571F195F}"/>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441265" y="2050619"/>
              <a:ext cx="241298" cy="243191"/>
            </a:xfrm>
            <a:prstGeom prst="rect">
              <a:avLst/>
            </a:prstGeom>
          </p:spPr>
        </p:pic>
      </p:grpSp>
      <p:grpSp>
        <p:nvGrpSpPr>
          <p:cNvPr id="744" name="그룹 743">
            <a:extLst>
              <a:ext uri="{FF2B5EF4-FFF2-40B4-BE49-F238E27FC236}">
                <a16:creationId xmlns:a16="http://schemas.microsoft.com/office/drawing/2014/main" id="{09A2B840-8E96-4B84-8795-FF70A312DF7F}"/>
              </a:ext>
            </a:extLst>
          </p:cNvPr>
          <p:cNvGrpSpPr/>
          <p:nvPr/>
        </p:nvGrpSpPr>
        <p:grpSpPr>
          <a:xfrm>
            <a:off x="6432971" y="2936276"/>
            <a:ext cx="1641004" cy="295812"/>
            <a:chOff x="6432971" y="2021374"/>
            <a:chExt cx="1641004" cy="295812"/>
          </a:xfrm>
        </p:grpSpPr>
        <p:grpSp>
          <p:nvGrpSpPr>
            <p:cNvPr id="745" name="그룹 744">
              <a:extLst>
                <a:ext uri="{FF2B5EF4-FFF2-40B4-BE49-F238E27FC236}">
                  <a16:creationId xmlns:a16="http://schemas.microsoft.com/office/drawing/2014/main" id="{61219FC6-D148-4268-99CD-F2C06CF9E932}"/>
                </a:ext>
              </a:extLst>
            </p:cNvPr>
            <p:cNvGrpSpPr/>
            <p:nvPr/>
          </p:nvGrpSpPr>
          <p:grpSpPr>
            <a:xfrm>
              <a:off x="7446934" y="2031767"/>
              <a:ext cx="281917" cy="285412"/>
              <a:chOff x="6284958" y="3632365"/>
              <a:chExt cx="513408" cy="513408"/>
            </a:xfrm>
          </p:grpSpPr>
          <p:sp>
            <p:nvSpPr>
              <p:cNvPr id="763" name="Oval">
                <a:extLst>
                  <a:ext uri="{FF2B5EF4-FFF2-40B4-BE49-F238E27FC236}">
                    <a16:creationId xmlns:a16="http://schemas.microsoft.com/office/drawing/2014/main" id="{F427B24B-DE71-4BF2-9896-11E99D22206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4" name="Create">
                <a:extLst>
                  <a:ext uri="{FF2B5EF4-FFF2-40B4-BE49-F238E27FC236}">
                    <a16:creationId xmlns:a16="http://schemas.microsoft.com/office/drawing/2014/main" id="{FCCCF8C2-0997-4016-AE89-2DA4B7289E2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46" name="그룹 745">
              <a:extLst>
                <a:ext uri="{FF2B5EF4-FFF2-40B4-BE49-F238E27FC236}">
                  <a16:creationId xmlns:a16="http://schemas.microsoft.com/office/drawing/2014/main" id="{EEFE8753-9F4A-4906-908E-2B0558CAF717}"/>
                </a:ext>
              </a:extLst>
            </p:cNvPr>
            <p:cNvGrpSpPr/>
            <p:nvPr/>
          </p:nvGrpSpPr>
          <p:grpSpPr>
            <a:xfrm>
              <a:off x="7101811" y="2031767"/>
              <a:ext cx="281917" cy="285412"/>
              <a:chOff x="6603234" y="4517407"/>
              <a:chExt cx="488446" cy="488446"/>
            </a:xfrm>
          </p:grpSpPr>
          <p:sp>
            <p:nvSpPr>
              <p:cNvPr id="761" name="Oval">
                <a:extLst>
                  <a:ext uri="{FF2B5EF4-FFF2-40B4-BE49-F238E27FC236}">
                    <a16:creationId xmlns:a16="http://schemas.microsoft.com/office/drawing/2014/main" id="{A1E2C653-1240-49E2-BB75-70C5054127E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2" name="Freeform 130">
                <a:extLst>
                  <a:ext uri="{FF2B5EF4-FFF2-40B4-BE49-F238E27FC236}">
                    <a16:creationId xmlns:a16="http://schemas.microsoft.com/office/drawing/2014/main" id="{36437BEF-ED78-4879-9572-8EEDE4DA5C4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47" name="그룹 746">
              <a:extLst>
                <a:ext uri="{FF2B5EF4-FFF2-40B4-BE49-F238E27FC236}">
                  <a16:creationId xmlns:a16="http://schemas.microsoft.com/office/drawing/2014/main" id="{4E275BF6-04DE-4A42-8AC5-5E29D776BEFC}"/>
                </a:ext>
              </a:extLst>
            </p:cNvPr>
            <p:cNvGrpSpPr/>
            <p:nvPr/>
          </p:nvGrpSpPr>
          <p:grpSpPr>
            <a:xfrm>
              <a:off x="6432971" y="2021374"/>
              <a:ext cx="605636" cy="295812"/>
              <a:chOff x="5440383" y="4499610"/>
              <a:chExt cx="1049317" cy="506243"/>
            </a:xfrm>
          </p:grpSpPr>
          <p:sp>
            <p:nvSpPr>
              <p:cNvPr id="758" name="Oval">
                <a:extLst>
                  <a:ext uri="{FF2B5EF4-FFF2-40B4-BE49-F238E27FC236}">
                    <a16:creationId xmlns:a16="http://schemas.microsoft.com/office/drawing/2014/main" id="{E700A135-153B-4A2F-97FB-CDE09DD9E1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9" name="Phone">
                <a:extLst>
                  <a:ext uri="{FF2B5EF4-FFF2-40B4-BE49-F238E27FC236}">
                    <a16:creationId xmlns:a16="http://schemas.microsoft.com/office/drawing/2014/main" id="{93A3F85D-4F90-46FE-BD61-BE103A399B6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60" name="Oval">
                <a:extLst>
                  <a:ext uri="{FF2B5EF4-FFF2-40B4-BE49-F238E27FC236}">
                    <a16:creationId xmlns:a16="http://schemas.microsoft.com/office/drawing/2014/main" id="{DB6D1510-F49A-4C27-A80E-1E95FCA841E2}"/>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48" name="그룹 747">
              <a:extLst>
                <a:ext uri="{FF2B5EF4-FFF2-40B4-BE49-F238E27FC236}">
                  <a16:creationId xmlns:a16="http://schemas.microsoft.com/office/drawing/2014/main" id="{DACCC425-E7E8-469D-BC6B-DE62B4B3F92C}"/>
                </a:ext>
              </a:extLst>
            </p:cNvPr>
            <p:cNvGrpSpPr/>
            <p:nvPr/>
          </p:nvGrpSpPr>
          <p:grpSpPr>
            <a:xfrm>
              <a:off x="7792058" y="2031767"/>
              <a:ext cx="281917" cy="285412"/>
              <a:chOff x="8097032" y="4517407"/>
              <a:chExt cx="488446" cy="488446"/>
            </a:xfrm>
          </p:grpSpPr>
          <p:sp>
            <p:nvSpPr>
              <p:cNvPr id="750" name="Oval">
                <a:extLst>
                  <a:ext uri="{FF2B5EF4-FFF2-40B4-BE49-F238E27FC236}">
                    <a16:creationId xmlns:a16="http://schemas.microsoft.com/office/drawing/2014/main" id="{E8FCDFF9-AAB6-4A60-9EB3-5EC02DBF116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51" name="그룹 750">
                <a:extLst>
                  <a:ext uri="{FF2B5EF4-FFF2-40B4-BE49-F238E27FC236}">
                    <a16:creationId xmlns:a16="http://schemas.microsoft.com/office/drawing/2014/main" id="{6C156B82-D42C-4EAC-82FC-4DF2E32D0916}"/>
                  </a:ext>
                </a:extLst>
              </p:cNvPr>
              <p:cNvGrpSpPr/>
              <p:nvPr/>
            </p:nvGrpSpPr>
            <p:grpSpPr>
              <a:xfrm>
                <a:off x="8206228" y="4636944"/>
                <a:ext cx="270054" cy="295513"/>
                <a:chOff x="8195379" y="4636944"/>
                <a:chExt cx="270054" cy="295513"/>
              </a:xfrm>
            </p:grpSpPr>
            <p:grpSp>
              <p:nvGrpSpPr>
                <p:cNvPr id="752" name="그룹 751">
                  <a:extLst>
                    <a:ext uri="{FF2B5EF4-FFF2-40B4-BE49-F238E27FC236}">
                      <a16:creationId xmlns:a16="http://schemas.microsoft.com/office/drawing/2014/main" id="{6C23F21F-D420-486D-867C-F63059D44C30}"/>
                    </a:ext>
                  </a:extLst>
                </p:cNvPr>
                <p:cNvGrpSpPr/>
                <p:nvPr/>
              </p:nvGrpSpPr>
              <p:grpSpPr>
                <a:xfrm>
                  <a:off x="8195379" y="4636944"/>
                  <a:ext cx="217562" cy="249372"/>
                  <a:chOff x="7971802" y="-2010646"/>
                  <a:chExt cx="1254159" cy="1437547"/>
                </a:xfrm>
                <a:noFill/>
              </p:grpSpPr>
              <p:sp>
                <p:nvSpPr>
                  <p:cNvPr id="756" name="자유형: 도형 755">
                    <a:extLst>
                      <a:ext uri="{FF2B5EF4-FFF2-40B4-BE49-F238E27FC236}">
                        <a16:creationId xmlns:a16="http://schemas.microsoft.com/office/drawing/2014/main" id="{6CC626D4-9092-41BB-B312-989EC08B39C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57" name="자유형: 도형 756">
                    <a:extLst>
                      <a:ext uri="{FF2B5EF4-FFF2-40B4-BE49-F238E27FC236}">
                        <a16:creationId xmlns:a16="http://schemas.microsoft.com/office/drawing/2014/main" id="{9DCCCE36-5C14-45C9-BA5A-C1ACD54BB30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53" name="그룹 752">
                  <a:extLst>
                    <a:ext uri="{FF2B5EF4-FFF2-40B4-BE49-F238E27FC236}">
                      <a16:creationId xmlns:a16="http://schemas.microsoft.com/office/drawing/2014/main" id="{146CE067-CA0E-4E4F-A140-89C9A99183C2}"/>
                    </a:ext>
                  </a:extLst>
                </p:cNvPr>
                <p:cNvGrpSpPr/>
                <p:nvPr/>
              </p:nvGrpSpPr>
              <p:grpSpPr>
                <a:xfrm>
                  <a:off x="8360451" y="4827475"/>
                  <a:ext cx="104982" cy="104982"/>
                  <a:chOff x="8382149" y="4833825"/>
                  <a:chExt cx="104982" cy="104982"/>
                </a:xfrm>
              </p:grpSpPr>
              <p:sp>
                <p:nvSpPr>
                  <p:cNvPr id="754" name="Oval">
                    <a:extLst>
                      <a:ext uri="{FF2B5EF4-FFF2-40B4-BE49-F238E27FC236}">
                        <a16:creationId xmlns:a16="http://schemas.microsoft.com/office/drawing/2014/main" id="{D50DD43B-8286-4B00-B185-98FDB32671C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55" name="그래픽 754" descr="닫기">
                    <a:extLst>
                      <a:ext uri="{FF2B5EF4-FFF2-40B4-BE49-F238E27FC236}">
                        <a16:creationId xmlns:a16="http://schemas.microsoft.com/office/drawing/2014/main" id="{00D8FE66-08CF-46D6-A1D1-73780534150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49" name="그래픽 748" descr="미래">
              <a:extLst>
                <a:ext uri="{FF2B5EF4-FFF2-40B4-BE49-F238E27FC236}">
                  <a16:creationId xmlns:a16="http://schemas.microsoft.com/office/drawing/2014/main" id="{978E4C25-AE7C-479C-886A-C3A92DBD058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441265" y="2050619"/>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393" name="TextBox 392">
            <a:extLst>
              <a:ext uri="{FF2B5EF4-FFF2-40B4-BE49-F238E27FC236}">
                <a16:creationId xmlns:a16="http://schemas.microsoft.com/office/drawing/2014/main" id="{FA9E0958-4ABF-4C1A-BCA4-57D00422F405}"/>
              </a:ext>
            </a:extLst>
          </p:cNvPr>
          <p:cNvSpPr txBox="1"/>
          <p:nvPr/>
        </p:nvSpPr>
        <p:spPr>
          <a:xfrm>
            <a:off x="6251677" y="1783396"/>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96" name="TextBox 395">
            <a:extLst>
              <a:ext uri="{FF2B5EF4-FFF2-40B4-BE49-F238E27FC236}">
                <a16:creationId xmlns:a16="http://schemas.microsoft.com/office/drawing/2014/main" id="{7A5AD9DB-58BA-4E14-9B6E-F44D08E46820}"/>
              </a:ext>
            </a:extLst>
          </p:cNvPr>
          <p:cNvSpPr txBox="1"/>
          <p:nvPr/>
        </p:nvSpPr>
        <p:spPr>
          <a:xfrm>
            <a:off x="5415293" y="3596989"/>
            <a:ext cx="592379"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2" name="슬라이드 번호 개체 틀 1">
            <a:extLst>
              <a:ext uri="{FF2B5EF4-FFF2-40B4-BE49-F238E27FC236}">
                <a16:creationId xmlns:a16="http://schemas.microsoft.com/office/drawing/2014/main" id="{4F5B6BBE-C062-43B7-8549-D61321758E34}"/>
              </a:ext>
            </a:extLst>
          </p:cNvPr>
          <p:cNvSpPr>
            <a:spLocks noGrp="1"/>
          </p:cNvSpPr>
          <p:nvPr>
            <p:ph type="sldNum" idx="12"/>
          </p:nvPr>
        </p:nvSpPr>
        <p:spPr/>
        <p:txBody>
          <a:bodyPr/>
          <a:lstStyle/>
          <a:p>
            <a:fld id="{00000000-1234-1234-1234-123412341234}" type="slidenum">
              <a:rPr lang="en-US" altLang="ko-KR" smtClean="0"/>
              <a:pPr/>
              <a:t>24</a:t>
            </a:fld>
            <a:endParaRPr lang="ko-KR" altLang="en-US"/>
          </a:p>
        </p:txBody>
      </p:sp>
      <p:grpSp>
        <p:nvGrpSpPr>
          <p:cNvPr id="183" name="그룹 182">
            <a:extLst>
              <a:ext uri="{FF2B5EF4-FFF2-40B4-BE49-F238E27FC236}">
                <a16:creationId xmlns:a16="http://schemas.microsoft.com/office/drawing/2014/main" id="{37633042-D5EB-40F9-B130-B6F934B198FC}"/>
              </a:ext>
            </a:extLst>
          </p:cNvPr>
          <p:cNvGrpSpPr/>
          <p:nvPr/>
        </p:nvGrpSpPr>
        <p:grpSpPr>
          <a:xfrm>
            <a:off x="246174" y="798201"/>
            <a:ext cx="1208677" cy="180663"/>
            <a:chOff x="1299057" y="824332"/>
            <a:chExt cx="1208677" cy="180663"/>
          </a:xfrm>
        </p:grpSpPr>
        <p:sp>
          <p:nvSpPr>
            <p:cNvPr id="184" name="Series Label">
              <a:extLst>
                <a:ext uri="{FF2B5EF4-FFF2-40B4-BE49-F238E27FC236}">
                  <a16:creationId xmlns:a16="http://schemas.microsoft.com/office/drawing/2014/main" id="{9AB4DA0E-D307-436C-A77E-0FF8FA0AA3CD}"/>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185" name="Series Color">
              <a:extLst>
                <a:ext uri="{FF2B5EF4-FFF2-40B4-BE49-F238E27FC236}">
                  <a16:creationId xmlns:a16="http://schemas.microsoft.com/office/drawing/2014/main" id="{1297BB23-A45F-4C31-9DA7-07B3398DF8C6}"/>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186" name="Series Label">
              <a:extLst>
                <a:ext uri="{FF2B5EF4-FFF2-40B4-BE49-F238E27FC236}">
                  <a16:creationId xmlns:a16="http://schemas.microsoft.com/office/drawing/2014/main" id="{7E889AA0-A8A5-4503-8260-032540B7ACC2}"/>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187" name="Series Color">
              <a:extLst>
                <a:ext uri="{FF2B5EF4-FFF2-40B4-BE49-F238E27FC236}">
                  <a16:creationId xmlns:a16="http://schemas.microsoft.com/office/drawing/2014/main" id="{61B31D80-EF5B-4753-88C1-094EC61A6BD8}"/>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189" name="사각형: 둥근 모서리 188">
            <a:extLst>
              <a:ext uri="{FF2B5EF4-FFF2-40B4-BE49-F238E27FC236}">
                <a16:creationId xmlns:a16="http://schemas.microsoft.com/office/drawing/2014/main" id="{A291D6F9-5A30-41C1-A37A-EF0FA6105B5F}"/>
              </a:ext>
            </a:extLst>
          </p:cNvPr>
          <p:cNvSpPr/>
          <p:nvPr/>
        </p:nvSpPr>
        <p:spPr>
          <a:xfrm>
            <a:off x="2197025" y="753962"/>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 name="그림 2">
            <a:extLst>
              <a:ext uri="{FF2B5EF4-FFF2-40B4-BE49-F238E27FC236}">
                <a16:creationId xmlns:a16="http://schemas.microsoft.com/office/drawing/2014/main" id="{F06F8F1E-0942-4279-8E76-A74B4D647B26}"/>
              </a:ext>
            </a:extLst>
          </p:cNvPr>
          <p:cNvPicPr>
            <a:picLocks noChangeAspect="1"/>
          </p:cNvPicPr>
          <p:nvPr/>
        </p:nvPicPr>
        <p:blipFill>
          <a:blip r:embed="rId12"/>
          <a:srcRect/>
          <a:stretch/>
        </p:blipFill>
        <p:spPr>
          <a:xfrm>
            <a:off x="240169" y="1024898"/>
            <a:ext cx="2811768" cy="5390247"/>
          </a:xfrm>
          <a:prstGeom prst="rect">
            <a:avLst/>
          </a:prstGeom>
        </p:spPr>
      </p:pic>
      <p:sp>
        <p:nvSpPr>
          <p:cNvPr id="5" name="직사각형 4">
            <a:extLst>
              <a:ext uri="{FF2B5EF4-FFF2-40B4-BE49-F238E27FC236}">
                <a16:creationId xmlns:a16="http://schemas.microsoft.com/office/drawing/2014/main" id="{61B23038-48ED-4BD2-9DF1-C1BDC5FB0140}"/>
              </a:ext>
            </a:extLst>
          </p:cNvPr>
          <p:cNvSpPr/>
          <p:nvPr/>
        </p:nvSpPr>
        <p:spPr>
          <a:xfrm>
            <a:off x="339666" y="1112856"/>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Tree>
    <p:extLst>
      <p:ext uri="{BB962C8B-B14F-4D97-AF65-F5344CB8AC3E}">
        <p14:creationId xmlns:p14="http://schemas.microsoft.com/office/powerpoint/2010/main" val="139562477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통화예약 알림</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3128771187"/>
              </p:ext>
            </p:extLst>
          </p:nvPr>
        </p:nvGraphicFramePr>
        <p:xfrm>
          <a:off x="8414851" y="564395"/>
          <a:ext cx="3597339" cy="5245397"/>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0070C0"/>
                          </a:solidFill>
                          <a:latin typeface="+mj-ea"/>
                          <a:ea typeface="Arial"/>
                          <a:cs typeface="Arial"/>
                          <a:sym typeface="Arial"/>
                        </a:rPr>
                        <a:t>별도의 닫기 버튼을 만들지 말 것</a:t>
                      </a:r>
                      <a:endParaRPr lang="en-US" altLang="ko-KR" sz="1000" b="0" i="0" u="none" strike="noStrike" cap="none" dirty="0">
                        <a:solidFill>
                          <a:srgbClr val="0070C0"/>
                        </a:solidFill>
                        <a:latin typeface="+mj-ea"/>
                        <a:ea typeface="Arial"/>
                        <a:cs typeface="Arial"/>
                        <a:sym typeface="Arial"/>
                      </a:endParaRP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해당 기능은 반드시 결과를 내야 하는 기능이므로 하단의 버튼 </a:t>
                      </a:r>
                      <a:r>
                        <a:rPr lang="en-US" altLang="ko-KR" sz="1000" b="0" i="0" u="none" strike="noStrike" cap="none" dirty="0">
                          <a:solidFill>
                            <a:schemeClr val="tx1"/>
                          </a:solidFill>
                          <a:latin typeface="+mj-ea"/>
                          <a:ea typeface="Arial"/>
                          <a:cs typeface="Arial"/>
                          <a:sym typeface="Arial"/>
                        </a:rPr>
                        <a:t>3</a:t>
                      </a:r>
                      <a:r>
                        <a:rPr lang="ko-KR" altLang="en-US" sz="1000" b="0" i="0" u="none" strike="noStrike" cap="none" dirty="0">
                          <a:solidFill>
                            <a:schemeClr val="tx1"/>
                          </a:solidFill>
                          <a:latin typeface="+mj-ea"/>
                          <a:ea typeface="Arial"/>
                          <a:cs typeface="Arial"/>
                          <a:sym typeface="Arial"/>
                        </a:rPr>
                        <a:t>개 중 하나를 선택해야만 창이 닫히는 것으로 함</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rPr>
                        <a:t>가장 최근 메모를 보여준다</a:t>
                      </a:r>
                      <a:r>
                        <a:rPr lang="en-US" altLang="ko-KR" sz="1000" b="0" dirty="0">
                          <a:solidFill>
                            <a:schemeClr val="tx1"/>
                          </a:solidFill>
                        </a:rPr>
                        <a:t>.</a:t>
                      </a:r>
                    </a:p>
                    <a:p>
                      <a:pPr marL="171450" indent="-171450">
                        <a:buFont typeface="Arial" panose="020B0604020202020204" pitchFamily="34" charset="0"/>
                        <a:buChar char="•"/>
                      </a:pPr>
                      <a:r>
                        <a:rPr lang="ko-KR" altLang="en-US" sz="1000" b="0" dirty="0">
                          <a:solidFill>
                            <a:schemeClr val="tx1"/>
                          </a:solidFill>
                        </a:rPr>
                        <a:t>최근 순으로 보여주고 내용이 창의 크기를 넘을 시 스크롤을 생성한다</a:t>
                      </a:r>
                      <a:r>
                        <a:rPr lang="en-US" altLang="ko-KR" sz="1000" b="0" dirty="0">
                          <a:solidFill>
                            <a:schemeClr val="tx1"/>
                          </a:solidFill>
                        </a:rPr>
                        <a:t>.</a:t>
                      </a:r>
                    </a:p>
                    <a:p>
                      <a:pPr marL="171450" indent="-171450">
                        <a:buFont typeface="Arial" panose="020B0604020202020204" pitchFamily="34" charset="0"/>
                        <a:buChar char="•"/>
                      </a:pPr>
                      <a:r>
                        <a:rPr lang="ko-KR" altLang="en-US" sz="1000" b="0" dirty="0">
                          <a:solidFill>
                            <a:schemeClr val="tx1"/>
                          </a:solidFill>
                        </a:rPr>
                        <a:t>최소 </a:t>
                      </a:r>
                      <a:r>
                        <a:rPr lang="en-US" altLang="ko-KR" sz="1000" b="0" dirty="0">
                          <a:solidFill>
                            <a:schemeClr val="tx1"/>
                          </a:solidFill>
                        </a:rPr>
                        <a:t>2</a:t>
                      </a:r>
                      <a:r>
                        <a:rPr lang="ko-KR" altLang="en-US" sz="1000" b="0" dirty="0">
                          <a:solidFill>
                            <a:schemeClr val="tx1"/>
                          </a:solidFill>
                        </a:rPr>
                        <a:t>개 이상의 메모를 보여줄 수 있는 공간을 확보할 것</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en-US" altLang="ko-KR" sz="1000" b="0" dirty="0">
                          <a:solidFill>
                            <a:srgbClr val="FF0000"/>
                          </a:solidFill>
                        </a:rPr>
                        <a:t>3</a:t>
                      </a:r>
                      <a:r>
                        <a:rPr lang="ko-KR" altLang="en-US" sz="1000" b="0" dirty="0" err="1">
                          <a:solidFill>
                            <a:srgbClr val="FF0000"/>
                          </a:solidFill>
                        </a:rPr>
                        <a:t>분후</a:t>
                      </a:r>
                      <a:r>
                        <a:rPr lang="ko-KR" altLang="en-US" sz="1000" b="0" dirty="0">
                          <a:solidFill>
                            <a:srgbClr val="FF0000"/>
                          </a:solidFill>
                        </a:rPr>
                        <a:t> 알림을 누르면 창이 닫힌다</a:t>
                      </a:r>
                      <a:r>
                        <a:rPr lang="en-US" altLang="ko-KR" sz="1000" b="0" dirty="0">
                          <a:solidFill>
                            <a:srgbClr val="FF0000"/>
                          </a:solidFill>
                        </a:rPr>
                        <a:t>.</a:t>
                      </a:r>
                    </a:p>
                    <a:p>
                      <a:pPr marL="171450" indent="-171450">
                        <a:buFont typeface="Arial" panose="020B0604020202020204" pitchFamily="34" charset="0"/>
                        <a:buChar char="•"/>
                      </a:pPr>
                      <a:r>
                        <a:rPr lang="ko-KR" altLang="en-US" sz="1000" b="0" dirty="0" err="1">
                          <a:solidFill>
                            <a:srgbClr val="FF0000"/>
                          </a:solidFill>
                        </a:rPr>
                        <a:t>알림시간을</a:t>
                      </a:r>
                      <a:r>
                        <a:rPr lang="ko-KR" altLang="en-US" sz="1000" b="0" dirty="0">
                          <a:solidFill>
                            <a:srgbClr val="FF0000"/>
                          </a:solidFill>
                        </a:rPr>
                        <a:t> </a:t>
                      </a:r>
                      <a:r>
                        <a:rPr lang="en-US" altLang="ko-KR" sz="1000" b="0" dirty="0">
                          <a:solidFill>
                            <a:srgbClr val="FF0000"/>
                          </a:solidFill>
                        </a:rPr>
                        <a:t>180</a:t>
                      </a:r>
                      <a:r>
                        <a:rPr lang="ko-KR" altLang="en-US" sz="1000" b="0" dirty="0">
                          <a:solidFill>
                            <a:srgbClr val="FF0000"/>
                          </a:solidFill>
                        </a:rPr>
                        <a:t>초 후로 재지정한다</a:t>
                      </a:r>
                      <a:r>
                        <a:rPr lang="en-US" altLang="ko-KR" sz="1000" b="0" dirty="0">
                          <a:solidFill>
                            <a:srgbClr val="FF0000"/>
                          </a:solidFill>
                        </a:rPr>
                        <a:t>.</a:t>
                      </a:r>
                      <a:endParaRPr lang="ko-KR" altLang="en-US" sz="1000" b="0" dirty="0">
                        <a:solidFill>
                          <a:srgbClr val="FF0000"/>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err="1">
                          <a:solidFill>
                            <a:schemeClr val="tx1"/>
                          </a:solidFill>
                          <a:latin typeface="+mj-ea"/>
                          <a:ea typeface="Arial"/>
                          <a:cs typeface="Arial"/>
                          <a:sym typeface="Arial"/>
                        </a:rPr>
                        <a:t>알림재설정을</a:t>
                      </a:r>
                      <a:r>
                        <a:rPr lang="ko-KR" altLang="en-US" sz="1000" b="0" i="0" u="none" strike="noStrike" cap="none" dirty="0">
                          <a:solidFill>
                            <a:schemeClr val="tx1"/>
                          </a:solidFill>
                          <a:latin typeface="+mj-ea"/>
                          <a:ea typeface="Arial"/>
                          <a:cs typeface="Arial"/>
                          <a:sym typeface="Arial"/>
                        </a:rPr>
                        <a:t> 누르면 통화예약하기 창을 띄우며 해당 창을 닫는다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통화성공을 누르면 전화를 건다</a:t>
                      </a:r>
                      <a:r>
                        <a:rPr lang="en-US" altLang="ko-KR" sz="1000" b="0" i="0" u="none" strike="noStrike" cap="none" dirty="0">
                          <a:solidFill>
                            <a:schemeClr val="tx1"/>
                          </a:solidFill>
                          <a:latin typeface="+mj-ea"/>
                          <a:ea typeface="Arial"/>
                          <a:cs typeface="Arial"/>
                          <a:sym typeface="Arial"/>
                        </a:rPr>
                        <a:t>.</a:t>
                      </a: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창이 닫히고 통화 메모창을 띄운다</a:t>
                      </a:r>
                      <a:r>
                        <a:rPr lang="en-US" altLang="ko-KR" sz="1000" b="0" i="0" u="none" strike="noStrike" cap="none" dirty="0">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예약 삭제</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1D54F06-D124-420E-81A2-D6681CCF0E65}"/>
              </a:ext>
            </a:extLst>
          </p:cNvPr>
          <p:cNvSpPr/>
          <p:nvPr>
            <p:custDataLst>
              <p:tags r:id="rId2"/>
            </p:custDataLst>
          </p:nvPr>
        </p:nvSpPr>
        <p:spPr>
          <a:xfrm>
            <a:off x="3073888"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81574" y="1672549"/>
            <a:ext cx="515486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a:solidFill>
                  <a:schemeClr val="tx1"/>
                </a:solidFill>
                <a:latin typeface="+mn-ea"/>
              </a:rPr>
              <a:t>전체</a:t>
            </a:r>
            <a:endParaRPr lang="en-US" sz="800" dirty="0">
              <a:solidFill>
                <a:schemeClr val="tx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095941" y="714771"/>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2"/>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예약</a:t>
            </a:r>
            <a:endParaRPr lang="en-US" sz="800" b="1" dirty="0">
              <a:solidFill>
                <a:schemeClr val="bg1"/>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879404" y="792253"/>
            <a:ext cx="207196" cy="207196"/>
          </a:xfrm>
          <a:prstGeom prst="rect">
            <a:avLst/>
          </a:prstGeom>
        </p:spPr>
      </p:pic>
      <p:grpSp>
        <p:nvGrpSpPr>
          <p:cNvPr id="1988" name="그룹 1987">
            <a:extLst>
              <a:ext uri="{FF2B5EF4-FFF2-40B4-BE49-F238E27FC236}">
                <a16:creationId xmlns:a16="http://schemas.microsoft.com/office/drawing/2014/main" id="{C0D90334-ABE0-44BB-BEBE-58752087C57D}"/>
              </a:ext>
            </a:extLst>
          </p:cNvPr>
          <p:cNvGrpSpPr/>
          <p:nvPr/>
        </p:nvGrpSpPr>
        <p:grpSpPr>
          <a:xfrm>
            <a:off x="6432971" y="2021374"/>
            <a:ext cx="1641004" cy="295812"/>
            <a:chOff x="6432971" y="2021374"/>
            <a:chExt cx="1641004" cy="295812"/>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7446934" y="2031767"/>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7101811" y="2031767"/>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27" name="그룹 426">
              <a:extLst>
                <a:ext uri="{FF2B5EF4-FFF2-40B4-BE49-F238E27FC236}">
                  <a16:creationId xmlns:a16="http://schemas.microsoft.com/office/drawing/2014/main" id="{3B609635-3C7C-41E5-900C-4A3A2C245F74}"/>
                </a:ext>
              </a:extLst>
            </p:cNvPr>
            <p:cNvGrpSpPr/>
            <p:nvPr/>
          </p:nvGrpSpPr>
          <p:grpSpPr>
            <a:xfrm>
              <a:off x="6432971" y="2021374"/>
              <a:ext cx="605636" cy="295812"/>
              <a:chOff x="5440383" y="4499610"/>
              <a:chExt cx="1049317" cy="506243"/>
            </a:xfrm>
          </p:grpSpPr>
          <p:sp>
            <p:nvSpPr>
              <p:cNvPr id="437" name="Oval">
                <a:extLst>
                  <a:ext uri="{FF2B5EF4-FFF2-40B4-BE49-F238E27FC236}">
                    <a16:creationId xmlns:a16="http://schemas.microsoft.com/office/drawing/2014/main" id="{E2B129AB-9653-45DD-9D9C-1E71FCC641D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00" name="Oval">
                <a:extLst>
                  <a:ext uri="{FF2B5EF4-FFF2-40B4-BE49-F238E27FC236}">
                    <a16:creationId xmlns:a16="http://schemas.microsoft.com/office/drawing/2014/main" id="{07BBF2E1-D81E-463F-993F-B1417C5A7BAD}"/>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428" name="그룹 427">
              <a:extLst>
                <a:ext uri="{FF2B5EF4-FFF2-40B4-BE49-F238E27FC236}">
                  <a16:creationId xmlns:a16="http://schemas.microsoft.com/office/drawing/2014/main" id="{CF2E9626-1B85-401E-A65D-299A8968BBC4}"/>
                </a:ext>
              </a:extLst>
            </p:cNvPr>
            <p:cNvGrpSpPr/>
            <p:nvPr/>
          </p:nvGrpSpPr>
          <p:grpSpPr>
            <a:xfrm>
              <a:off x="7792058" y="2031767"/>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441265" y="2050619"/>
              <a:ext cx="241298" cy="243191"/>
            </a:xfrm>
            <a:prstGeom prst="rect">
              <a:avLst/>
            </a:prstGeom>
          </p:spPr>
        </p:pic>
      </p:grpSp>
      <p:grpSp>
        <p:nvGrpSpPr>
          <p:cNvPr id="723" name="그룹 722">
            <a:extLst>
              <a:ext uri="{FF2B5EF4-FFF2-40B4-BE49-F238E27FC236}">
                <a16:creationId xmlns:a16="http://schemas.microsoft.com/office/drawing/2014/main" id="{7EBE559D-E73E-4D10-9AF3-9BBA649370C4}"/>
              </a:ext>
            </a:extLst>
          </p:cNvPr>
          <p:cNvGrpSpPr/>
          <p:nvPr/>
        </p:nvGrpSpPr>
        <p:grpSpPr>
          <a:xfrm>
            <a:off x="6432971" y="2469300"/>
            <a:ext cx="1641004" cy="295812"/>
            <a:chOff x="6432971" y="2021374"/>
            <a:chExt cx="1641004" cy="295812"/>
          </a:xfrm>
        </p:grpSpPr>
        <p:grpSp>
          <p:nvGrpSpPr>
            <p:cNvPr id="724" name="그룹 723">
              <a:extLst>
                <a:ext uri="{FF2B5EF4-FFF2-40B4-BE49-F238E27FC236}">
                  <a16:creationId xmlns:a16="http://schemas.microsoft.com/office/drawing/2014/main" id="{56C6F9B5-4803-4AC8-88E1-04A838A978DF}"/>
                </a:ext>
              </a:extLst>
            </p:cNvPr>
            <p:cNvGrpSpPr/>
            <p:nvPr/>
          </p:nvGrpSpPr>
          <p:grpSpPr>
            <a:xfrm>
              <a:off x="7446934" y="2031767"/>
              <a:ext cx="281917" cy="285412"/>
              <a:chOff x="6284958" y="3632365"/>
              <a:chExt cx="513408" cy="513408"/>
            </a:xfrm>
          </p:grpSpPr>
          <p:sp>
            <p:nvSpPr>
              <p:cNvPr id="742" name="Oval">
                <a:extLst>
                  <a:ext uri="{FF2B5EF4-FFF2-40B4-BE49-F238E27FC236}">
                    <a16:creationId xmlns:a16="http://schemas.microsoft.com/office/drawing/2014/main" id="{18791EC3-4A0B-420C-BDC5-863254C481E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3" name="Create">
                <a:extLst>
                  <a:ext uri="{FF2B5EF4-FFF2-40B4-BE49-F238E27FC236}">
                    <a16:creationId xmlns:a16="http://schemas.microsoft.com/office/drawing/2014/main" id="{4B797067-1DFC-4F1A-8255-238A4182916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25" name="그룹 724">
              <a:extLst>
                <a:ext uri="{FF2B5EF4-FFF2-40B4-BE49-F238E27FC236}">
                  <a16:creationId xmlns:a16="http://schemas.microsoft.com/office/drawing/2014/main" id="{6DB3D751-342A-45DC-9561-BB6DADEE248A}"/>
                </a:ext>
              </a:extLst>
            </p:cNvPr>
            <p:cNvGrpSpPr/>
            <p:nvPr/>
          </p:nvGrpSpPr>
          <p:grpSpPr>
            <a:xfrm>
              <a:off x="7101811" y="2031767"/>
              <a:ext cx="281917" cy="285412"/>
              <a:chOff x="6603234" y="4517407"/>
              <a:chExt cx="488446" cy="488446"/>
            </a:xfrm>
          </p:grpSpPr>
          <p:sp>
            <p:nvSpPr>
              <p:cNvPr id="740" name="Oval">
                <a:extLst>
                  <a:ext uri="{FF2B5EF4-FFF2-40B4-BE49-F238E27FC236}">
                    <a16:creationId xmlns:a16="http://schemas.microsoft.com/office/drawing/2014/main" id="{CE728488-7A02-466F-8217-941048BCF62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1" name="Freeform 130">
                <a:extLst>
                  <a:ext uri="{FF2B5EF4-FFF2-40B4-BE49-F238E27FC236}">
                    <a16:creationId xmlns:a16="http://schemas.microsoft.com/office/drawing/2014/main" id="{55DA351C-6EFF-465C-A00E-CDBDEA2B8DD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26" name="그룹 725">
              <a:extLst>
                <a:ext uri="{FF2B5EF4-FFF2-40B4-BE49-F238E27FC236}">
                  <a16:creationId xmlns:a16="http://schemas.microsoft.com/office/drawing/2014/main" id="{A47E8E76-B246-4D12-9EFD-0A43AA901743}"/>
                </a:ext>
              </a:extLst>
            </p:cNvPr>
            <p:cNvGrpSpPr/>
            <p:nvPr/>
          </p:nvGrpSpPr>
          <p:grpSpPr>
            <a:xfrm>
              <a:off x="6432971" y="2021374"/>
              <a:ext cx="605636" cy="295812"/>
              <a:chOff x="5440383" y="4499610"/>
              <a:chExt cx="1049317" cy="506243"/>
            </a:xfrm>
          </p:grpSpPr>
          <p:sp>
            <p:nvSpPr>
              <p:cNvPr id="737" name="Oval">
                <a:extLst>
                  <a:ext uri="{FF2B5EF4-FFF2-40B4-BE49-F238E27FC236}">
                    <a16:creationId xmlns:a16="http://schemas.microsoft.com/office/drawing/2014/main" id="{077D93BC-E8FB-4E3C-9210-FBAAE6AAFB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38" name="Phone">
                <a:extLst>
                  <a:ext uri="{FF2B5EF4-FFF2-40B4-BE49-F238E27FC236}">
                    <a16:creationId xmlns:a16="http://schemas.microsoft.com/office/drawing/2014/main" id="{3432392F-2AA2-4EDB-B88A-EE5F3298466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39" name="Oval">
                <a:extLst>
                  <a:ext uri="{FF2B5EF4-FFF2-40B4-BE49-F238E27FC236}">
                    <a16:creationId xmlns:a16="http://schemas.microsoft.com/office/drawing/2014/main" id="{EF9DB54E-1F46-4DE9-A80A-3A0651A7107C}"/>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27" name="그룹 726">
              <a:extLst>
                <a:ext uri="{FF2B5EF4-FFF2-40B4-BE49-F238E27FC236}">
                  <a16:creationId xmlns:a16="http://schemas.microsoft.com/office/drawing/2014/main" id="{0F66E903-106D-4E13-9FC9-41EDF77AB25C}"/>
                </a:ext>
              </a:extLst>
            </p:cNvPr>
            <p:cNvGrpSpPr/>
            <p:nvPr/>
          </p:nvGrpSpPr>
          <p:grpSpPr>
            <a:xfrm>
              <a:off x="7792058" y="2031767"/>
              <a:ext cx="281917" cy="285412"/>
              <a:chOff x="8097032" y="4517407"/>
              <a:chExt cx="488446" cy="488446"/>
            </a:xfrm>
          </p:grpSpPr>
          <p:sp>
            <p:nvSpPr>
              <p:cNvPr id="729" name="Oval">
                <a:extLst>
                  <a:ext uri="{FF2B5EF4-FFF2-40B4-BE49-F238E27FC236}">
                    <a16:creationId xmlns:a16="http://schemas.microsoft.com/office/drawing/2014/main" id="{C439E48B-9694-4391-9D7F-1E31DE6B3B4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30" name="그룹 729">
                <a:extLst>
                  <a:ext uri="{FF2B5EF4-FFF2-40B4-BE49-F238E27FC236}">
                    <a16:creationId xmlns:a16="http://schemas.microsoft.com/office/drawing/2014/main" id="{C07B027E-89B4-4703-A755-2B161F5BF699}"/>
                  </a:ext>
                </a:extLst>
              </p:cNvPr>
              <p:cNvGrpSpPr/>
              <p:nvPr/>
            </p:nvGrpSpPr>
            <p:grpSpPr>
              <a:xfrm>
                <a:off x="8206228" y="4636944"/>
                <a:ext cx="270054" cy="295513"/>
                <a:chOff x="8195379" y="4636944"/>
                <a:chExt cx="270054" cy="295513"/>
              </a:xfrm>
            </p:grpSpPr>
            <p:grpSp>
              <p:nvGrpSpPr>
                <p:cNvPr id="731" name="그룹 730">
                  <a:extLst>
                    <a:ext uri="{FF2B5EF4-FFF2-40B4-BE49-F238E27FC236}">
                      <a16:creationId xmlns:a16="http://schemas.microsoft.com/office/drawing/2014/main" id="{FDFE1D35-BD4D-4856-973E-C2C689741C30}"/>
                    </a:ext>
                  </a:extLst>
                </p:cNvPr>
                <p:cNvGrpSpPr/>
                <p:nvPr/>
              </p:nvGrpSpPr>
              <p:grpSpPr>
                <a:xfrm>
                  <a:off x="8195379" y="4636944"/>
                  <a:ext cx="217562" cy="249372"/>
                  <a:chOff x="7971802" y="-2010646"/>
                  <a:chExt cx="1254159" cy="1437547"/>
                </a:xfrm>
                <a:noFill/>
              </p:grpSpPr>
              <p:sp>
                <p:nvSpPr>
                  <p:cNvPr id="735" name="자유형: 도형 734">
                    <a:extLst>
                      <a:ext uri="{FF2B5EF4-FFF2-40B4-BE49-F238E27FC236}">
                        <a16:creationId xmlns:a16="http://schemas.microsoft.com/office/drawing/2014/main" id="{478746CA-F0B9-4855-868B-D605843DE46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36" name="자유형: 도형 735">
                    <a:extLst>
                      <a:ext uri="{FF2B5EF4-FFF2-40B4-BE49-F238E27FC236}">
                        <a16:creationId xmlns:a16="http://schemas.microsoft.com/office/drawing/2014/main" id="{1A8CE3BB-B48C-4D11-A9F2-3AEF771EE40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32" name="그룹 731">
                  <a:extLst>
                    <a:ext uri="{FF2B5EF4-FFF2-40B4-BE49-F238E27FC236}">
                      <a16:creationId xmlns:a16="http://schemas.microsoft.com/office/drawing/2014/main" id="{49985ECB-FD58-468B-A03E-DAF82293693F}"/>
                    </a:ext>
                  </a:extLst>
                </p:cNvPr>
                <p:cNvGrpSpPr/>
                <p:nvPr/>
              </p:nvGrpSpPr>
              <p:grpSpPr>
                <a:xfrm>
                  <a:off x="8360451" y="4827475"/>
                  <a:ext cx="104982" cy="104982"/>
                  <a:chOff x="8382149" y="4833825"/>
                  <a:chExt cx="104982" cy="104982"/>
                </a:xfrm>
              </p:grpSpPr>
              <p:sp>
                <p:nvSpPr>
                  <p:cNvPr id="733" name="Oval">
                    <a:extLst>
                      <a:ext uri="{FF2B5EF4-FFF2-40B4-BE49-F238E27FC236}">
                        <a16:creationId xmlns:a16="http://schemas.microsoft.com/office/drawing/2014/main" id="{1780620D-B6E2-4F4F-9F90-1B3D0CF244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34" name="그래픽 733" descr="닫기">
                    <a:extLst>
                      <a:ext uri="{FF2B5EF4-FFF2-40B4-BE49-F238E27FC236}">
                        <a16:creationId xmlns:a16="http://schemas.microsoft.com/office/drawing/2014/main" id="{8F98011B-565A-40BA-9404-9780871F00DF}"/>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rot="2700000">
                    <a:off x="8402710" y="4854386"/>
                    <a:ext cx="63859" cy="63859"/>
                  </a:xfrm>
                  <a:prstGeom prst="rect">
                    <a:avLst/>
                  </a:prstGeom>
                </p:spPr>
              </p:pic>
            </p:grpSp>
          </p:grpSp>
        </p:grpSp>
        <p:pic>
          <p:nvPicPr>
            <p:cNvPr id="728" name="그래픽 727" descr="미래">
              <a:extLst>
                <a:ext uri="{FF2B5EF4-FFF2-40B4-BE49-F238E27FC236}">
                  <a16:creationId xmlns:a16="http://schemas.microsoft.com/office/drawing/2014/main" id="{33770398-7FA3-4311-92CC-A318571F195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441265" y="2050619"/>
              <a:ext cx="241298" cy="243191"/>
            </a:xfrm>
            <a:prstGeom prst="rect">
              <a:avLst/>
            </a:prstGeom>
          </p:spPr>
        </p:pic>
      </p:grpSp>
      <p:grpSp>
        <p:nvGrpSpPr>
          <p:cNvPr id="744" name="그룹 743">
            <a:extLst>
              <a:ext uri="{FF2B5EF4-FFF2-40B4-BE49-F238E27FC236}">
                <a16:creationId xmlns:a16="http://schemas.microsoft.com/office/drawing/2014/main" id="{09A2B840-8E96-4B84-8795-FF70A312DF7F}"/>
              </a:ext>
            </a:extLst>
          </p:cNvPr>
          <p:cNvGrpSpPr/>
          <p:nvPr/>
        </p:nvGrpSpPr>
        <p:grpSpPr>
          <a:xfrm>
            <a:off x="6432971" y="2936276"/>
            <a:ext cx="1641004" cy="295812"/>
            <a:chOff x="6432971" y="2021374"/>
            <a:chExt cx="1641004" cy="295812"/>
          </a:xfrm>
        </p:grpSpPr>
        <p:grpSp>
          <p:nvGrpSpPr>
            <p:cNvPr id="745" name="그룹 744">
              <a:extLst>
                <a:ext uri="{FF2B5EF4-FFF2-40B4-BE49-F238E27FC236}">
                  <a16:creationId xmlns:a16="http://schemas.microsoft.com/office/drawing/2014/main" id="{61219FC6-D148-4268-99CD-F2C06CF9E932}"/>
                </a:ext>
              </a:extLst>
            </p:cNvPr>
            <p:cNvGrpSpPr/>
            <p:nvPr/>
          </p:nvGrpSpPr>
          <p:grpSpPr>
            <a:xfrm>
              <a:off x="7446934" y="2031767"/>
              <a:ext cx="281917" cy="285412"/>
              <a:chOff x="6284958" y="3632365"/>
              <a:chExt cx="513408" cy="513408"/>
            </a:xfrm>
          </p:grpSpPr>
          <p:sp>
            <p:nvSpPr>
              <p:cNvPr id="763" name="Oval">
                <a:extLst>
                  <a:ext uri="{FF2B5EF4-FFF2-40B4-BE49-F238E27FC236}">
                    <a16:creationId xmlns:a16="http://schemas.microsoft.com/office/drawing/2014/main" id="{F427B24B-DE71-4BF2-9896-11E99D22206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4" name="Create">
                <a:extLst>
                  <a:ext uri="{FF2B5EF4-FFF2-40B4-BE49-F238E27FC236}">
                    <a16:creationId xmlns:a16="http://schemas.microsoft.com/office/drawing/2014/main" id="{FCCCF8C2-0997-4016-AE89-2DA4B7289E2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46" name="그룹 745">
              <a:extLst>
                <a:ext uri="{FF2B5EF4-FFF2-40B4-BE49-F238E27FC236}">
                  <a16:creationId xmlns:a16="http://schemas.microsoft.com/office/drawing/2014/main" id="{EEFE8753-9F4A-4906-908E-2B0558CAF717}"/>
                </a:ext>
              </a:extLst>
            </p:cNvPr>
            <p:cNvGrpSpPr/>
            <p:nvPr/>
          </p:nvGrpSpPr>
          <p:grpSpPr>
            <a:xfrm>
              <a:off x="7101811" y="2031767"/>
              <a:ext cx="281917" cy="285412"/>
              <a:chOff x="6603234" y="4517407"/>
              <a:chExt cx="488446" cy="488446"/>
            </a:xfrm>
          </p:grpSpPr>
          <p:sp>
            <p:nvSpPr>
              <p:cNvPr id="761" name="Oval">
                <a:extLst>
                  <a:ext uri="{FF2B5EF4-FFF2-40B4-BE49-F238E27FC236}">
                    <a16:creationId xmlns:a16="http://schemas.microsoft.com/office/drawing/2014/main" id="{A1E2C653-1240-49E2-BB75-70C5054127E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2" name="Freeform 130">
                <a:extLst>
                  <a:ext uri="{FF2B5EF4-FFF2-40B4-BE49-F238E27FC236}">
                    <a16:creationId xmlns:a16="http://schemas.microsoft.com/office/drawing/2014/main" id="{36437BEF-ED78-4879-9572-8EEDE4DA5C4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47" name="그룹 746">
              <a:extLst>
                <a:ext uri="{FF2B5EF4-FFF2-40B4-BE49-F238E27FC236}">
                  <a16:creationId xmlns:a16="http://schemas.microsoft.com/office/drawing/2014/main" id="{4E275BF6-04DE-4A42-8AC5-5E29D776BEFC}"/>
                </a:ext>
              </a:extLst>
            </p:cNvPr>
            <p:cNvGrpSpPr/>
            <p:nvPr/>
          </p:nvGrpSpPr>
          <p:grpSpPr>
            <a:xfrm>
              <a:off x="6432971" y="2021374"/>
              <a:ext cx="605636" cy="295812"/>
              <a:chOff x="5440383" y="4499610"/>
              <a:chExt cx="1049317" cy="506243"/>
            </a:xfrm>
          </p:grpSpPr>
          <p:sp>
            <p:nvSpPr>
              <p:cNvPr id="758" name="Oval">
                <a:extLst>
                  <a:ext uri="{FF2B5EF4-FFF2-40B4-BE49-F238E27FC236}">
                    <a16:creationId xmlns:a16="http://schemas.microsoft.com/office/drawing/2014/main" id="{E700A135-153B-4A2F-97FB-CDE09DD9E1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9" name="Phone">
                <a:extLst>
                  <a:ext uri="{FF2B5EF4-FFF2-40B4-BE49-F238E27FC236}">
                    <a16:creationId xmlns:a16="http://schemas.microsoft.com/office/drawing/2014/main" id="{93A3F85D-4F90-46FE-BD61-BE103A399B6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60" name="Oval">
                <a:extLst>
                  <a:ext uri="{FF2B5EF4-FFF2-40B4-BE49-F238E27FC236}">
                    <a16:creationId xmlns:a16="http://schemas.microsoft.com/office/drawing/2014/main" id="{DB6D1510-F49A-4C27-A80E-1E95FCA841E2}"/>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48" name="그룹 747">
              <a:extLst>
                <a:ext uri="{FF2B5EF4-FFF2-40B4-BE49-F238E27FC236}">
                  <a16:creationId xmlns:a16="http://schemas.microsoft.com/office/drawing/2014/main" id="{DACCC425-E7E8-469D-BC6B-DE62B4B3F92C}"/>
                </a:ext>
              </a:extLst>
            </p:cNvPr>
            <p:cNvGrpSpPr/>
            <p:nvPr/>
          </p:nvGrpSpPr>
          <p:grpSpPr>
            <a:xfrm>
              <a:off x="7792058" y="2031767"/>
              <a:ext cx="281917" cy="285412"/>
              <a:chOff x="8097032" y="4517407"/>
              <a:chExt cx="488446" cy="488446"/>
            </a:xfrm>
          </p:grpSpPr>
          <p:sp>
            <p:nvSpPr>
              <p:cNvPr id="750" name="Oval">
                <a:extLst>
                  <a:ext uri="{FF2B5EF4-FFF2-40B4-BE49-F238E27FC236}">
                    <a16:creationId xmlns:a16="http://schemas.microsoft.com/office/drawing/2014/main" id="{E8FCDFF9-AAB6-4A60-9EB3-5EC02DBF116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51" name="그룹 750">
                <a:extLst>
                  <a:ext uri="{FF2B5EF4-FFF2-40B4-BE49-F238E27FC236}">
                    <a16:creationId xmlns:a16="http://schemas.microsoft.com/office/drawing/2014/main" id="{6C156B82-D42C-4EAC-82FC-4DF2E32D0916}"/>
                  </a:ext>
                </a:extLst>
              </p:cNvPr>
              <p:cNvGrpSpPr/>
              <p:nvPr/>
            </p:nvGrpSpPr>
            <p:grpSpPr>
              <a:xfrm>
                <a:off x="8206228" y="4636944"/>
                <a:ext cx="270054" cy="295513"/>
                <a:chOff x="8195379" y="4636944"/>
                <a:chExt cx="270054" cy="295513"/>
              </a:xfrm>
            </p:grpSpPr>
            <p:grpSp>
              <p:nvGrpSpPr>
                <p:cNvPr id="752" name="그룹 751">
                  <a:extLst>
                    <a:ext uri="{FF2B5EF4-FFF2-40B4-BE49-F238E27FC236}">
                      <a16:creationId xmlns:a16="http://schemas.microsoft.com/office/drawing/2014/main" id="{6C23F21F-D420-486D-867C-F63059D44C30}"/>
                    </a:ext>
                  </a:extLst>
                </p:cNvPr>
                <p:cNvGrpSpPr/>
                <p:nvPr/>
              </p:nvGrpSpPr>
              <p:grpSpPr>
                <a:xfrm>
                  <a:off x="8195379" y="4636944"/>
                  <a:ext cx="217562" cy="249372"/>
                  <a:chOff x="7971802" y="-2010646"/>
                  <a:chExt cx="1254159" cy="1437547"/>
                </a:xfrm>
                <a:noFill/>
              </p:grpSpPr>
              <p:sp>
                <p:nvSpPr>
                  <p:cNvPr id="756" name="자유형: 도형 755">
                    <a:extLst>
                      <a:ext uri="{FF2B5EF4-FFF2-40B4-BE49-F238E27FC236}">
                        <a16:creationId xmlns:a16="http://schemas.microsoft.com/office/drawing/2014/main" id="{6CC626D4-9092-41BB-B312-989EC08B39C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57" name="자유형: 도형 756">
                    <a:extLst>
                      <a:ext uri="{FF2B5EF4-FFF2-40B4-BE49-F238E27FC236}">
                        <a16:creationId xmlns:a16="http://schemas.microsoft.com/office/drawing/2014/main" id="{9DCCCE36-5C14-45C9-BA5A-C1ACD54BB30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53" name="그룹 752">
                  <a:extLst>
                    <a:ext uri="{FF2B5EF4-FFF2-40B4-BE49-F238E27FC236}">
                      <a16:creationId xmlns:a16="http://schemas.microsoft.com/office/drawing/2014/main" id="{146CE067-CA0E-4E4F-A140-89C9A99183C2}"/>
                    </a:ext>
                  </a:extLst>
                </p:cNvPr>
                <p:cNvGrpSpPr/>
                <p:nvPr/>
              </p:nvGrpSpPr>
              <p:grpSpPr>
                <a:xfrm>
                  <a:off x="8360451" y="4827475"/>
                  <a:ext cx="104982" cy="104982"/>
                  <a:chOff x="8382149" y="4833825"/>
                  <a:chExt cx="104982" cy="104982"/>
                </a:xfrm>
              </p:grpSpPr>
              <p:sp>
                <p:nvSpPr>
                  <p:cNvPr id="754" name="Oval">
                    <a:extLst>
                      <a:ext uri="{FF2B5EF4-FFF2-40B4-BE49-F238E27FC236}">
                        <a16:creationId xmlns:a16="http://schemas.microsoft.com/office/drawing/2014/main" id="{D50DD43B-8286-4B00-B185-98FDB32671C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55" name="그래픽 754" descr="닫기">
                    <a:extLst>
                      <a:ext uri="{FF2B5EF4-FFF2-40B4-BE49-F238E27FC236}">
                        <a16:creationId xmlns:a16="http://schemas.microsoft.com/office/drawing/2014/main" id="{00D8FE66-08CF-46D6-A1D1-737805341500}"/>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rot="2700000">
                    <a:off x="8402710" y="4854386"/>
                    <a:ext cx="63859" cy="63859"/>
                  </a:xfrm>
                  <a:prstGeom prst="rect">
                    <a:avLst/>
                  </a:prstGeom>
                </p:spPr>
              </p:pic>
            </p:grpSp>
          </p:grpSp>
        </p:grpSp>
        <p:pic>
          <p:nvPicPr>
            <p:cNvPr id="749" name="그래픽 748" descr="미래">
              <a:extLst>
                <a:ext uri="{FF2B5EF4-FFF2-40B4-BE49-F238E27FC236}">
                  <a16:creationId xmlns:a16="http://schemas.microsoft.com/office/drawing/2014/main" id="{978E4C25-AE7C-479C-886A-C3A92DBD058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441265" y="2050619"/>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8" name="그룹 7">
            <a:extLst>
              <a:ext uri="{FF2B5EF4-FFF2-40B4-BE49-F238E27FC236}">
                <a16:creationId xmlns:a16="http://schemas.microsoft.com/office/drawing/2014/main" id="{6CFE0330-A413-4ADB-83E6-5B0F2F34E15E}"/>
              </a:ext>
            </a:extLst>
          </p:cNvPr>
          <p:cNvGrpSpPr/>
          <p:nvPr/>
        </p:nvGrpSpPr>
        <p:grpSpPr>
          <a:xfrm>
            <a:off x="3506804" y="931040"/>
            <a:ext cx="3860525" cy="4951433"/>
            <a:chOff x="2032971" y="1042577"/>
            <a:chExt cx="3860525" cy="4951433"/>
          </a:xfrm>
        </p:grpSpPr>
        <p:grpSp>
          <p:nvGrpSpPr>
            <p:cNvPr id="9" name="그룹 8">
              <a:extLst>
                <a:ext uri="{FF2B5EF4-FFF2-40B4-BE49-F238E27FC236}">
                  <a16:creationId xmlns:a16="http://schemas.microsoft.com/office/drawing/2014/main" id="{26D3C109-E757-4742-97CF-A472E19B82FE}"/>
                </a:ext>
              </a:extLst>
            </p:cNvPr>
            <p:cNvGrpSpPr/>
            <p:nvPr/>
          </p:nvGrpSpPr>
          <p:grpSpPr>
            <a:xfrm>
              <a:off x="2032971" y="1042577"/>
              <a:ext cx="3860525" cy="4951433"/>
              <a:chOff x="8356933" y="765708"/>
              <a:chExt cx="3860525" cy="4951433"/>
            </a:xfrm>
          </p:grpSpPr>
          <p:sp>
            <p:nvSpPr>
              <p:cNvPr id="168" name="직사각형 167">
                <a:extLst>
                  <a:ext uri="{FF2B5EF4-FFF2-40B4-BE49-F238E27FC236}">
                    <a16:creationId xmlns:a16="http://schemas.microsoft.com/office/drawing/2014/main" id="{E513474E-173E-4417-9773-84056F8064D1}"/>
                  </a:ext>
                </a:extLst>
              </p:cNvPr>
              <p:cNvSpPr/>
              <p:nvPr/>
            </p:nvSpPr>
            <p:spPr>
              <a:xfrm>
                <a:off x="8356933" y="765708"/>
                <a:ext cx="3854813" cy="4951433"/>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69" name="직사각형 168">
                <a:extLst>
                  <a:ext uri="{FF2B5EF4-FFF2-40B4-BE49-F238E27FC236}">
                    <a16:creationId xmlns:a16="http://schemas.microsoft.com/office/drawing/2014/main" id="{9D622B9B-A485-40E8-9FD7-D978E78D599D}"/>
                  </a:ext>
                </a:extLst>
              </p:cNvPr>
              <p:cNvSpPr/>
              <p:nvPr/>
            </p:nvSpPr>
            <p:spPr>
              <a:xfrm>
                <a:off x="8362645" y="765708"/>
                <a:ext cx="3854813" cy="51368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800" dirty="0">
                    <a:solidFill>
                      <a:schemeClr val="tx1"/>
                    </a:solidFill>
                  </a:rPr>
                  <a:t>지정하신 통화예약 </a:t>
                </a:r>
                <a:r>
                  <a:rPr lang="ko-KR" altLang="en-US" sz="1800" dirty="0" err="1">
                    <a:solidFill>
                      <a:schemeClr val="tx1"/>
                    </a:solidFill>
                  </a:rPr>
                  <a:t>알림입니다</a:t>
                </a:r>
                <a:r>
                  <a:rPr lang="en-US" altLang="ko-KR" sz="1800" dirty="0">
                    <a:solidFill>
                      <a:schemeClr val="tx1"/>
                    </a:solidFill>
                  </a:rPr>
                  <a:t>.</a:t>
                </a:r>
                <a:endParaRPr lang="ko-KR" altLang="en-US" sz="1800" dirty="0">
                  <a:solidFill>
                    <a:schemeClr val="tx1"/>
                  </a:solidFill>
                </a:endParaRPr>
              </a:p>
            </p:txBody>
          </p:sp>
          <p:sp>
            <p:nvSpPr>
              <p:cNvPr id="171" name="TextBox 170">
                <a:extLst>
                  <a:ext uri="{FF2B5EF4-FFF2-40B4-BE49-F238E27FC236}">
                    <a16:creationId xmlns:a16="http://schemas.microsoft.com/office/drawing/2014/main" id="{CD259B31-F49B-4790-9C23-4CD1C9522A4C}"/>
                  </a:ext>
                </a:extLst>
              </p:cNvPr>
              <p:cNvSpPr txBox="1"/>
              <p:nvPr/>
            </p:nvSpPr>
            <p:spPr>
              <a:xfrm>
                <a:off x="9055779" y="1532573"/>
                <a:ext cx="2200164" cy="523220"/>
              </a:xfrm>
              <a:prstGeom prst="rect">
                <a:avLst/>
              </a:prstGeom>
              <a:noFill/>
            </p:spPr>
            <p:txBody>
              <a:bodyPr wrap="square">
                <a:spAutoFit/>
              </a:bodyPr>
              <a:lstStyle/>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82" name="사각형: 둥근 모서리 181">
                <a:extLst>
                  <a:ext uri="{FF2B5EF4-FFF2-40B4-BE49-F238E27FC236}">
                    <a16:creationId xmlns:a16="http://schemas.microsoft.com/office/drawing/2014/main" id="{88C9CAA5-B31D-4D8E-9A57-6985C16869EF}"/>
                  </a:ext>
                </a:extLst>
              </p:cNvPr>
              <p:cNvSpPr/>
              <p:nvPr/>
            </p:nvSpPr>
            <p:spPr>
              <a:xfrm>
                <a:off x="8510337" y="3044276"/>
                <a:ext cx="3528572" cy="214628"/>
              </a:xfrm>
              <a:prstGeom prst="roundRect">
                <a:avLst>
                  <a:gd name="adj" fmla="val 1516"/>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ko-KR" altLang="en-US" sz="1000" dirty="0">
                    <a:solidFill>
                      <a:schemeClr val="tx1"/>
                    </a:solidFill>
                  </a:rPr>
                  <a:t>전화 메모</a:t>
                </a:r>
                <a:endParaRPr lang="en-US" altLang="ko-KR" sz="1000" dirty="0">
                  <a:solidFill>
                    <a:schemeClr val="tx1"/>
                  </a:solidFill>
                </a:endParaRPr>
              </a:p>
              <a:p>
                <a:endParaRPr lang="en-US" altLang="ko-KR" sz="1000" dirty="0">
                  <a:solidFill>
                    <a:schemeClr val="tx1"/>
                  </a:solidFill>
                </a:endParaRPr>
              </a:p>
              <a:p>
                <a:endParaRPr lang="en-US" altLang="ko-KR" sz="1000" dirty="0">
                  <a:solidFill>
                    <a:schemeClr val="tx1"/>
                  </a:solidFill>
                </a:endParaRPr>
              </a:p>
              <a:p>
                <a:endParaRPr lang="en-US" altLang="ko-KR" sz="1000" dirty="0">
                  <a:solidFill>
                    <a:schemeClr val="tx1"/>
                  </a:solidFill>
                </a:endParaRPr>
              </a:p>
              <a:p>
                <a:endParaRPr lang="ko-KR" altLang="en-US" sz="1000" dirty="0">
                  <a:solidFill>
                    <a:schemeClr val="tx1"/>
                  </a:solidFill>
                </a:endParaRPr>
              </a:p>
            </p:txBody>
          </p:sp>
          <p:sp>
            <p:nvSpPr>
              <p:cNvPr id="183" name="사각형: 둥근 모서리 182">
                <a:extLst>
                  <a:ext uri="{FF2B5EF4-FFF2-40B4-BE49-F238E27FC236}">
                    <a16:creationId xmlns:a16="http://schemas.microsoft.com/office/drawing/2014/main" id="{28D93668-FCF9-4A1C-BE99-D9753F1D3280}"/>
                  </a:ext>
                </a:extLst>
              </p:cNvPr>
              <p:cNvSpPr/>
              <p:nvPr/>
            </p:nvSpPr>
            <p:spPr>
              <a:xfrm>
                <a:off x="8510337" y="4979281"/>
                <a:ext cx="1165872"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3</a:t>
                </a:r>
                <a:r>
                  <a:rPr lang="ko-KR" altLang="en-US" sz="1000" dirty="0">
                    <a:solidFill>
                      <a:schemeClr val="tx1"/>
                    </a:solidFill>
                  </a:rPr>
                  <a:t>분 후 알림</a:t>
                </a:r>
              </a:p>
            </p:txBody>
          </p:sp>
          <p:sp>
            <p:nvSpPr>
              <p:cNvPr id="184" name="사각형: 둥근 모서리 183">
                <a:extLst>
                  <a:ext uri="{FF2B5EF4-FFF2-40B4-BE49-F238E27FC236}">
                    <a16:creationId xmlns:a16="http://schemas.microsoft.com/office/drawing/2014/main" id="{8682C79B-C7AB-4972-A3BC-787F4107BD9B}"/>
                  </a:ext>
                </a:extLst>
              </p:cNvPr>
              <p:cNvSpPr/>
              <p:nvPr/>
            </p:nvSpPr>
            <p:spPr>
              <a:xfrm>
                <a:off x="11252617" y="4981820"/>
                <a:ext cx="767115" cy="412684"/>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err="1">
                    <a:solidFill>
                      <a:schemeClr val="tx1"/>
                    </a:solidFill>
                  </a:rPr>
                  <a:t>알림취소</a:t>
                </a:r>
                <a:endParaRPr lang="ko-KR" altLang="en-US" sz="1000" dirty="0">
                  <a:solidFill>
                    <a:schemeClr val="tx1"/>
                  </a:solidFill>
                </a:endParaRPr>
              </a:p>
            </p:txBody>
          </p:sp>
          <p:grpSp>
            <p:nvGrpSpPr>
              <p:cNvPr id="6" name="그룹 5">
                <a:extLst>
                  <a:ext uri="{FF2B5EF4-FFF2-40B4-BE49-F238E27FC236}">
                    <a16:creationId xmlns:a16="http://schemas.microsoft.com/office/drawing/2014/main" id="{77974C05-2661-4419-99CE-54414FD28E6B}"/>
                  </a:ext>
                </a:extLst>
              </p:cNvPr>
              <p:cNvGrpSpPr/>
              <p:nvPr/>
            </p:nvGrpSpPr>
            <p:grpSpPr>
              <a:xfrm>
                <a:off x="11175415" y="1473118"/>
                <a:ext cx="688012" cy="688701"/>
                <a:chOff x="1764237" y="5351415"/>
                <a:chExt cx="911824" cy="912737"/>
              </a:xfrm>
            </p:grpSpPr>
            <p:sp>
              <p:nvSpPr>
                <p:cNvPr id="3" name="0">
                  <a:extLst>
                    <a:ext uri="{FF2B5EF4-FFF2-40B4-BE49-F238E27FC236}">
                      <a16:creationId xmlns:a16="http://schemas.microsoft.com/office/drawing/2014/main" id="{54238F2C-00A5-4580-9068-C7B124BD750A}"/>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 name="그래픽 4" descr="수신기">
                  <a:extLst>
                    <a:ext uri="{FF2B5EF4-FFF2-40B4-BE49-F238E27FC236}">
                      <a16:creationId xmlns:a16="http://schemas.microsoft.com/office/drawing/2014/main" id="{D0E79FF9-9D87-4B5D-92F3-A9FDF406F7E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940673" y="5528306"/>
                  <a:ext cx="558951" cy="558953"/>
                </a:xfrm>
                <a:prstGeom prst="rect">
                  <a:avLst/>
                </a:prstGeom>
              </p:spPr>
            </p:pic>
          </p:grpSp>
          <p:sp>
            <p:nvSpPr>
              <p:cNvPr id="7" name="TextBox 6">
                <a:extLst>
                  <a:ext uri="{FF2B5EF4-FFF2-40B4-BE49-F238E27FC236}">
                    <a16:creationId xmlns:a16="http://schemas.microsoft.com/office/drawing/2014/main" id="{B5AE6A4C-528B-4822-B6E2-A602FB72A276}"/>
                  </a:ext>
                </a:extLst>
              </p:cNvPr>
              <p:cNvSpPr txBox="1"/>
              <p:nvPr/>
            </p:nvSpPr>
            <p:spPr>
              <a:xfrm>
                <a:off x="8540416" y="2277726"/>
                <a:ext cx="3484426" cy="738664"/>
              </a:xfrm>
              <a:prstGeom prst="rect">
                <a:avLst/>
              </a:prstGeom>
              <a:noFill/>
            </p:spPr>
            <p:txBody>
              <a:bodyPr wrap="square" rtlCol="0">
                <a:spAutoFit/>
              </a:bodyPr>
              <a:lstStyle/>
              <a:p>
                <a:r>
                  <a:rPr lang="ko-KR" altLang="en-US" dirty="0" err="1"/>
                  <a:t>일이삼사오육칠팔구십일이삼사오육칠팔구십일이삼사오육칠팔구십일이삼사오육칠팔구십</a:t>
                </a:r>
                <a:endParaRPr lang="ko-KR" altLang="en-US" dirty="0"/>
              </a:p>
            </p:txBody>
          </p:sp>
          <p:grpSp>
            <p:nvGrpSpPr>
              <p:cNvPr id="194" name="그룹 193">
                <a:extLst>
                  <a:ext uri="{FF2B5EF4-FFF2-40B4-BE49-F238E27FC236}">
                    <a16:creationId xmlns:a16="http://schemas.microsoft.com/office/drawing/2014/main" id="{38BEEAC6-CCA9-4D3B-B64D-1614A4369934}"/>
                  </a:ext>
                </a:extLst>
              </p:cNvPr>
              <p:cNvGrpSpPr/>
              <p:nvPr/>
            </p:nvGrpSpPr>
            <p:grpSpPr>
              <a:xfrm>
                <a:off x="8510337" y="3320378"/>
                <a:ext cx="3528572" cy="628369"/>
                <a:chOff x="1574744" y="4661181"/>
                <a:chExt cx="2671356" cy="628369"/>
              </a:xfrm>
            </p:grpSpPr>
            <p:sp>
              <p:nvSpPr>
                <p:cNvPr id="19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B196A77-868C-4C34-B956-33FE9EEC7DE3}"/>
                    </a:ext>
                  </a:extLst>
                </p:cNvPr>
                <p:cNvSpPr/>
                <p:nvPr>
                  <p:custDataLst>
                    <p:tags r:id="rId5"/>
                  </p:custDataLst>
                </p:nvPr>
              </p:nvSpPr>
              <p:spPr>
                <a:xfrm>
                  <a:off x="1574744" y="4661181"/>
                  <a:ext cx="2660706" cy="628369"/>
                </a:xfrm>
                <a:prstGeom prst="roundRect">
                  <a:avLst>
                    <a:gd name="adj" fmla="val 0"/>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150000"/>
                    </a:lnSpc>
                    <a:defRPr/>
                  </a:pPr>
                  <a:r>
                    <a:rPr lang="en-US" altLang="ko-KR" sz="900" kern="0" dirty="0">
                      <a:solidFill>
                        <a:srgbClr val="000000"/>
                      </a:solidFill>
                      <a:cs typeface="Arial"/>
                    </a:rPr>
                    <a:t>1</a:t>
                  </a:r>
                  <a:r>
                    <a:rPr lang="ko-KR" altLang="en-US" sz="900" kern="0" dirty="0">
                      <a:solidFill>
                        <a:srgbClr val="000000"/>
                      </a:solidFill>
                      <a:cs typeface="Arial"/>
                    </a:rPr>
                    <a:t>주일에 </a:t>
                  </a:r>
                  <a:r>
                    <a:rPr lang="en-US" altLang="ko-KR" sz="900" kern="0" dirty="0">
                      <a:solidFill>
                        <a:srgbClr val="000000"/>
                      </a:solidFill>
                      <a:cs typeface="Arial"/>
                    </a:rPr>
                    <a:t>3</a:t>
                  </a:r>
                  <a:r>
                    <a:rPr lang="ko-KR" altLang="en-US" sz="900" kern="0" dirty="0">
                      <a:solidFill>
                        <a:srgbClr val="000000"/>
                      </a:solidFill>
                      <a:cs typeface="Arial"/>
                    </a:rPr>
                    <a:t>건 이상 구매하는 우량 고객으로서 각별한 관심 필요</a:t>
                  </a:r>
                  <a:endParaRPr lang="en-US" altLang="ko-KR" sz="600" b="1" dirty="0">
                    <a:solidFill>
                      <a:srgbClr val="000000"/>
                    </a:solidFill>
                    <a:latin typeface="Segoe UI" panose="020B0502040204020203" pitchFamily="34" charset="0"/>
                    <a:cs typeface="Segoe UI" panose="020B0502040204020203" pitchFamily="34" charset="0"/>
                  </a:endParaRPr>
                </a:p>
              </p:txBody>
            </p:sp>
            <p:sp>
              <p:nvSpPr>
                <p:cNvPr id="196" name="직사각형 195">
                  <a:extLst>
                    <a:ext uri="{FF2B5EF4-FFF2-40B4-BE49-F238E27FC236}">
                      <a16:creationId xmlns:a16="http://schemas.microsoft.com/office/drawing/2014/main" id="{5A165BF0-C9C3-447C-844C-C7FF2E975BE9}"/>
                    </a:ext>
                  </a:extLst>
                </p:cNvPr>
                <p:cNvSpPr/>
                <p:nvPr/>
              </p:nvSpPr>
              <p:spPr>
                <a:xfrm>
                  <a:off x="3221461" y="5061641"/>
                  <a:ext cx="1024639" cy="215444"/>
                </a:xfrm>
                <a:prstGeom prst="rect">
                  <a:avLst/>
                </a:prstGeom>
              </p:spPr>
              <p:txBody>
                <a:bodyPr wrap="none">
                  <a:spAutoFit/>
                </a:bodyPr>
                <a:lstStyle/>
                <a:p>
                  <a:pPr lvl="0" algn="r">
                    <a:defRPr/>
                  </a:pPr>
                  <a:r>
                    <a:rPr kumimoji="1" lang="ko-KR" altLang="en-US" sz="800" b="1" kern="1200" dirty="0">
                      <a:latin typeface="맑은 고딕"/>
                      <a:ea typeface="맑은 고딕" panose="020B0503020000020004" pitchFamily="50" charset="-127"/>
                      <a:cs typeface="Segoe UI" panose="020B0502040204020203" pitchFamily="34" charset="0"/>
                    </a:rPr>
                    <a:t>개인 </a:t>
                  </a:r>
                  <a:r>
                    <a:rPr kumimoji="1" lang="en-US" altLang="ko-KR" sz="800" b="1" kern="1200" dirty="0">
                      <a:latin typeface="맑은 고딕"/>
                      <a:ea typeface="맑은 고딕" panose="020B0503020000020004" pitchFamily="50" charset="-127"/>
                      <a:cs typeface="Segoe UI" panose="020B0502040204020203" pitchFamily="34" charset="0"/>
                    </a:rPr>
                    <a:t>| 2020.06.10</a:t>
                  </a:r>
                  <a:endParaRPr lang="en-US" altLang="ko-KR" sz="400" b="1" kern="1200" dirty="0">
                    <a:latin typeface="Segoe UI" panose="020B0502040204020203" pitchFamily="34" charset="0"/>
                    <a:ea typeface="+mn-ea"/>
                    <a:cs typeface="Segoe UI" panose="020B0502040204020203" pitchFamily="34" charset="0"/>
                  </a:endParaRPr>
                </a:p>
              </p:txBody>
            </p:sp>
          </p:grpSp>
          <p:grpSp>
            <p:nvGrpSpPr>
              <p:cNvPr id="197" name="그룹 196">
                <a:extLst>
                  <a:ext uri="{FF2B5EF4-FFF2-40B4-BE49-F238E27FC236}">
                    <a16:creationId xmlns:a16="http://schemas.microsoft.com/office/drawing/2014/main" id="{592A53A1-2CB5-4C7D-B70D-5A14717061EF}"/>
                  </a:ext>
                </a:extLst>
              </p:cNvPr>
              <p:cNvGrpSpPr/>
              <p:nvPr/>
            </p:nvGrpSpPr>
            <p:grpSpPr>
              <a:xfrm>
                <a:off x="8510337" y="4012528"/>
                <a:ext cx="3528572" cy="628369"/>
                <a:chOff x="1574744" y="4661181"/>
                <a:chExt cx="2671356" cy="628369"/>
              </a:xfrm>
            </p:grpSpPr>
            <p:sp>
              <p:nvSpPr>
                <p:cNvPr id="19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E85AF2D7-2B50-4012-92D2-0558FA8C16A3}"/>
                    </a:ext>
                  </a:extLst>
                </p:cNvPr>
                <p:cNvSpPr/>
                <p:nvPr>
                  <p:custDataLst>
                    <p:tags r:id="rId4"/>
                  </p:custDataLst>
                </p:nvPr>
              </p:nvSpPr>
              <p:spPr>
                <a:xfrm>
                  <a:off x="1574744" y="4661181"/>
                  <a:ext cx="2660706" cy="628369"/>
                </a:xfrm>
                <a:prstGeom prst="roundRect">
                  <a:avLst>
                    <a:gd name="adj" fmla="val 0"/>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150000"/>
                    </a:lnSpc>
                    <a:defRPr/>
                  </a:pPr>
                  <a:r>
                    <a:rPr lang="en-US" altLang="ko-KR" sz="900" kern="0" dirty="0">
                      <a:solidFill>
                        <a:srgbClr val="000000"/>
                      </a:solidFill>
                      <a:cs typeface="Arial"/>
                    </a:rPr>
                    <a:t>1</a:t>
                  </a:r>
                  <a:r>
                    <a:rPr lang="ko-KR" altLang="en-US" sz="900" kern="0" dirty="0">
                      <a:solidFill>
                        <a:srgbClr val="000000"/>
                      </a:solidFill>
                      <a:cs typeface="Arial"/>
                    </a:rPr>
                    <a:t>주일에 </a:t>
                  </a:r>
                  <a:r>
                    <a:rPr lang="en-US" altLang="ko-KR" sz="900" kern="0" dirty="0">
                      <a:solidFill>
                        <a:srgbClr val="000000"/>
                      </a:solidFill>
                      <a:cs typeface="Arial"/>
                    </a:rPr>
                    <a:t>3</a:t>
                  </a:r>
                  <a:r>
                    <a:rPr lang="ko-KR" altLang="en-US" sz="900" kern="0" dirty="0">
                      <a:solidFill>
                        <a:srgbClr val="000000"/>
                      </a:solidFill>
                      <a:cs typeface="Arial"/>
                    </a:rPr>
                    <a:t>건 이상 구매하는 우량 고객으로서 각별한 관심 필요</a:t>
                  </a:r>
                  <a:endParaRPr lang="en-US" altLang="ko-KR" sz="600" b="1" dirty="0">
                    <a:solidFill>
                      <a:srgbClr val="000000"/>
                    </a:solidFill>
                    <a:latin typeface="Segoe UI" panose="020B0502040204020203" pitchFamily="34" charset="0"/>
                    <a:cs typeface="Segoe UI" panose="020B0502040204020203" pitchFamily="34" charset="0"/>
                  </a:endParaRPr>
                </a:p>
              </p:txBody>
            </p:sp>
            <p:sp>
              <p:nvSpPr>
                <p:cNvPr id="199" name="직사각형 198">
                  <a:extLst>
                    <a:ext uri="{FF2B5EF4-FFF2-40B4-BE49-F238E27FC236}">
                      <a16:creationId xmlns:a16="http://schemas.microsoft.com/office/drawing/2014/main" id="{3CC5BBF7-AD6F-459C-BE31-47721785D57D}"/>
                    </a:ext>
                  </a:extLst>
                </p:cNvPr>
                <p:cNvSpPr/>
                <p:nvPr/>
              </p:nvSpPr>
              <p:spPr>
                <a:xfrm>
                  <a:off x="3221461" y="5061641"/>
                  <a:ext cx="1024639" cy="215444"/>
                </a:xfrm>
                <a:prstGeom prst="rect">
                  <a:avLst/>
                </a:prstGeom>
              </p:spPr>
              <p:txBody>
                <a:bodyPr wrap="none">
                  <a:spAutoFit/>
                </a:bodyPr>
                <a:lstStyle/>
                <a:p>
                  <a:pPr lvl="0" algn="r">
                    <a:defRPr/>
                  </a:pPr>
                  <a:r>
                    <a:rPr kumimoji="1" lang="ko-KR" altLang="en-US" sz="800" b="1" kern="1200" dirty="0">
                      <a:latin typeface="맑은 고딕"/>
                      <a:ea typeface="맑은 고딕" panose="020B0503020000020004" pitchFamily="50" charset="-127"/>
                      <a:cs typeface="Segoe UI" panose="020B0502040204020203" pitchFamily="34" charset="0"/>
                    </a:rPr>
                    <a:t>개인 </a:t>
                  </a:r>
                  <a:r>
                    <a:rPr kumimoji="1" lang="en-US" altLang="ko-KR" sz="800" b="1" kern="1200" dirty="0">
                      <a:latin typeface="맑은 고딕"/>
                      <a:ea typeface="맑은 고딕" panose="020B0503020000020004" pitchFamily="50" charset="-127"/>
                      <a:cs typeface="Segoe UI" panose="020B0502040204020203" pitchFamily="34" charset="0"/>
                    </a:rPr>
                    <a:t>| 2020.06.10</a:t>
                  </a:r>
                  <a:endParaRPr lang="en-US" altLang="ko-KR" sz="400" b="1" kern="1200" dirty="0">
                    <a:latin typeface="Segoe UI" panose="020B0502040204020203" pitchFamily="34" charset="0"/>
                    <a:ea typeface="+mn-ea"/>
                    <a:cs typeface="Segoe UI" panose="020B0502040204020203" pitchFamily="34" charset="0"/>
                  </a:endParaRPr>
                </a:p>
              </p:txBody>
            </p:sp>
          </p:grpSp>
          <p:sp>
            <p:nvSpPr>
              <p:cNvPr id="200" name="사각형: 둥근 모서리 199">
                <a:extLst>
                  <a:ext uri="{FF2B5EF4-FFF2-40B4-BE49-F238E27FC236}">
                    <a16:creationId xmlns:a16="http://schemas.microsoft.com/office/drawing/2014/main" id="{4252E7A2-83F8-47FA-9DD6-47F9BC3049ED}"/>
                  </a:ext>
                </a:extLst>
              </p:cNvPr>
              <p:cNvSpPr/>
              <p:nvPr/>
            </p:nvSpPr>
            <p:spPr>
              <a:xfrm>
                <a:off x="9881477" y="4978920"/>
                <a:ext cx="1057124"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알림 재설정</a:t>
                </a:r>
              </a:p>
            </p:txBody>
          </p:sp>
        </p:grpSp>
        <p:sp>
          <p:nvSpPr>
            <p:cNvPr id="204" name="TextBox 203">
              <a:extLst>
                <a:ext uri="{FF2B5EF4-FFF2-40B4-BE49-F238E27FC236}">
                  <a16:creationId xmlns:a16="http://schemas.microsoft.com/office/drawing/2014/main" id="{CED27553-CC6D-4A0E-B0DB-0EF2CEC94CC3}"/>
                </a:ext>
              </a:extLst>
            </p:cNvPr>
            <p:cNvSpPr txBox="1"/>
            <p:nvPr/>
          </p:nvSpPr>
          <p:spPr>
            <a:xfrm>
              <a:off x="5527243" y="1085427"/>
              <a:ext cx="327114"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205" name="TextBox 204">
              <a:extLst>
                <a:ext uri="{FF2B5EF4-FFF2-40B4-BE49-F238E27FC236}">
                  <a16:creationId xmlns:a16="http://schemas.microsoft.com/office/drawing/2014/main" id="{FB69055A-FE38-4D28-B9DB-E5E3E30AD5BA}"/>
                </a:ext>
              </a:extLst>
            </p:cNvPr>
            <p:cNvSpPr txBox="1"/>
            <p:nvPr/>
          </p:nvSpPr>
          <p:spPr>
            <a:xfrm>
              <a:off x="2120813" y="5190296"/>
              <a:ext cx="327114"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206" name="TextBox 205">
              <a:extLst>
                <a:ext uri="{FF2B5EF4-FFF2-40B4-BE49-F238E27FC236}">
                  <a16:creationId xmlns:a16="http://schemas.microsoft.com/office/drawing/2014/main" id="{D36ACAF9-5F77-4FA8-A5C9-43CEB0A0BDDF}"/>
                </a:ext>
              </a:extLst>
            </p:cNvPr>
            <p:cNvSpPr txBox="1"/>
            <p:nvPr/>
          </p:nvSpPr>
          <p:spPr>
            <a:xfrm>
              <a:off x="3488511" y="5198111"/>
              <a:ext cx="327114"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208" name="TextBox 207">
              <a:extLst>
                <a:ext uri="{FF2B5EF4-FFF2-40B4-BE49-F238E27FC236}">
                  <a16:creationId xmlns:a16="http://schemas.microsoft.com/office/drawing/2014/main" id="{C6B40D70-919F-4203-A827-C5A15B5F19E1}"/>
                </a:ext>
              </a:extLst>
            </p:cNvPr>
            <p:cNvSpPr txBox="1"/>
            <p:nvPr/>
          </p:nvSpPr>
          <p:spPr>
            <a:xfrm>
              <a:off x="4736790" y="1656990"/>
              <a:ext cx="327114" cy="307777"/>
            </a:xfrm>
            <a:prstGeom prst="rect">
              <a:avLst/>
            </a:prstGeom>
            <a:noFill/>
          </p:spPr>
          <p:txBody>
            <a:bodyPr wrap="square">
              <a:spAutoFit/>
            </a:bodyPr>
            <a:lstStyle/>
            <a:p>
              <a:r>
                <a:rPr lang="ko-KR" altLang="en-US" dirty="0">
                  <a:solidFill>
                    <a:srgbClr val="FF0000"/>
                  </a:solidFill>
                  <a:latin typeface="+mn-ea"/>
                  <a:ea typeface="+mn-ea"/>
                </a:rPr>
                <a:t>⑤</a:t>
              </a:r>
              <a:endParaRPr lang="ko-KR" altLang="en-US" dirty="0"/>
            </a:p>
          </p:txBody>
        </p:sp>
        <p:sp>
          <p:nvSpPr>
            <p:cNvPr id="210" name="TextBox 209">
              <a:extLst>
                <a:ext uri="{FF2B5EF4-FFF2-40B4-BE49-F238E27FC236}">
                  <a16:creationId xmlns:a16="http://schemas.microsoft.com/office/drawing/2014/main" id="{7A36D3D0-2A50-4FCE-9707-205BBCF516EA}"/>
                </a:ext>
              </a:extLst>
            </p:cNvPr>
            <p:cNvSpPr txBox="1"/>
            <p:nvPr/>
          </p:nvSpPr>
          <p:spPr>
            <a:xfrm>
              <a:off x="2835884" y="3265494"/>
              <a:ext cx="314053"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191" name="TextBox 190">
              <a:extLst>
                <a:ext uri="{FF2B5EF4-FFF2-40B4-BE49-F238E27FC236}">
                  <a16:creationId xmlns:a16="http://schemas.microsoft.com/office/drawing/2014/main" id="{3C4F4B98-95FE-440F-B2DF-1BBDDA38810C}"/>
                </a:ext>
              </a:extLst>
            </p:cNvPr>
            <p:cNvSpPr txBox="1"/>
            <p:nvPr/>
          </p:nvSpPr>
          <p:spPr>
            <a:xfrm>
              <a:off x="4996779" y="5045817"/>
              <a:ext cx="373601" cy="307777"/>
            </a:xfrm>
            <a:prstGeom prst="rect">
              <a:avLst/>
            </a:prstGeom>
            <a:noFill/>
          </p:spPr>
          <p:txBody>
            <a:bodyPr wrap="square">
              <a:spAutoFit/>
            </a:bodyPr>
            <a:lstStyle/>
            <a:p>
              <a:r>
                <a:rPr lang="ko-KR" altLang="en-US" dirty="0">
                  <a:solidFill>
                    <a:srgbClr val="FF0000"/>
                  </a:solidFill>
                  <a:latin typeface="+mn-ea"/>
                  <a:ea typeface="+mn-ea"/>
                </a:rPr>
                <a:t>⑥</a:t>
              </a:r>
              <a:endParaRPr lang="ko-KR" altLang="en-US" dirty="0"/>
            </a:p>
          </p:txBody>
        </p:sp>
      </p:grpSp>
      <p:sp>
        <p:nvSpPr>
          <p:cNvPr id="2" name="슬라이드 번호 개체 틀 1">
            <a:extLst>
              <a:ext uri="{FF2B5EF4-FFF2-40B4-BE49-F238E27FC236}">
                <a16:creationId xmlns:a16="http://schemas.microsoft.com/office/drawing/2014/main" id="{1AA5F3F5-5984-4160-BEA5-D0915AD7B147}"/>
              </a:ext>
            </a:extLst>
          </p:cNvPr>
          <p:cNvSpPr>
            <a:spLocks noGrp="1"/>
          </p:cNvSpPr>
          <p:nvPr>
            <p:ph type="sldNum" idx="12"/>
          </p:nvPr>
        </p:nvSpPr>
        <p:spPr/>
        <p:txBody>
          <a:bodyPr/>
          <a:lstStyle/>
          <a:p>
            <a:fld id="{00000000-1234-1234-1234-123412341234}" type="slidenum">
              <a:rPr lang="en-US" altLang="ko-KR" smtClean="0"/>
              <a:pPr/>
              <a:t>25</a:t>
            </a:fld>
            <a:endParaRPr lang="ko-KR" altLang="en-US"/>
          </a:p>
        </p:txBody>
      </p:sp>
      <p:grpSp>
        <p:nvGrpSpPr>
          <p:cNvPr id="241" name="그룹 240">
            <a:extLst>
              <a:ext uri="{FF2B5EF4-FFF2-40B4-BE49-F238E27FC236}">
                <a16:creationId xmlns:a16="http://schemas.microsoft.com/office/drawing/2014/main" id="{F7081F81-E32A-4CE5-99B4-AB09B6383199}"/>
              </a:ext>
            </a:extLst>
          </p:cNvPr>
          <p:cNvGrpSpPr/>
          <p:nvPr/>
        </p:nvGrpSpPr>
        <p:grpSpPr>
          <a:xfrm>
            <a:off x="199695" y="772752"/>
            <a:ext cx="1208677" cy="180663"/>
            <a:chOff x="1299057" y="824332"/>
            <a:chExt cx="1208677" cy="180663"/>
          </a:xfrm>
        </p:grpSpPr>
        <p:sp>
          <p:nvSpPr>
            <p:cNvPr id="242" name="Series Label">
              <a:extLst>
                <a:ext uri="{FF2B5EF4-FFF2-40B4-BE49-F238E27FC236}">
                  <a16:creationId xmlns:a16="http://schemas.microsoft.com/office/drawing/2014/main" id="{87ACB559-FEAF-4FDF-BC96-6B62A79AC066}"/>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243" name="Series Color">
              <a:extLst>
                <a:ext uri="{FF2B5EF4-FFF2-40B4-BE49-F238E27FC236}">
                  <a16:creationId xmlns:a16="http://schemas.microsoft.com/office/drawing/2014/main" id="{1FC3C5D1-8D91-42D2-9D36-6E51CC2875E3}"/>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244" name="Series Label">
              <a:extLst>
                <a:ext uri="{FF2B5EF4-FFF2-40B4-BE49-F238E27FC236}">
                  <a16:creationId xmlns:a16="http://schemas.microsoft.com/office/drawing/2014/main" id="{1874464A-6284-48E7-AAAB-D1126B5F105A}"/>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245" name="Series Color">
              <a:extLst>
                <a:ext uri="{FF2B5EF4-FFF2-40B4-BE49-F238E27FC236}">
                  <a16:creationId xmlns:a16="http://schemas.microsoft.com/office/drawing/2014/main" id="{7CC6FB0F-33E8-4BEA-B5F7-592AC7916ADC}"/>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246" name="사각형: 둥근 모서리 245">
            <a:extLst>
              <a:ext uri="{FF2B5EF4-FFF2-40B4-BE49-F238E27FC236}">
                <a16:creationId xmlns:a16="http://schemas.microsoft.com/office/drawing/2014/main" id="{87C7068F-C915-423C-B771-89266B874F02}"/>
              </a:ext>
            </a:extLst>
          </p:cNvPr>
          <p:cNvSpPr/>
          <p:nvPr/>
        </p:nvSpPr>
        <p:spPr>
          <a:xfrm>
            <a:off x="2150546" y="728513"/>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247" name="그림 246">
            <a:extLst>
              <a:ext uri="{FF2B5EF4-FFF2-40B4-BE49-F238E27FC236}">
                <a16:creationId xmlns:a16="http://schemas.microsoft.com/office/drawing/2014/main" id="{6DD9A82B-63EE-4B9C-A4AF-F4FFC1D1E05F}"/>
              </a:ext>
            </a:extLst>
          </p:cNvPr>
          <p:cNvPicPr>
            <a:picLocks noChangeAspect="1"/>
          </p:cNvPicPr>
          <p:nvPr/>
        </p:nvPicPr>
        <p:blipFill>
          <a:blip r:embed="rId16"/>
          <a:srcRect/>
          <a:stretch/>
        </p:blipFill>
        <p:spPr>
          <a:xfrm>
            <a:off x="193690" y="999449"/>
            <a:ext cx="2811768" cy="5390247"/>
          </a:xfrm>
          <a:prstGeom prst="rect">
            <a:avLst/>
          </a:prstGeom>
        </p:spPr>
      </p:pic>
      <p:sp>
        <p:nvSpPr>
          <p:cNvPr id="248" name="직사각형 247">
            <a:extLst>
              <a:ext uri="{FF2B5EF4-FFF2-40B4-BE49-F238E27FC236}">
                <a16:creationId xmlns:a16="http://schemas.microsoft.com/office/drawing/2014/main" id="{781C8BE9-F2CE-44AD-B9E3-7CB8A22B1852}"/>
              </a:ext>
            </a:extLst>
          </p:cNvPr>
          <p:cNvSpPr/>
          <p:nvPr/>
        </p:nvSpPr>
        <p:spPr>
          <a:xfrm>
            <a:off x="293187" y="1087407"/>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Tree>
    <p:extLst>
      <p:ext uri="{BB962C8B-B14F-4D97-AF65-F5344CB8AC3E}">
        <p14:creationId xmlns:p14="http://schemas.microsoft.com/office/powerpoint/2010/main" val="120706386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통화목록 검색</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3158211185"/>
              </p:ext>
            </p:extLst>
          </p:nvPr>
        </p:nvGraphicFramePr>
        <p:xfrm>
          <a:off x="8414851" y="564395"/>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키워드 검색</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이름</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전화번호</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rPr>
                        <a:t>해당 키워드의 모든 내역을 불러온다</a:t>
                      </a:r>
                      <a:r>
                        <a:rPr lang="en-US" altLang="ko-KR" sz="1000" b="0" dirty="0">
                          <a:solidFill>
                            <a:schemeClr val="tx1"/>
                          </a:solidFill>
                        </a:rPr>
                        <a:t>.</a:t>
                      </a:r>
                      <a:endParaRPr lang="ko-KR" altLang="en-US" sz="1000" b="0" dirty="0">
                        <a:solidFill>
                          <a:schemeClr val="tx1"/>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2"/>
            </p:custDataLst>
          </p:nvPr>
        </p:nvSpPr>
        <p:spPr>
          <a:xfrm>
            <a:off x="3089294" y="1672549"/>
            <a:ext cx="514714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sp>
        <p:nvSpPr>
          <p:cNvPr id="347" name="TextBox 346">
            <a:extLst>
              <a:ext uri="{FF2B5EF4-FFF2-40B4-BE49-F238E27FC236}">
                <a16:creationId xmlns:a16="http://schemas.microsoft.com/office/drawing/2014/main" id="{DF0C0538-CCA1-4E61-8E04-34530CCC1FC8}"/>
              </a:ext>
            </a:extLst>
          </p:cNvPr>
          <p:cNvSpPr txBox="1"/>
          <p:nvPr/>
        </p:nvSpPr>
        <p:spPr>
          <a:xfrm>
            <a:off x="6268790" y="656214"/>
            <a:ext cx="411469"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49" name="TextBox 348">
            <a:extLst>
              <a:ext uri="{FF2B5EF4-FFF2-40B4-BE49-F238E27FC236}">
                <a16:creationId xmlns:a16="http://schemas.microsoft.com/office/drawing/2014/main" id="{47C4A0C5-254D-4F5A-9453-ECB90ABFAEC7}"/>
              </a:ext>
            </a:extLst>
          </p:cNvPr>
          <p:cNvSpPr txBox="1"/>
          <p:nvPr/>
        </p:nvSpPr>
        <p:spPr>
          <a:xfrm>
            <a:off x="6212962" y="1663814"/>
            <a:ext cx="411469"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D09E8781-C8ED-4ABA-A415-8295E9F5C1A5}"/>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BA61160E-3DA2-4560-8E21-F94E4D305F4E}"/>
              </a:ext>
            </a:extLst>
          </p:cNvPr>
          <p:cNvSpPr>
            <a:spLocks noGrp="1"/>
          </p:cNvSpPr>
          <p:nvPr>
            <p:ph type="sldNum" idx="12"/>
          </p:nvPr>
        </p:nvSpPr>
        <p:spPr/>
        <p:txBody>
          <a:bodyPr/>
          <a:lstStyle/>
          <a:p>
            <a:fld id="{00000000-1234-1234-1234-123412341234}" type="slidenum">
              <a:rPr lang="en-US" altLang="ko-KR" smtClean="0"/>
              <a:pPr/>
              <a:t>26</a:t>
            </a:fld>
            <a:endParaRPr lang="ko-KR" altLang="en-US"/>
          </a:p>
        </p:txBody>
      </p:sp>
      <p:grpSp>
        <p:nvGrpSpPr>
          <p:cNvPr id="346" name="그룹 345">
            <a:extLst>
              <a:ext uri="{FF2B5EF4-FFF2-40B4-BE49-F238E27FC236}">
                <a16:creationId xmlns:a16="http://schemas.microsoft.com/office/drawing/2014/main" id="{C5D25949-874F-4BE5-A37E-DFDC210D9306}"/>
              </a:ext>
            </a:extLst>
          </p:cNvPr>
          <p:cNvGrpSpPr/>
          <p:nvPr/>
        </p:nvGrpSpPr>
        <p:grpSpPr>
          <a:xfrm>
            <a:off x="246174" y="798201"/>
            <a:ext cx="1208677" cy="180663"/>
            <a:chOff x="1299057" y="824332"/>
            <a:chExt cx="1208677" cy="180663"/>
          </a:xfrm>
        </p:grpSpPr>
        <p:sp>
          <p:nvSpPr>
            <p:cNvPr id="372" name="Series Label">
              <a:extLst>
                <a:ext uri="{FF2B5EF4-FFF2-40B4-BE49-F238E27FC236}">
                  <a16:creationId xmlns:a16="http://schemas.microsoft.com/office/drawing/2014/main" id="{BC6E5F15-2F61-48D1-96C3-CEB11BDF1E3C}"/>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74" name="Series Color">
              <a:extLst>
                <a:ext uri="{FF2B5EF4-FFF2-40B4-BE49-F238E27FC236}">
                  <a16:creationId xmlns:a16="http://schemas.microsoft.com/office/drawing/2014/main" id="{EE0357FC-88C1-4E73-9ECF-3D37B3EDF125}"/>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83" name="Series Label">
              <a:extLst>
                <a:ext uri="{FF2B5EF4-FFF2-40B4-BE49-F238E27FC236}">
                  <a16:creationId xmlns:a16="http://schemas.microsoft.com/office/drawing/2014/main" id="{DA3D5617-9486-4842-8536-0217B621C4A3}"/>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84" name="Series Color">
              <a:extLst>
                <a:ext uri="{FF2B5EF4-FFF2-40B4-BE49-F238E27FC236}">
                  <a16:creationId xmlns:a16="http://schemas.microsoft.com/office/drawing/2014/main" id="{43A0C865-532C-43C0-AF44-8F96294686E3}"/>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87" name="사각형: 둥근 모서리 386">
            <a:extLst>
              <a:ext uri="{FF2B5EF4-FFF2-40B4-BE49-F238E27FC236}">
                <a16:creationId xmlns:a16="http://schemas.microsoft.com/office/drawing/2014/main" id="{9F81034F-9DE5-47DA-B640-8EBBD044A5F8}"/>
              </a:ext>
            </a:extLst>
          </p:cNvPr>
          <p:cNvSpPr/>
          <p:nvPr/>
        </p:nvSpPr>
        <p:spPr>
          <a:xfrm>
            <a:off x="2197025" y="753962"/>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88" name="그림 387">
            <a:extLst>
              <a:ext uri="{FF2B5EF4-FFF2-40B4-BE49-F238E27FC236}">
                <a16:creationId xmlns:a16="http://schemas.microsoft.com/office/drawing/2014/main" id="{7BEF28DE-19B3-4AB5-B21D-CEF2FE046E78}"/>
              </a:ext>
            </a:extLst>
          </p:cNvPr>
          <p:cNvPicPr>
            <a:picLocks noChangeAspect="1"/>
          </p:cNvPicPr>
          <p:nvPr/>
        </p:nvPicPr>
        <p:blipFill>
          <a:blip r:embed="rId14"/>
          <a:srcRect/>
          <a:stretch/>
        </p:blipFill>
        <p:spPr>
          <a:xfrm>
            <a:off x="240169" y="1024898"/>
            <a:ext cx="2811768" cy="5390247"/>
          </a:xfrm>
          <a:prstGeom prst="rect">
            <a:avLst/>
          </a:prstGeom>
        </p:spPr>
      </p:pic>
      <p:sp>
        <p:nvSpPr>
          <p:cNvPr id="399" name="직사각형 398">
            <a:extLst>
              <a:ext uri="{FF2B5EF4-FFF2-40B4-BE49-F238E27FC236}">
                <a16:creationId xmlns:a16="http://schemas.microsoft.com/office/drawing/2014/main" id="{1619AAE1-62A4-435B-8D0C-92514E9C9E4B}"/>
              </a:ext>
            </a:extLst>
          </p:cNvPr>
          <p:cNvSpPr/>
          <p:nvPr/>
        </p:nvSpPr>
        <p:spPr>
          <a:xfrm>
            <a:off x="339666" y="1112856"/>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Tree>
    <p:extLst>
      <p:ext uri="{BB962C8B-B14F-4D97-AF65-F5344CB8AC3E}">
        <p14:creationId xmlns:p14="http://schemas.microsoft.com/office/powerpoint/2010/main" val="90706862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기간 검색</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3178716025"/>
              </p:ext>
            </p:extLst>
          </p:nvPr>
        </p:nvGraphicFramePr>
        <p:xfrm>
          <a:off x="8414851" y="564395"/>
          <a:ext cx="3597339" cy="4833728"/>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오늘</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a:solidFill>
                            <a:srgbClr val="FF0000"/>
                          </a:solidFill>
                          <a:latin typeface="+mj-ea"/>
                          <a:ea typeface="Arial"/>
                          <a:cs typeface="Arial"/>
                          <a:sym typeface="Arial"/>
                        </a:rPr>
                        <a:t>이번주</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err="1">
                          <a:solidFill>
                            <a:srgbClr val="FF0000"/>
                          </a:solidFill>
                          <a:latin typeface="+mj-ea"/>
                          <a:ea typeface="Arial"/>
                          <a:cs typeface="Arial"/>
                          <a:sym typeface="Arial"/>
                        </a:rPr>
                        <a:t>이번달</a:t>
                      </a:r>
                      <a:r>
                        <a:rPr lang="ko-KR" altLang="en-US" sz="1000" b="0" i="0" u="none" strike="noStrike" cap="none" dirty="0">
                          <a:solidFill>
                            <a:srgbClr val="FF0000"/>
                          </a:solidFill>
                          <a:latin typeface="+mj-ea"/>
                          <a:ea typeface="Arial"/>
                          <a:cs typeface="Arial"/>
                          <a:sym typeface="Arial"/>
                        </a:rPr>
                        <a:t> 등의 기능을 자동으로 설정한다</a:t>
                      </a:r>
                      <a:r>
                        <a:rPr lang="en-US" altLang="ko-KR" sz="1000" b="0" i="0" u="none" strike="noStrike" cap="none" dirty="0">
                          <a:solidFill>
                            <a:srgbClr val="FF0000"/>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rgbClr val="FF0000"/>
                          </a:solidFill>
                        </a:rPr>
                        <a:t>직접 기간을 설정한다</a:t>
                      </a:r>
                      <a:r>
                        <a:rPr lang="en-US" altLang="ko-KR" sz="1000" b="0" dirty="0">
                          <a:solidFill>
                            <a:srgbClr val="FF0000"/>
                          </a:solidFill>
                        </a:rPr>
                        <a:t>. – </a:t>
                      </a:r>
                      <a:r>
                        <a:rPr lang="ko-KR" altLang="en-US" sz="1000" b="0" dirty="0">
                          <a:solidFill>
                            <a:srgbClr val="FF0000"/>
                          </a:solidFill>
                        </a:rPr>
                        <a:t>달력을 출력하여 선택한다</a:t>
                      </a:r>
                      <a:r>
                        <a:rPr lang="en-US" altLang="ko-KR" sz="1000" b="0" dirty="0">
                          <a:solidFill>
                            <a:srgbClr val="FF0000"/>
                          </a:solidFill>
                        </a:rPr>
                        <a:t>.</a:t>
                      </a:r>
                      <a:endParaRPr lang="ko-KR" altLang="en-US" sz="1000" b="0" dirty="0">
                        <a:solidFill>
                          <a:srgbClr val="FF0000"/>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대상의 키워드</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a:solidFill>
                            <a:srgbClr val="FF0000"/>
                          </a:solidFill>
                          <a:latin typeface="+mj-ea"/>
                          <a:ea typeface="Arial"/>
                          <a:cs typeface="Arial"/>
                          <a:sym typeface="Arial"/>
                        </a:rPr>
                        <a:t>이름 또는 전화번호를 넣어 기간내 검색한다</a:t>
                      </a:r>
                      <a:r>
                        <a:rPr lang="en-US" altLang="ko-KR" sz="1000" b="0" i="0" u="none" strike="noStrike" cap="none" dirty="0">
                          <a:solidFill>
                            <a:srgbClr val="FF0000"/>
                          </a:solidFill>
                          <a:latin typeface="+mj-ea"/>
                          <a:ea typeface="Arial"/>
                          <a:cs typeface="Arial"/>
                          <a:sym typeface="Arial"/>
                        </a:rPr>
                        <a:t>.</a:t>
                      </a: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기간만 설정하고 해당 데이터를 아무 것도 넣지 않으면 기간 내 전체 결과를 가져온다</a:t>
                      </a:r>
                      <a:r>
                        <a:rPr lang="en-US" altLang="ko-KR" sz="1000" b="0" i="0" u="none" strike="noStrike" cap="none" dirty="0">
                          <a:solidFill>
                            <a:srgbClr val="FF0000"/>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기능을 닫는다</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1"/>
            </p:custDataLst>
          </p:nvPr>
        </p:nvSpPr>
        <p:spPr>
          <a:xfrm>
            <a:off x="3086100" y="1672549"/>
            <a:ext cx="5150338"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전체</a:t>
            </a:r>
            <a:endParaRPr lang="en-US" sz="800" b="1" dirty="0">
              <a:solidFill>
                <a:schemeClr val="tx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lumMod val="65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기간검색</a:t>
            </a:r>
            <a:endParaRPr lang="en-US" sz="800" b="1" dirty="0">
              <a:solidFill>
                <a:schemeClr val="bg1"/>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grpSp>
        <p:nvGrpSpPr>
          <p:cNvPr id="10" name="그룹 9">
            <a:extLst>
              <a:ext uri="{FF2B5EF4-FFF2-40B4-BE49-F238E27FC236}">
                <a16:creationId xmlns:a16="http://schemas.microsoft.com/office/drawing/2014/main" id="{0A705240-997D-450A-979D-8CCE45F7CEF8}"/>
              </a:ext>
            </a:extLst>
          </p:cNvPr>
          <p:cNvGrpSpPr/>
          <p:nvPr/>
        </p:nvGrpSpPr>
        <p:grpSpPr>
          <a:xfrm>
            <a:off x="6198005" y="1386951"/>
            <a:ext cx="1997899" cy="1265228"/>
            <a:chOff x="6198005" y="1386951"/>
            <a:chExt cx="1997899" cy="1265228"/>
          </a:xfrm>
          <a:effectLst>
            <a:outerShdw blurRad="50800" dist="38100" dir="2700000" algn="tl" rotWithShape="0">
              <a:prstClr val="black">
                <a:alpha val="40000"/>
              </a:prstClr>
            </a:outerShdw>
          </a:effectLst>
        </p:grpSpPr>
        <p:sp>
          <p:nvSpPr>
            <p:cNvPr id="5" name="사각형: 둥근 모서리 4">
              <a:extLst>
                <a:ext uri="{FF2B5EF4-FFF2-40B4-BE49-F238E27FC236}">
                  <a16:creationId xmlns:a16="http://schemas.microsoft.com/office/drawing/2014/main" id="{8A4BBC46-52EC-4CC5-AA83-2CAB35663FDA}"/>
                </a:ext>
              </a:extLst>
            </p:cNvPr>
            <p:cNvSpPr/>
            <p:nvPr/>
          </p:nvSpPr>
          <p:spPr>
            <a:xfrm>
              <a:off x="6198005" y="1386951"/>
              <a:ext cx="1997899" cy="1265228"/>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48" name="Text Box">
              <a:extLst>
                <a:ext uri="{FF2B5EF4-FFF2-40B4-BE49-F238E27FC236}">
                  <a16:creationId xmlns:a16="http://schemas.microsoft.com/office/drawing/2014/main" id="{ECEA8D12-3AD5-4779-8CBB-DE19C1D556CB}"/>
                </a:ext>
              </a:extLst>
            </p:cNvPr>
            <p:cNvSpPr>
              <a:spLocks/>
            </p:cNvSpPr>
            <p:nvPr/>
          </p:nvSpPr>
          <p:spPr bwMode="auto">
            <a:xfrm>
              <a:off x="6263461" y="1430900"/>
              <a:ext cx="504003" cy="248316"/>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오늘</a:t>
              </a:r>
              <a:endParaRPr lang="en-US" sz="800" b="1" dirty="0">
                <a:solidFill>
                  <a:schemeClr val="tx1"/>
                </a:solidFill>
                <a:latin typeface="+mn-ea"/>
              </a:endParaRPr>
            </a:p>
          </p:txBody>
        </p:sp>
        <p:sp>
          <p:nvSpPr>
            <p:cNvPr id="349" name="Text Box">
              <a:extLst>
                <a:ext uri="{FF2B5EF4-FFF2-40B4-BE49-F238E27FC236}">
                  <a16:creationId xmlns:a16="http://schemas.microsoft.com/office/drawing/2014/main" id="{1941BF70-3F22-48AD-A8CA-CEBCC8D8B720}"/>
                </a:ext>
              </a:extLst>
            </p:cNvPr>
            <p:cNvSpPr>
              <a:spLocks/>
            </p:cNvSpPr>
            <p:nvPr/>
          </p:nvSpPr>
          <p:spPr bwMode="auto">
            <a:xfrm>
              <a:off x="6850878" y="1430900"/>
              <a:ext cx="616243" cy="212970"/>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이번 주</a:t>
              </a:r>
              <a:endParaRPr lang="en-US" sz="800" b="1" dirty="0">
                <a:solidFill>
                  <a:schemeClr val="tx1"/>
                </a:solidFill>
                <a:latin typeface="+mn-ea"/>
              </a:endParaRPr>
            </a:p>
          </p:txBody>
        </p:sp>
        <p:sp>
          <p:nvSpPr>
            <p:cNvPr id="350" name="Text Box">
              <a:extLst>
                <a:ext uri="{FF2B5EF4-FFF2-40B4-BE49-F238E27FC236}">
                  <a16:creationId xmlns:a16="http://schemas.microsoft.com/office/drawing/2014/main" id="{C702C5CB-1611-4BAB-B16B-2401CAD763A6}"/>
                </a:ext>
              </a:extLst>
            </p:cNvPr>
            <p:cNvSpPr>
              <a:spLocks/>
            </p:cNvSpPr>
            <p:nvPr/>
          </p:nvSpPr>
          <p:spPr bwMode="auto">
            <a:xfrm>
              <a:off x="7516773" y="1430900"/>
              <a:ext cx="584098" cy="23083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이번 달</a:t>
              </a:r>
              <a:endParaRPr lang="en-US" sz="800" b="1" dirty="0">
                <a:solidFill>
                  <a:schemeClr val="tx1"/>
                </a:solidFill>
                <a:latin typeface="+mn-ea"/>
              </a:endParaRPr>
            </a:p>
          </p:txBody>
        </p:sp>
        <p:sp>
          <p:nvSpPr>
            <p:cNvPr id="6" name="직사각형 5">
              <a:extLst>
                <a:ext uri="{FF2B5EF4-FFF2-40B4-BE49-F238E27FC236}">
                  <a16:creationId xmlns:a16="http://schemas.microsoft.com/office/drawing/2014/main" id="{32A8436E-7F78-4134-9F2B-E7FE5F3B74B2}"/>
                </a:ext>
              </a:extLst>
            </p:cNvPr>
            <p:cNvSpPr/>
            <p:nvPr/>
          </p:nvSpPr>
          <p:spPr>
            <a:xfrm>
              <a:off x="6275333" y="1724053"/>
              <a:ext cx="808830" cy="19691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52" name="직사각형 351">
              <a:extLst>
                <a:ext uri="{FF2B5EF4-FFF2-40B4-BE49-F238E27FC236}">
                  <a16:creationId xmlns:a16="http://schemas.microsoft.com/office/drawing/2014/main" id="{3A4C4FC7-8D67-499F-9432-E92F77F6D1B9}"/>
                </a:ext>
              </a:extLst>
            </p:cNvPr>
            <p:cNvSpPr/>
            <p:nvPr/>
          </p:nvSpPr>
          <p:spPr>
            <a:xfrm>
              <a:off x="7299668" y="1722829"/>
              <a:ext cx="808830" cy="19691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9" name="TextBox 8">
              <a:extLst>
                <a:ext uri="{FF2B5EF4-FFF2-40B4-BE49-F238E27FC236}">
                  <a16:creationId xmlns:a16="http://schemas.microsoft.com/office/drawing/2014/main" id="{F8E3AD14-2A6E-4001-BA63-6DFEFDD3F20D}"/>
                </a:ext>
              </a:extLst>
            </p:cNvPr>
            <p:cNvSpPr txBox="1"/>
            <p:nvPr/>
          </p:nvSpPr>
          <p:spPr>
            <a:xfrm>
              <a:off x="7054735" y="1688468"/>
              <a:ext cx="266420" cy="261610"/>
            </a:xfrm>
            <a:prstGeom prst="rect">
              <a:avLst/>
            </a:prstGeom>
            <a:noFill/>
          </p:spPr>
          <p:txBody>
            <a:bodyPr wrap="none" rtlCol="0">
              <a:spAutoFit/>
            </a:bodyPr>
            <a:lstStyle/>
            <a:p>
              <a:r>
                <a:rPr lang="en-US" altLang="ko-KR" sz="1100" b="1" dirty="0"/>
                <a:t>~</a:t>
              </a:r>
              <a:endParaRPr lang="ko-KR" altLang="en-US" sz="1100" b="1" dirty="0"/>
            </a:p>
          </p:txBody>
        </p:sp>
        <p:sp>
          <p:nvSpPr>
            <p:cNvPr id="354" name="Text Box">
              <a:extLst>
                <a:ext uri="{FF2B5EF4-FFF2-40B4-BE49-F238E27FC236}">
                  <a16:creationId xmlns:a16="http://schemas.microsoft.com/office/drawing/2014/main" id="{2612F490-9752-482F-9097-1F666A726338}"/>
                </a:ext>
              </a:extLst>
            </p:cNvPr>
            <p:cNvSpPr>
              <a:spLocks/>
            </p:cNvSpPr>
            <p:nvPr/>
          </p:nvSpPr>
          <p:spPr bwMode="auto">
            <a:xfrm>
              <a:off x="6290997" y="1982464"/>
              <a:ext cx="1808455" cy="24842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sp>
          <p:nvSpPr>
            <p:cNvPr id="355" name="Text Box">
              <a:extLst>
                <a:ext uri="{FF2B5EF4-FFF2-40B4-BE49-F238E27FC236}">
                  <a16:creationId xmlns:a16="http://schemas.microsoft.com/office/drawing/2014/main" id="{0EDAA235-4361-4D08-AA70-8CEEBD6AB8E5}"/>
                </a:ext>
              </a:extLst>
            </p:cNvPr>
            <p:cNvSpPr>
              <a:spLocks/>
            </p:cNvSpPr>
            <p:nvPr/>
          </p:nvSpPr>
          <p:spPr bwMode="auto">
            <a:xfrm>
              <a:off x="6474618" y="2312085"/>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취소</a:t>
              </a:r>
              <a:endParaRPr lang="en-US" sz="800" b="1" dirty="0">
                <a:solidFill>
                  <a:schemeClr val="tx1"/>
                </a:solidFill>
                <a:latin typeface="+mn-ea"/>
              </a:endParaRPr>
            </a:p>
          </p:txBody>
        </p:sp>
        <p:sp>
          <p:nvSpPr>
            <p:cNvPr id="356" name="Text Box">
              <a:extLst>
                <a:ext uri="{FF2B5EF4-FFF2-40B4-BE49-F238E27FC236}">
                  <a16:creationId xmlns:a16="http://schemas.microsoft.com/office/drawing/2014/main" id="{13A8EA37-20B2-42EB-85A7-30FAD313CA57}"/>
                </a:ext>
              </a:extLst>
            </p:cNvPr>
            <p:cNvSpPr>
              <a:spLocks/>
            </p:cNvSpPr>
            <p:nvPr/>
          </p:nvSpPr>
          <p:spPr bwMode="auto">
            <a:xfrm>
              <a:off x="7215933" y="2303328"/>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검색</a:t>
              </a:r>
              <a:endParaRPr lang="en-US" sz="800" b="1" dirty="0">
                <a:solidFill>
                  <a:schemeClr val="tx1"/>
                </a:solidFill>
                <a:latin typeface="+mn-ea"/>
              </a:endParaRPr>
            </a:p>
          </p:txBody>
        </p:sp>
      </p:grpSp>
      <p:sp>
        <p:nvSpPr>
          <p:cNvPr id="11" name="TextBox 10">
            <a:extLst>
              <a:ext uri="{FF2B5EF4-FFF2-40B4-BE49-F238E27FC236}">
                <a16:creationId xmlns:a16="http://schemas.microsoft.com/office/drawing/2014/main" id="{23ECC839-A73C-4816-9EDC-4B494ED87676}"/>
              </a:ext>
            </a:extLst>
          </p:cNvPr>
          <p:cNvSpPr txBox="1"/>
          <p:nvPr/>
        </p:nvSpPr>
        <p:spPr>
          <a:xfrm>
            <a:off x="6129729" y="1312367"/>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60" name="TextBox 359">
            <a:extLst>
              <a:ext uri="{FF2B5EF4-FFF2-40B4-BE49-F238E27FC236}">
                <a16:creationId xmlns:a16="http://schemas.microsoft.com/office/drawing/2014/main" id="{462B85A2-1A95-4888-91A9-162FD5754C40}"/>
              </a:ext>
            </a:extLst>
          </p:cNvPr>
          <p:cNvSpPr txBox="1"/>
          <p:nvPr/>
        </p:nvSpPr>
        <p:spPr>
          <a:xfrm>
            <a:off x="6726806" y="1331679"/>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61" name="TextBox 360">
            <a:extLst>
              <a:ext uri="{FF2B5EF4-FFF2-40B4-BE49-F238E27FC236}">
                <a16:creationId xmlns:a16="http://schemas.microsoft.com/office/drawing/2014/main" id="{E6C9A607-B48C-441D-8E7F-01E036223451}"/>
              </a:ext>
            </a:extLst>
          </p:cNvPr>
          <p:cNvSpPr txBox="1"/>
          <p:nvPr/>
        </p:nvSpPr>
        <p:spPr>
          <a:xfrm>
            <a:off x="7368536" y="1351791"/>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65" name="TextBox 364">
            <a:extLst>
              <a:ext uri="{FF2B5EF4-FFF2-40B4-BE49-F238E27FC236}">
                <a16:creationId xmlns:a16="http://schemas.microsoft.com/office/drawing/2014/main" id="{A2713AC2-B862-4519-BD4D-98FF0796D710}"/>
              </a:ext>
            </a:extLst>
          </p:cNvPr>
          <p:cNvSpPr txBox="1"/>
          <p:nvPr/>
        </p:nvSpPr>
        <p:spPr>
          <a:xfrm>
            <a:off x="6218024" y="1648767"/>
            <a:ext cx="37360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366" name="TextBox 365">
            <a:extLst>
              <a:ext uri="{FF2B5EF4-FFF2-40B4-BE49-F238E27FC236}">
                <a16:creationId xmlns:a16="http://schemas.microsoft.com/office/drawing/2014/main" id="{7ACD57FA-3782-49E3-B638-5EE5F598DD20}"/>
              </a:ext>
            </a:extLst>
          </p:cNvPr>
          <p:cNvSpPr txBox="1"/>
          <p:nvPr/>
        </p:nvSpPr>
        <p:spPr>
          <a:xfrm>
            <a:off x="7259134" y="1659568"/>
            <a:ext cx="37360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367" name="TextBox 366">
            <a:extLst>
              <a:ext uri="{FF2B5EF4-FFF2-40B4-BE49-F238E27FC236}">
                <a16:creationId xmlns:a16="http://schemas.microsoft.com/office/drawing/2014/main" id="{D1194D25-67FD-4DD9-BAD8-155068AE2C4E}"/>
              </a:ext>
            </a:extLst>
          </p:cNvPr>
          <p:cNvSpPr txBox="1"/>
          <p:nvPr/>
        </p:nvSpPr>
        <p:spPr>
          <a:xfrm>
            <a:off x="6144177" y="1951829"/>
            <a:ext cx="373601"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369" name="TextBox 368">
            <a:extLst>
              <a:ext uri="{FF2B5EF4-FFF2-40B4-BE49-F238E27FC236}">
                <a16:creationId xmlns:a16="http://schemas.microsoft.com/office/drawing/2014/main" id="{148E04A1-7718-4077-ABB7-A626B8D46B73}"/>
              </a:ext>
            </a:extLst>
          </p:cNvPr>
          <p:cNvSpPr txBox="1"/>
          <p:nvPr/>
        </p:nvSpPr>
        <p:spPr>
          <a:xfrm>
            <a:off x="6402827" y="2262797"/>
            <a:ext cx="389851"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69C43EA-1FE4-4C44-8A5B-E8A7AE3A268B}"/>
              </a:ext>
            </a:extLst>
          </p:cNvPr>
          <p:cNvSpPr/>
          <p:nvPr>
            <p:custDataLst>
              <p:tags r:id="rId2"/>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0F74087F-1EE3-4D98-B01F-ADC1B10BCE88}"/>
              </a:ext>
            </a:extLst>
          </p:cNvPr>
          <p:cNvSpPr>
            <a:spLocks noGrp="1"/>
          </p:cNvSpPr>
          <p:nvPr>
            <p:ph type="sldNum" idx="12"/>
          </p:nvPr>
        </p:nvSpPr>
        <p:spPr/>
        <p:txBody>
          <a:bodyPr/>
          <a:lstStyle/>
          <a:p>
            <a:fld id="{00000000-1234-1234-1234-123412341234}" type="slidenum">
              <a:rPr lang="en-US" altLang="ko-KR" smtClean="0"/>
              <a:pPr/>
              <a:t>27</a:t>
            </a:fld>
            <a:endParaRPr lang="ko-KR" altLang="en-US"/>
          </a:p>
        </p:txBody>
      </p:sp>
      <p:grpSp>
        <p:nvGrpSpPr>
          <p:cNvPr id="362" name="그룹 361">
            <a:extLst>
              <a:ext uri="{FF2B5EF4-FFF2-40B4-BE49-F238E27FC236}">
                <a16:creationId xmlns:a16="http://schemas.microsoft.com/office/drawing/2014/main" id="{8EB081BA-8873-4A97-90E4-1CD6A7F47D76}"/>
              </a:ext>
            </a:extLst>
          </p:cNvPr>
          <p:cNvGrpSpPr/>
          <p:nvPr/>
        </p:nvGrpSpPr>
        <p:grpSpPr>
          <a:xfrm>
            <a:off x="246174" y="798201"/>
            <a:ext cx="1208677" cy="180663"/>
            <a:chOff x="1299057" y="824332"/>
            <a:chExt cx="1208677" cy="180663"/>
          </a:xfrm>
        </p:grpSpPr>
        <p:sp>
          <p:nvSpPr>
            <p:cNvPr id="363" name="Series Label">
              <a:extLst>
                <a:ext uri="{FF2B5EF4-FFF2-40B4-BE49-F238E27FC236}">
                  <a16:creationId xmlns:a16="http://schemas.microsoft.com/office/drawing/2014/main" id="{869F806A-C807-45C9-AD82-0AC651E23D77}"/>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72" name="Series Color">
              <a:extLst>
                <a:ext uri="{FF2B5EF4-FFF2-40B4-BE49-F238E27FC236}">
                  <a16:creationId xmlns:a16="http://schemas.microsoft.com/office/drawing/2014/main" id="{3D34944D-E719-49CC-A074-1072023BAD4B}"/>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74" name="Series Label">
              <a:extLst>
                <a:ext uri="{FF2B5EF4-FFF2-40B4-BE49-F238E27FC236}">
                  <a16:creationId xmlns:a16="http://schemas.microsoft.com/office/drawing/2014/main" id="{B187D3D5-F88A-4F03-927C-7E388A84D435}"/>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83" name="Series Color">
              <a:extLst>
                <a:ext uri="{FF2B5EF4-FFF2-40B4-BE49-F238E27FC236}">
                  <a16:creationId xmlns:a16="http://schemas.microsoft.com/office/drawing/2014/main" id="{0D19FEE8-D510-4C19-AD1F-70B6B8B0C131}"/>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84" name="사각형: 둥근 모서리 383">
            <a:extLst>
              <a:ext uri="{FF2B5EF4-FFF2-40B4-BE49-F238E27FC236}">
                <a16:creationId xmlns:a16="http://schemas.microsoft.com/office/drawing/2014/main" id="{B5429469-DC0E-43D4-8866-0CEF82FB3E7D}"/>
              </a:ext>
            </a:extLst>
          </p:cNvPr>
          <p:cNvSpPr/>
          <p:nvPr/>
        </p:nvSpPr>
        <p:spPr>
          <a:xfrm>
            <a:off x="2197025" y="753962"/>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87" name="그림 386">
            <a:extLst>
              <a:ext uri="{FF2B5EF4-FFF2-40B4-BE49-F238E27FC236}">
                <a16:creationId xmlns:a16="http://schemas.microsoft.com/office/drawing/2014/main" id="{643B7944-765A-4DF1-9E81-88A469C0A0F9}"/>
              </a:ext>
            </a:extLst>
          </p:cNvPr>
          <p:cNvPicPr>
            <a:picLocks noChangeAspect="1"/>
          </p:cNvPicPr>
          <p:nvPr/>
        </p:nvPicPr>
        <p:blipFill>
          <a:blip r:embed="rId13"/>
          <a:srcRect/>
          <a:stretch/>
        </p:blipFill>
        <p:spPr>
          <a:xfrm>
            <a:off x="240169" y="1024898"/>
            <a:ext cx="2811768" cy="5390247"/>
          </a:xfrm>
          <a:prstGeom prst="rect">
            <a:avLst/>
          </a:prstGeom>
        </p:spPr>
      </p:pic>
      <p:sp>
        <p:nvSpPr>
          <p:cNvPr id="388" name="직사각형 387">
            <a:extLst>
              <a:ext uri="{FF2B5EF4-FFF2-40B4-BE49-F238E27FC236}">
                <a16:creationId xmlns:a16="http://schemas.microsoft.com/office/drawing/2014/main" id="{20DFA9B4-9667-4D51-886D-95E6F2777947}"/>
              </a:ext>
            </a:extLst>
          </p:cNvPr>
          <p:cNvSpPr/>
          <p:nvPr/>
        </p:nvSpPr>
        <p:spPr>
          <a:xfrm>
            <a:off x="339666" y="1112856"/>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Tree>
    <p:extLst>
      <p:ext uri="{BB962C8B-B14F-4D97-AF65-F5344CB8AC3E}">
        <p14:creationId xmlns:p14="http://schemas.microsoft.com/office/powerpoint/2010/main" val="217949303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err="1">
                <a:latin typeface="Malgun Gothic"/>
                <a:ea typeface="Malgun Gothic"/>
                <a:cs typeface="Malgun Gothic"/>
                <a:sym typeface="Malgun Gothic"/>
              </a:rPr>
              <a:t>통화중</a:t>
            </a:r>
            <a:r>
              <a:rPr lang="en-US" altLang="ko-KR" sz="1000" dirty="0">
                <a:latin typeface="Malgun Gothic"/>
                <a:ea typeface="Malgun Gothic"/>
                <a:cs typeface="Malgun Gothic"/>
                <a:sym typeface="Malgun Gothic"/>
              </a:rPr>
              <a:t>&gt;</a:t>
            </a:r>
            <a:r>
              <a:rPr lang="ko-KR" altLang="en-US" sz="1000" dirty="0" err="1">
                <a:latin typeface="Malgun Gothic"/>
                <a:ea typeface="Malgun Gothic"/>
                <a:cs typeface="Malgun Gothic"/>
                <a:sym typeface="Malgun Gothic"/>
              </a:rPr>
              <a:t>수신중</a:t>
            </a:r>
            <a:r>
              <a:rPr lang="en-US" altLang="ko-KR" sz="1000" dirty="0">
                <a:latin typeface="Malgun Gothic"/>
                <a:ea typeface="Malgun Gothic"/>
                <a:cs typeface="Malgun Gothic"/>
                <a:sym typeface="Malgun Gothic"/>
              </a:rPr>
              <a:t>  </a:t>
            </a:r>
            <a:r>
              <a:rPr lang="ko-KR" altLang="en-US" sz="1000" dirty="0">
                <a:latin typeface="Malgun Gothic"/>
                <a:ea typeface="Malgun Gothic"/>
                <a:cs typeface="Malgun Gothic"/>
                <a:sym typeface="Malgun Gothic"/>
              </a:rPr>
              <a:t>팝업</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5203284"/>
              </p:ext>
            </p:extLst>
          </p:nvPr>
        </p:nvGraphicFramePr>
        <p:xfrm>
          <a:off x="8451632" y="658449"/>
          <a:ext cx="3597339" cy="5054333"/>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일자별로 그룹 지어 출력함</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dirty="0">
                          <a:solidFill>
                            <a:schemeClr val="tx1"/>
                          </a:solidFill>
                        </a:rPr>
                        <a:t>작성자의 이름을 표출함</a:t>
                      </a:r>
                      <a:endParaRPr lang="en-US" altLang="ko-KR" sz="1000" dirty="0">
                        <a:solidFill>
                          <a:schemeClr val="tx1"/>
                        </a:solidFill>
                      </a:endParaRPr>
                    </a:p>
                    <a:p>
                      <a:pPr marL="171450" indent="-171450">
                        <a:buFont typeface="Arial" panose="020B0604020202020204" pitchFamily="34" charset="0"/>
                        <a:buChar char="•"/>
                      </a:pPr>
                      <a:r>
                        <a:rPr lang="ko-KR" altLang="en-US" sz="1000" dirty="0">
                          <a:solidFill>
                            <a:schemeClr val="tx1"/>
                          </a:solidFill>
                        </a:rPr>
                        <a:t>공용으로 저장할 시 같은 고객에 대해 다수의 상담원이 기록을 남길 경우 전화를 돌리거나 대응을 위한 의견 교환 등의 목적을 가짐</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통화이력의 횟수는 고객을 대하는 태도 또는 전술을 선택하기 위한 직관적 잣대가 될 수 있음</a:t>
                      </a:r>
                      <a:r>
                        <a:rPr lang="en-US" altLang="ko-KR" sz="1000" b="0" i="0" u="none" strike="noStrike" cap="none" dirty="0">
                          <a:solidFill>
                            <a:schemeClr val="tx1"/>
                          </a:solidFill>
                          <a:latin typeface="+mj-ea"/>
                          <a:ea typeface="Arial"/>
                          <a:cs typeface="Arial"/>
                          <a:sym typeface="Arial"/>
                        </a:rPr>
                        <a:t>.</a:t>
                      </a: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저장하지 않은 번호의 경우와 저장된 번호의 경우의 처리방식에 대해서는 개발적 검토 필요</a:t>
                      </a:r>
                      <a:endParaRPr lang="en-US" altLang="ko-KR"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err="1">
                          <a:solidFill>
                            <a:schemeClr val="tx1"/>
                          </a:solidFill>
                          <a:latin typeface="+mj-ea"/>
                          <a:ea typeface="Arial"/>
                          <a:cs typeface="Arial"/>
                          <a:sym typeface="Arial"/>
                        </a:rPr>
                        <a:t>드롭다운의</a:t>
                      </a:r>
                      <a:r>
                        <a:rPr lang="ko-KR" altLang="en-US" sz="1000" b="0" i="0" u="none" strike="noStrike" cap="none" dirty="0">
                          <a:solidFill>
                            <a:schemeClr val="tx1"/>
                          </a:solidFill>
                          <a:latin typeface="+mj-ea"/>
                          <a:ea typeface="Arial"/>
                          <a:cs typeface="Arial"/>
                          <a:sym typeface="Arial"/>
                        </a:rPr>
                        <a:t> 선택이 아니라 직관적인 클릭으로 저장목적을 결정하는 형태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라디오 버튼</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기본값은 개인</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2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4151CBB-7771-4F24-9E7C-9EE7352CF0D7}"/>
              </a:ext>
            </a:extLst>
          </p:cNvPr>
          <p:cNvSpPr/>
          <p:nvPr>
            <p:custDataLst>
              <p:tags r:id="rId1"/>
            </p:custDataLst>
          </p:nvPr>
        </p:nvSpPr>
        <p:spPr>
          <a:xfrm>
            <a:off x="143029" y="658449"/>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 name="TextBox 1">
            <a:extLst>
              <a:ext uri="{FF2B5EF4-FFF2-40B4-BE49-F238E27FC236}">
                <a16:creationId xmlns:a16="http://schemas.microsoft.com/office/drawing/2014/main" id="{7B276A09-1353-438E-AC51-C1C6A2CC2B1D}"/>
              </a:ext>
            </a:extLst>
          </p:cNvPr>
          <p:cNvSpPr txBox="1"/>
          <p:nvPr/>
        </p:nvSpPr>
        <p:spPr>
          <a:xfrm>
            <a:off x="971550" y="895851"/>
            <a:ext cx="1079142" cy="523220"/>
          </a:xfrm>
          <a:prstGeom prst="rect">
            <a:avLst/>
          </a:prstGeom>
          <a:noFill/>
        </p:spPr>
        <p:txBody>
          <a:bodyPr wrap="none" rtlCol="0">
            <a:spAutoFit/>
          </a:bodyPr>
          <a:lstStyle/>
          <a:p>
            <a:r>
              <a:rPr lang="en-US" altLang="ko-KR" dirty="0"/>
              <a:t>2020/08/22</a:t>
            </a:r>
          </a:p>
          <a:p>
            <a:r>
              <a:rPr lang="ko-KR" altLang="en-US" dirty="0"/>
              <a:t>오전 </a:t>
            </a:r>
            <a:r>
              <a:rPr lang="en-US" altLang="ko-KR" dirty="0"/>
              <a:t>02:15</a:t>
            </a:r>
            <a:endParaRPr lang="ko-KR" altLang="en-US" dirty="0"/>
          </a:p>
        </p:txBody>
      </p:sp>
      <p:grpSp>
        <p:nvGrpSpPr>
          <p:cNvPr id="3" name="그룹 2">
            <a:extLst>
              <a:ext uri="{FF2B5EF4-FFF2-40B4-BE49-F238E27FC236}">
                <a16:creationId xmlns:a16="http://schemas.microsoft.com/office/drawing/2014/main" id="{718E3EE3-329C-4C8A-A2F3-3ABB69215742}"/>
              </a:ext>
            </a:extLst>
          </p:cNvPr>
          <p:cNvGrpSpPr/>
          <p:nvPr/>
        </p:nvGrpSpPr>
        <p:grpSpPr>
          <a:xfrm>
            <a:off x="845131" y="2181225"/>
            <a:ext cx="1528509" cy="1530039"/>
            <a:chOff x="997531" y="4181475"/>
            <a:chExt cx="2232654" cy="2234889"/>
          </a:xfrm>
        </p:grpSpPr>
        <p:sp>
          <p:nvSpPr>
            <p:cNvPr id="385" name="0">
              <a:extLst>
                <a:ext uri="{FF2B5EF4-FFF2-40B4-BE49-F238E27FC236}">
                  <a16:creationId xmlns:a16="http://schemas.microsoft.com/office/drawing/2014/main" id="{4B2C8E29-819E-4137-BDFF-AD9C6D0AF6A4}"/>
                </a:ext>
              </a:extLst>
            </p:cNvPr>
            <p:cNvSpPr/>
            <p:nvPr/>
          </p:nvSpPr>
          <p:spPr>
            <a:xfrm>
              <a:off x="997531" y="4181475"/>
              <a:ext cx="2232654" cy="2234889"/>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86" name="그래픽 385" descr="수신기">
              <a:extLst>
                <a:ext uri="{FF2B5EF4-FFF2-40B4-BE49-F238E27FC236}">
                  <a16:creationId xmlns:a16="http://schemas.microsoft.com/office/drawing/2014/main" id="{185BCE3B-DB6E-4274-8D97-1E7E775BA05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sp>
        <p:nvSpPr>
          <p:cNvPr id="5" name="TextBox 4">
            <a:extLst>
              <a:ext uri="{FF2B5EF4-FFF2-40B4-BE49-F238E27FC236}">
                <a16:creationId xmlns:a16="http://schemas.microsoft.com/office/drawing/2014/main" id="{F31950CE-CD7F-4D96-A6D8-D01AA1FE5037}"/>
              </a:ext>
            </a:extLst>
          </p:cNvPr>
          <p:cNvSpPr txBox="1"/>
          <p:nvPr/>
        </p:nvSpPr>
        <p:spPr>
          <a:xfrm>
            <a:off x="1126808" y="3901404"/>
            <a:ext cx="902811" cy="307777"/>
          </a:xfrm>
          <a:prstGeom prst="rect">
            <a:avLst/>
          </a:prstGeom>
          <a:noFill/>
        </p:spPr>
        <p:txBody>
          <a:bodyPr wrap="none" rtlCol="0">
            <a:spAutoFit/>
          </a:bodyPr>
          <a:lstStyle/>
          <a:p>
            <a:r>
              <a:rPr lang="ko-KR" altLang="en-US" dirty="0"/>
              <a:t>수신전화</a:t>
            </a:r>
          </a:p>
        </p:txBody>
      </p:sp>
      <p:sp>
        <p:nvSpPr>
          <p:cNvPr id="390" name="직사각형 389">
            <a:extLst>
              <a:ext uri="{FF2B5EF4-FFF2-40B4-BE49-F238E27FC236}">
                <a16:creationId xmlns:a16="http://schemas.microsoft.com/office/drawing/2014/main" id="{E6757FEC-0F19-4C99-8383-F682C2CA580F}"/>
              </a:ext>
            </a:extLst>
          </p:cNvPr>
          <p:cNvSpPr/>
          <p:nvPr/>
        </p:nvSpPr>
        <p:spPr>
          <a:xfrm>
            <a:off x="675548" y="4285666"/>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6" name="TextBox 5">
            <a:extLst>
              <a:ext uri="{FF2B5EF4-FFF2-40B4-BE49-F238E27FC236}">
                <a16:creationId xmlns:a16="http://schemas.microsoft.com/office/drawing/2014/main" id="{D59BF197-4EC0-4514-A13F-086A7D9C2214}"/>
              </a:ext>
            </a:extLst>
          </p:cNvPr>
          <p:cNvSpPr txBox="1"/>
          <p:nvPr/>
        </p:nvSpPr>
        <p:spPr>
          <a:xfrm>
            <a:off x="496025" y="4926263"/>
            <a:ext cx="2164375" cy="307777"/>
          </a:xfrm>
          <a:prstGeom prst="rect">
            <a:avLst/>
          </a:prstGeom>
          <a:noFill/>
        </p:spPr>
        <p:txBody>
          <a:bodyPr wrap="none" rtlCol="0">
            <a:spAutoFit/>
          </a:bodyPr>
          <a:lstStyle/>
          <a:p>
            <a:r>
              <a:rPr lang="ko-KR" altLang="en-US" dirty="0"/>
              <a:t>이력 </a:t>
            </a:r>
            <a:r>
              <a:rPr lang="en-US" altLang="ko-KR" dirty="0"/>
              <a:t>: </a:t>
            </a:r>
            <a:r>
              <a:rPr lang="ko-KR" altLang="en-US" dirty="0"/>
              <a:t>수신 </a:t>
            </a:r>
            <a:r>
              <a:rPr lang="en-US" altLang="ko-KR" dirty="0"/>
              <a:t>3</a:t>
            </a:r>
            <a:r>
              <a:rPr lang="ko-KR" altLang="en-US" dirty="0"/>
              <a:t>회 </a:t>
            </a:r>
            <a:r>
              <a:rPr lang="en-US" altLang="ko-KR" dirty="0"/>
              <a:t>| </a:t>
            </a:r>
            <a:r>
              <a:rPr lang="ko-KR" altLang="en-US" dirty="0"/>
              <a:t>발신</a:t>
            </a:r>
            <a:r>
              <a:rPr lang="en-US" altLang="ko-KR" dirty="0"/>
              <a:t>2</a:t>
            </a:r>
            <a:r>
              <a:rPr lang="ko-KR" altLang="en-US" dirty="0"/>
              <a:t>회</a:t>
            </a:r>
          </a:p>
        </p:txBody>
      </p:sp>
      <p:grpSp>
        <p:nvGrpSpPr>
          <p:cNvPr id="393" name="그룹 392">
            <a:extLst>
              <a:ext uri="{FF2B5EF4-FFF2-40B4-BE49-F238E27FC236}">
                <a16:creationId xmlns:a16="http://schemas.microsoft.com/office/drawing/2014/main" id="{AA1858B0-64EA-401A-8A4C-B07E9B2D8095}"/>
              </a:ext>
            </a:extLst>
          </p:cNvPr>
          <p:cNvGrpSpPr/>
          <p:nvPr/>
        </p:nvGrpSpPr>
        <p:grpSpPr>
          <a:xfrm rot="8052840">
            <a:off x="496025" y="5351417"/>
            <a:ext cx="911824" cy="912737"/>
            <a:chOff x="997531" y="4181475"/>
            <a:chExt cx="2232654" cy="2234889"/>
          </a:xfrm>
        </p:grpSpPr>
        <p:sp>
          <p:nvSpPr>
            <p:cNvPr id="394" name="0">
              <a:extLst>
                <a:ext uri="{FF2B5EF4-FFF2-40B4-BE49-F238E27FC236}">
                  <a16:creationId xmlns:a16="http://schemas.microsoft.com/office/drawing/2014/main" id="{F1177DA9-75EA-4A84-BFF8-AC39C65F189D}"/>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95" name="그래픽 394" descr="수신기">
              <a:extLst>
                <a:ext uri="{FF2B5EF4-FFF2-40B4-BE49-F238E27FC236}">
                  <a16:creationId xmlns:a16="http://schemas.microsoft.com/office/drawing/2014/main" id="{4665ACAE-0E90-4231-A011-EAD030CE478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grpSp>
        <p:nvGrpSpPr>
          <p:cNvPr id="15" name="그룹 14">
            <a:extLst>
              <a:ext uri="{FF2B5EF4-FFF2-40B4-BE49-F238E27FC236}">
                <a16:creationId xmlns:a16="http://schemas.microsoft.com/office/drawing/2014/main" id="{373ECEA3-28A4-464C-A6F6-2E16FDA40475}"/>
              </a:ext>
            </a:extLst>
          </p:cNvPr>
          <p:cNvGrpSpPr/>
          <p:nvPr/>
        </p:nvGrpSpPr>
        <p:grpSpPr>
          <a:xfrm>
            <a:off x="1764237" y="5351415"/>
            <a:ext cx="911824" cy="912737"/>
            <a:chOff x="1764237" y="5351415"/>
            <a:chExt cx="911824" cy="912737"/>
          </a:xfrm>
        </p:grpSpPr>
        <p:sp>
          <p:nvSpPr>
            <p:cNvPr id="397" name="0">
              <a:extLst>
                <a:ext uri="{FF2B5EF4-FFF2-40B4-BE49-F238E27FC236}">
                  <a16:creationId xmlns:a16="http://schemas.microsoft.com/office/drawing/2014/main" id="{84E23DE9-BA1A-4DCE-ACA2-A72C136C69B4}"/>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99" name="그래픽 398" descr="수신기">
              <a:extLst>
                <a:ext uri="{FF2B5EF4-FFF2-40B4-BE49-F238E27FC236}">
                  <a16:creationId xmlns:a16="http://schemas.microsoft.com/office/drawing/2014/main" id="{AC849952-42A9-4CF1-A159-31DC5F7FA40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40673" y="5528306"/>
              <a:ext cx="558951" cy="558953"/>
            </a:xfrm>
            <a:prstGeom prst="rect">
              <a:avLst/>
            </a:prstGeom>
          </p:spPr>
        </p:pic>
      </p:grpSp>
      <p:sp>
        <p:nvSpPr>
          <p:cNvPr id="13" name="직사각형 12">
            <a:extLst>
              <a:ext uri="{FF2B5EF4-FFF2-40B4-BE49-F238E27FC236}">
                <a16:creationId xmlns:a16="http://schemas.microsoft.com/office/drawing/2014/main" id="{7F930611-E90F-4DE3-B812-91D3B61F29B5}"/>
              </a:ext>
            </a:extLst>
          </p:cNvPr>
          <p:cNvSpPr/>
          <p:nvPr/>
        </p:nvSpPr>
        <p:spPr>
          <a:xfrm>
            <a:off x="313924" y="4818112"/>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grpSp>
        <p:nvGrpSpPr>
          <p:cNvPr id="16" name="그룹 15">
            <a:extLst>
              <a:ext uri="{FF2B5EF4-FFF2-40B4-BE49-F238E27FC236}">
                <a16:creationId xmlns:a16="http://schemas.microsoft.com/office/drawing/2014/main" id="{9D35225A-4C20-41C4-B76F-FB02AD4C928E}"/>
              </a:ext>
            </a:extLst>
          </p:cNvPr>
          <p:cNvGrpSpPr/>
          <p:nvPr/>
        </p:nvGrpSpPr>
        <p:grpSpPr>
          <a:xfrm>
            <a:off x="2931752" y="658449"/>
            <a:ext cx="3571066" cy="5815811"/>
            <a:chOff x="2931752" y="658449"/>
            <a:chExt cx="3571066" cy="5815811"/>
          </a:xfrm>
        </p:grpSpPr>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2"/>
              </p:custDataLst>
            </p:nvPr>
          </p:nvSpPr>
          <p:spPr>
            <a:xfrm>
              <a:off x="3088176" y="658449"/>
              <a:ext cx="3414642"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 name="TextBox 6">
              <a:extLst>
                <a:ext uri="{FF2B5EF4-FFF2-40B4-BE49-F238E27FC236}">
                  <a16:creationId xmlns:a16="http://schemas.microsoft.com/office/drawing/2014/main" id="{2D089DA8-23C5-4602-9945-E0D6A0A9571E}"/>
                </a:ext>
              </a:extLst>
            </p:cNvPr>
            <p:cNvSpPr txBox="1"/>
            <p:nvPr/>
          </p:nvSpPr>
          <p:spPr>
            <a:xfrm>
              <a:off x="3197236" y="726574"/>
              <a:ext cx="543739" cy="307777"/>
            </a:xfrm>
            <a:prstGeom prst="rect">
              <a:avLst/>
            </a:prstGeom>
            <a:noFill/>
          </p:spPr>
          <p:txBody>
            <a:bodyPr wrap="none" rtlCol="0">
              <a:spAutoFit/>
            </a:bodyPr>
            <a:lstStyle/>
            <a:p>
              <a:r>
                <a:rPr lang="ko-KR" altLang="en-US" b="1" dirty="0"/>
                <a:t>메모</a:t>
              </a:r>
            </a:p>
          </p:txBody>
        </p:sp>
        <p:grpSp>
          <p:nvGrpSpPr>
            <p:cNvPr id="400" name="그룹 399">
              <a:extLst>
                <a:ext uri="{FF2B5EF4-FFF2-40B4-BE49-F238E27FC236}">
                  <a16:creationId xmlns:a16="http://schemas.microsoft.com/office/drawing/2014/main" id="{BAAB9658-5193-48A4-A79E-69467DEF5648}"/>
                </a:ext>
              </a:extLst>
            </p:cNvPr>
            <p:cNvGrpSpPr/>
            <p:nvPr/>
          </p:nvGrpSpPr>
          <p:grpSpPr>
            <a:xfrm>
              <a:off x="6023933" y="748891"/>
              <a:ext cx="288098" cy="288098"/>
              <a:chOff x="9294699" y="5116882"/>
              <a:chExt cx="413359" cy="413359"/>
            </a:xfrm>
          </p:grpSpPr>
          <p:cxnSp>
            <p:nvCxnSpPr>
              <p:cNvPr id="401" name="직선 연결선 400">
                <a:extLst>
                  <a:ext uri="{FF2B5EF4-FFF2-40B4-BE49-F238E27FC236}">
                    <a16:creationId xmlns:a16="http://schemas.microsoft.com/office/drawing/2014/main" id="{9E7AB0ED-FDA8-4479-839C-D66CEECFAE79}"/>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406" name="직선 연결선 405">
                <a:extLst>
                  <a:ext uri="{FF2B5EF4-FFF2-40B4-BE49-F238E27FC236}">
                    <a16:creationId xmlns:a16="http://schemas.microsoft.com/office/drawing/2014/main" id="{539A361A-1FE6-43C0-A298-3E83D15921AF}"/>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sp>
          <p:nvSpPr>
            <p:cNvPr id="8" name="직사각형 7">
              <a:extLst>
                <a:ext uri="{FF2B5EF4-FFF2-40B4-BE49-F238E27FC236}">
                  <a16:creationId xmlns:a16="http://schemas.microsoft.com/office/drawing/2014/main" id="{9DDEE7A5-B864-48F4-9007-AA4C45804B2A}"/>
                </a:ext>
              </a:extLst>
            </p:cNvPr>
            <p:cNvSpPr/>
            <p:nvPr/>
          </p:nvSpPr>
          <p:spPr>
            <a:xfrm>
              <a:off x="3088176" y="1157461"/>
              <a:ext cx="3337791" cy="698925"/>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altLang="ko-KR" b="1" dirty="0">
                  <a:solidFill>
                    <a:schemeClr val="bg1">
                      <a:lumMod val="65000"/>
                    </a:schemeClr>
                  </a:solidFill>
                  <a:latin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rPr>
                <a:t> </a:t>
              </a:r>
              <a:r>
                <a:rPr lang="en-US" altLang="ko-KR" b="1" dirty="0">
                  <a:solidFill>
                    <a:schemeClr val="bg1">
                      <a:lumMod val="65000"/>
                    </a:schemeClr>
                  </a:solidFill>
                  <a:latin typeface="맑은 고딕" panose="020B0503020000020004" pitchFamily="50" charset="-127"/>
                </a:rPr>
                <a:t>or name   010-1234-5678</a:t>
              </a:r>
            </a:p>
          </p:txBody>
        </p:sp>
        <p:grpSp>
          <p:nvGrpSpPr>
            <p:cNvPr id="407" name="그룹 406">
              <a:extLst>
                <a:ext uri="{FF2B5EF4-FFF2-40B4-BE49-F238E27FC236}">
                  <a16:creationId xmlns:a16="http://schemas.microsoft.com/office/drawing/2014/main" id="{3341E09B-1B80-48CD-ABAD-D3070B7357E4}"/>
                </a:ext>
              </a:extLst>
            </p:cNvPr>
            <p:cNvGrpSpPr/>
            <p:nvPr/>
          </p:nvGrpSpPr>
          <p:grpSpPr>
            <a:xfrm>
              <a:off x="6023933" y="1182660"/>
              <a:ext cx="348070" cy="352385"/>
              <a:chOff x="8969982" y="5994010"/>
              <a:chExt cx="281917" cy="285412"/>
            </a:xfrm>
          </p:grpSpPr>
          <p:sp>
            <p:nvSpPr>
              <p:cNvPr id="408" name="Oval">
                <a:extLst>
                  <a:ext uri="{FF2B5EF4-FFF2-40B4-BE49-F238E27FC236}">
                    <a16:creationId xmlns:a16="http://schemas.microsoft.com/office/drawing/2014/main" id="{017290E9-C614-4D03-B3E8-FE360520BCC5}"/>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9" name="자유형: 도형 408">
                <a:extLst>
                  <a:ext uri="{FF2B5EF4-FFF2-40B4-BE49-F238E27FC236}">
                    <a16:creationId xmlns:a16="http://schemas.microsoft.com/office/drawing/2014/main" id="{B6C23E85-A205-46B6-8201-A7A487213182}"/>
                  </a:ext>
                </a:extLst>
              </p:cNvPr>
              <p:cNvSpPr/>
              <p:nvPr/>
            </p:nvSpPr>
            <p:spPr>
              <a:xfrm>
                <a:off x="9059382" y="6063859"/>
                <a:ext cx="99195" cy="145715"/>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sp>
            <p:nvSpPr>
              <p:cNvPr id="410" name="Oval">
                <a:extLst>
                  <a:ext uri="{FF2B5EF4-FFF2-40B4-BE49-F238E27FC236}">
                    <a16:creationId xmlns:a16="http://schemas.microsoft.com/office/drawing/2014/main" id="{2FBCFB80-2034-4FDD-B02A-77C26FC64083}"/>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11" name="그래픽 410" descr="닫기">
                <a:extLst>
                  <a:ext uri="{FF2B5EF4-FFF2-40B4-BE49-F238E27FC236}">
                    <a16:creationId xmlns:a16="http://schemas.microsoft.com/office/drawing/2014/main" id="{C8F0ACFC-F046-48CF-ACAE-D3757A31A92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9159461" y="6194320"/>
                <a:ext cx="37315" cy="36857"/>
              </a:xfrm>
              <a:prstGeom prst="rect">
                <a:avLst/>
              </a:prstGeom>
            </p:spPr>
          </p:pic>
        </p:grpSp>
        <p:sp>
          <p:nvSpPr>
            <p:cNvPr id="424" name="Password Box">
              <a:extLst>
                <a:ext uri="{FF2B5EF4-FFF2-40B4-BE49-F238E27FC236}">
                  <a16:creationId xmlns:a16="http://schemas.microsoft.com/office/drawing/2014/main" id="{0C06065D-72A5-40BA-BAE4-2D485620D963}"/>
                </a:ext>
              </a:extLst>
            </p:cNvPr>
            <p:cNvSpPr/>
            <p:nvPr/>
          </p:nvSpPr>
          <p:spPr>
            <a:xfrm>
              <a:off x="3088176" y="1945788"/>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08</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월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22</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일 오전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시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23</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분</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50" name="Text Box">
              <a:extLst>
                <a:ext uri="{FF2B5EF4-FFF2-40B4-BE49-F238E27FC236}">
                  <a16:creationId xmlns:a16="http://schemas.microsoft.com/office/drawing/2014/main" id="{D0FC0BCE-9B73-4DEC-9DB0-53C06A9AD24D}"/>
                </a:ext>
              </a:extLst>
            </p:cNvPr>
            <p:cNvSpPr>
              <a:spLocks/>
            </p:cNvSpPr>
            <p:nvPr/>
          </p:nvSpPr>
          <p:spPr bwMode="auto">
            <a:xfrm>
              <a:off x="3138234" y="2200591"/>
              <a:ext cx="3287733" cy="389830"/>
            </a:xfrm>
            <a:prstGeom prst="roundRect">
              <a:avLst>
                <a:gd name="adj" fmla="val 27943"/>
              </a:avLst>
            </a:prstGeom>
            <a:solidFill>
              <a:schemeClr val="bg1">
                <a:lumMod val="95000"/>
              </a:schemeClr>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홍길동 </a:t>
              </a:r>
              <a:r>
                <a:rPr lang="en-US" altLang="ko-KR" sz="800" b="1" dirty="0">
                  <a:solidFill>
                    <a:schemeClr val="tx1"/>
                  </a:solidFill>
                  <a:latin typeface="+mn-ea"/>
                </a:rPr>
                <a:t>: </a:t>
              </a:r>
              <a:r>
                <a:rPr lang="ko-KR" altLang="en-US" sz="800" b="1" dirty="0">
                  <a:solidFill>
                    <a:schemeClr val="tx1"/>
                  </a:solidFill>
                  <a:latin typeface="+mn-ea"/>
                </a:rPr>
                <a:t>내일 </a:t>
              </a:r>
              <a:r>
                <a:rPr lang="ko-KR" altLang="en-US" sz="800" b="1" dirty="0" err="1">
                  <a:solidFill>
                    <a:schemeClr val="tx1"/>
                  </a:solidFill>
                  <a:latin typeface="+mn-ea"/>
                </a:rPr>
                <a:t>다섯시</a:t>
              </a:r>
              <a:r>
                <a:rPr lang="ko-KR" altLang="en-US" sz="800" b="1" dirty="0">
                  <a:solidFill>
                    <a:schemeClr val="tx1"/>
                  </a:solidFill>
                  <a:latin typeface="+mn-ea"/>
                </a:rPr>
                <a:t> 서비스 가능 여부 물어보며 몹시 큰 우려를 나타내심</a:t>
              </a:r>
              <a:r>
                <a:rPr lang="en-US" altLang="ko-KR" sz="800" b="1" dirty="0">
                  <a:solidFill>
                    <a:schemeClr val="tx1"/>
                  </a:solidFill>
                  <a:latin typeface="+mn-ea"/>
                </a:rPr>
                <a:t>, </a:t>
              </a:r>
              <a:r>
                <a:rPr lang="ko-KR" altLang="en-US" sz="800" b="1" dirty="0">
                  <a:solidFill>
                    <a:schemeClr val="tx1"/>
                  </a:solidFill>
                  <a:latin typeface="+mn-ea"/>
                </a:rPr>
                <a:t>우선 가능하다고 </a:t>
              </a:r>
              <a:r>
                <a:rPr lang="ko-KR" altLang="en-US" sz="800" b="1" dirty="0" err="1">
                  <a:solidFill>
                    <a:schemeClr val="tx1"/>
                  </a:solidFill>
                  <a:latin typeface="+mn-ea"/>
                </a:rPr>
                <a:t>안심시켜드림</a:t>
              </a:r>
              <a:endParaRPr lang="en-US" sz="800" b="1" dirty="0">
                <a:solidFill>
                  <a:schemeClr val="tx1"/>
                </a:solidFill>
                <a:latin typeface="+mn-ea"/>
              </a:endParaRPr>
            </a:p>
          </p:txBody>
        </p:sp>
        <p:sp>
          <p:nvSpPr>
            <p:cNvPr id="453" name="Password Box">
              <a:extLst>
                <a:ext uri="{FF2B5EF4-FFF2-40B4-BE49-F238E27FC236}">
                  <a16:creationId xmlns:a16="http://schemas.microsoft.com/office/drawing/2014/main" id="{D57E24FE-D0A5-418B-8ADE-CC602AC2F6C8}"/>
                </a:ext>
              </a:extLst>
            </p:cNvPr>
            <p:cNvSpPr/>
            <p:nvPr/>
          </p:nvSpPr>
          <p:spPr>
            <a:xfrm>
              <a:off x="3088176" y="2758322"/>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08</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월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21</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일 오전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11</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시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24</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분</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54" name="Text Box">
              <a:extLst>
                <a:ext uri="{FF2B5EF4-FFF2-40B4-BE49-F238E27FC236}">
                  <a16:creationId xmlns:a16="http://schemas.microsoft.com/office/drawing/2014/main" id="{D4C98DB2-AB15-403D-A8FD-F1EF42306324}"/>
                </a:ext>
              </a:extLst>
            </p:cNvPr>
            <p:cNvSpPr>
              <a:spLocks/>
            </p:cNvSpPr>
            <p:nvPr/>
          </p:nvSpPr>
          <p:spPr bwMode="auto">
            <a:xfrm>
              <a:off x="3138234" y="3013125"/>
              <a:ext cx="3287733" cy="389830"/>
            </a:xfrm>
            <a:prstGeom prst="roundRect">
              <a:avLst>
                <a:gd name="adj" fmla="val 27943"/>
              </a:avLst>
            </a:prstGeom>
            <a:solidFill>
              <a:schemeClr val="bg1">
                <a:lumMod val="95000"/>
              </a:schemeClr>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홍길동 </a:t>
              </a:r>
              <a:r>
                <a:rPr lang="en-US" altLang="ko-KR" sz="800" b="1" dirty="0">
                  <a:solidFill>
                    <a:schemeClr val="tx1"/>
                  </a:solidFill>
                  <a:latin typeface="+mn-ea"/>
                </a:rPr>
                <a:t>: </a:t>
              </a:r>
              <a:r>
                <a:rPr lang="ko-KR" altLang="en-US" sz="800" b="1" dirty="0">
                  <a:solidFill>
                    <a:schemeClr val="tx1"/>
                  </a:solidFill>
                  <a:latin typeface="+mn-ea"/>
                </a:rPr>
                <a:t>서비스 신청을 의뢰하셨으나 즉시 연결이 되지 않아 항의를 하심</a:t>
              </a:r>
              <a:endParaRPr lang="en-US" sz="800" b="1" dirty="0">
                <a:solidFill>
                  <a:schemeClr val="tx1"/>
                </a:solidFill>
                <a:latin typeface="+mn-ea"/>
              </a:endParaRPr>
            </a:p>
          </p:txBody>
        </p:sp>
        <p:sp>
          <p:nvSpPr>
            <p:cNvPr id="9" name="직사각형 8">
              <a:extLst>
                <a:ext uri="{FF2B5EF4-FFF2-40B4-BE49-F238E27FC236}">
                  <a16:creationId xmlns:a16="http://schemas.microsoft.com/office/drawing/2014/main" id="{B83F29C7-C765-4A92-B578-32CBF96BCA80}"/>
                </a:ext>
              </a:extLst>
            </p:cNvPr>
            <p:cNvSpPr/>
            <p:nvPr/>
          </p:nvSpPr>
          <p:spPr>
            <a:xfrm>
              <a:off x="3189836" y="4808885"/>
              <a:ext cx="3236131" cy="1060061"/>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ko-KR" altLang="en-US" sz="1000" dirty="0">
                  <a:solidFill>
                    <a:schemeClr val="bg1">
                      <a:lumMod val="65000"/>
                    </a:schemeClr>
                  </a:solidFill>
                </a:rPr>
                <a:t>메모내용을 입력하세요</a:t>
              </a:r>
              <a:r>
                <a:rPr lang="en-US" altLang="ko-KR" sz="1000" dirty="0">
                  <a:solidFill>
                    <a:schemeClr val="bg1">
                      <a:lumMod val="65000"/>
                    </a:schemeClr>
                  </a:solidFill>
                </a:rPr>
                <a:t>.</a:t>
              </a:r>
              <a:endParaRPr lang="ko-KR" altLang="en-US" sz="1000" dirty="0">
                <a:solidFill>
                  <a:schemeClr val="bg1">
                    <a:lumMod val="65000"/>
                  </a:schemeClr>
                </a:solidFill>
              </a:endParaRPr>
            </a:p>
          </p:txBody>
        </p:sp>
        <p:sp>
          <p:nvSpPr>
            <p:cNvPr id="10" name="사각형: 둥근 모서리 9">
              <a:extLst>
                <a:ext uri="{FF2B5EF4-FFF2-40B4-BE49-F238E27FC236}">
                  <a16:creationId xmlns:a16="http://schemas.microsoft.com/office/drawing/2014/main" id="{9021E7CA-B400-4A49-9151-ECDF522DD38E}"/>
                </a:ext>
              </a:extLst>
            </p:cNvPr>
            <p:cNvSpPr/>
            <p:nvPr/>
          </p:nvSpPr>
          <p:spPr>
            <a:xfrm>
              <a:off x="3199192" y="6051925"/>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개인</a:t>
              </a:r>
            </a:p>
          </p:txBody>
        </p:sp>
        <p:sp>
          <p:nvSpPr>
            <p:cNvPr id="455" name="사각형: 둥근 모서리 454">
              <a:extLst>
                <a:ext uri="{FF2B5EF4-FFF2-40B4-BE49-F238E27FC236}">
                  <a16:creationId xmlns:a16="http://schemas.microsoft.com/office/drawing/2014/main" id="{BBA2FEEC-06B4-42F3-A5BF-335BD5957C6D}"/>
                </a:ext>
              </a:extLst>
            </p:cNvPr>
            <p:cNvSpPr/>
            <p:nvPr/>
          </p:nvSpPr>
          <p:spPr>
            <a:xfrm>
              <a:off x="5570491" y="6037026"/>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저장</a:t>
              </a:r>
            </a:p>
          </p:txBody>
        </p:sp>
        <p:sp>
          <p:nvSpPr>
            <p:cNvPr id="456" name="사각형: 둥근 모서리 455">
              <a:extLst>
                <a:ext uri="{FF2B5EF4-FFF2-40B4-BE49-F238E27FC236}">
                  <a16:creationId xmlns:a16="http://schemas.microsoft.com/office/drawing/2014/main" id="{BFB86518-B7BA-42A8-ADE9-6F8D404C3A4E}"/>
                </a:ext>
              </a:extLst>
            </p:cNvPr>
            <p:cNvSpPr/>
            <p:nvPr/>
          </p:nvSpPr>
          <p:spPr>
            <a:xfrm>
              <a:off x="4167459" y="6058607"/>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공용</a:t>
              </a:r>
            </a:p>
          </p:txBody>
        </p:sp>
        <p:sp>
          <p:nvSpPr>
            <p:cNvPr id="11" name="직사각형 10">
              <a:extLst>
                <a:ext uri="{FF2B5EF4-FFF2-40B4-BE49-F238E27FC236}">
                  <a16:creationId xmlns:a16="http://schemas.microsoft.com/office/drawing/2014/main" id="{19977E88-0BD3-44B8-A3FC-4DD828E6DD50}"/>
                </a:ext>
              </a:extLst>
            </p:cNvPr>
            <p:cNvSpPr/>
            <p:nvPr/>
          </p:nvSpPr>
          <p:spPr>
            <a:xfrm>
              <a:off x="2931752" y="1791612"/>
              <a:ext cx="364202" cy="307777"/>
            </a:xfrm>
            <a:prstGeom prst="rect">
              <a:avLst/>
            </a:prstGeom>
          </p:spPr>
          <p:txBody>
            <a:bodyPr wrap="none">
              <a:spAutoFit/>
            </a:bodyPr>
            <a:lstStyle/>
            <a:p>
              <a:r>
                <a:rPr lang="ko-KR" altLang="en-US" b="1" dirty="0">
                  <a:solidFill>
                    <a:srgbClr val="FF0000"/>
                  </a:solidFill>
                  <a:latin typeface="+mn-ea"/>
                </a:rPr>
                <a:t>①</a:t>
              </a:r>
              <a:endParaRPr lang="ko-KR" altLang="en-US" dirty="0"/>
            </a:p>
          </p:txBody>
        </p:sp>
        <p:sp>
          <p:nvSpPr>
            <p:cNvPr id="12" name="직사각형 11">
              <a:extLst>
                <a:ext uri="{FF2B5EF4-FFF2-40B4-BE49-F238E27FC236}">
                  <a16:creationId xmlns:a16="http://schemas.microsoft.com/office/drawing/2014/main" id="{A8B5C76A-BFC6-4D10-8768-69FE2D7B2787}"/>
                </a:ext>
              </a:extLst>
            </p:cNvPr>
            <p:cNvSpPr/>
            <p:nvPr/>
          </p:nvSpPr>
          <p:spPr>
            <a:xfrm>
              <a:off x="2979181" y="3005485"/>
              <a:ext cx="364202" cy="307777"/>
            </a:xfrm>
            <a:prstGeom prst="rect">
              <a:avLst/>
            </a:prstGeom>
          </p:spPr>
          <p:txBody>
            <a:bodyPr wrap="none">
              <a:spAutoFit/>
            </a:bodyPr>
            <a:lstStyle/>
            <a:p>
              <a:r>
                <a:rPr lang="ko-KR" altLang="en-US" b="1" dirty="0">
                  <a:solidFill>
                    <a:srgbClr val="FF0000"/>
                  </a:solidFill>
                  <a:latin typeface="+mn-ea"/>
                </a:rPr>
                <a:t>②</a:t>
              </a:r>
              <a:endParaRPr lang="ko-KR" altLang="en-US" dirty="0"/>
            </a:p>
          </p:txBody>
        </p:sp>
        <p:sp>
          <p:nvSpPr>
            <p:cNvPr id="14" name="직사각형 13">
              <a:extLst>
                <a:ext uri="{FF2B5EF4-FFF2-40B4-BE49-F238E27FC236}">
                  <a16:creationId xmlns:a16="http://schemas.microsoft.com/office/drawing/2014/main" id="{803DB614-3D5D-46D5-A3C6-90ADFE01108E}"/>
                </a:ext>
              </a:extLst>
            </p:cNvPr>
            <p:cNvSpPr/>
            <p:nvPr/>
          </p:nvSpPr>
          <p:spPr>
            <a:xfrm>
              <a:off x="3078763" y="5835203"/>
              <a:ext cx="364202" cy="307777"/>
            </a:xfrm>
            <a:prstGeom prst="rect">
              <a:avLst/>
            </a:prstGeom>
          </p:spPr>
          <p:txBody>
            <a:bodyPr wrap="none">
              <a:spAutoFit/>
            </a:bodyPr>
            <a:lstStyle/>
            <a:p>
              <a:r>
                <a:rPr lang="ko-KR" altLang="en-US" b="1" dirty="0">
                  <a:solidFill>
                    <a:srgbClr val="FF0000"/>
                  </a:solidFill>
                  <a:latin typeface="+mn-ea"/>
                </a:rPr>
                <a:t>④</a:t>
              </a:r>
              <a:endParaRPr lang="ko-KR" altLang="en-US" dirty="0"/>
            </a:p>
          </p:txBody>
        </p:sp>
      </p:grpSp>
      <p:sp>
        <p:nvSpPr>
          <p:cNvPr id="17" name="슬라이드 번호 개체 틀 16">
            <a:extLst>
              <a:ext uri="{FF2B5EF4-FFF2-40B4-BE49-F238E27FC236}">
                <a16:creationId xmlns:a16="http://schemas.microsoft.com/office/drawing/2014/main" id="{E1C25CDD-0609-45E0-B1C4-9AEA3B242149}"/>
              </a:ext>
            </a:extLst>
          </p:cNvPr>
          <p:cNvSpPr>
            <a:spLocks noGrp="1"/>
          </p:cNvSpPr>
          <p:nvPr>
            <p:ph type="sldNum" idx="12"/>
          </p:nvPr>
        </p:nvSpPr>
        <p:spPr/>
        <p:txBody>
          <a:bodyPr/>
          <a:lstStyle/>
          <a:p>
            <a:fld id="{00000000-1234-1234-1234-123412341234}" type="slidenum">
              <a:rPr lang="en-US" altLang="ko-KR" smtClean="0"/>
              <a:pPr/>
              <a:t>28</a:t>
            </a:fld>
            <a:endParaRPr lang="ko-KR" altLang="en-US"/>
          </a:p>
        </p:txBody>
      </p:sp>
      <p:sp>
        <p:nvSpPr>
          <p:cNvPr id="46" name="TextBox 45">
            <a:extLst>
              <a:ext uri="{FF2B5EF4-FFF2-40B4-BE49-F238E27FC236}">
                <a16:creationId xmlns:a16="http://schemas.microsoft.com/office/drawing/2014/main" id="{5342C1F2-5D9B-4D49-9937-E83522C68731}"/>
              </a:ext>
            </a:extLst>
          </p:cNvPr>
          <p:cNvSpPr txBox="1"/>
          <p:nvPr/>
        </p:nvSpPr>
        <p:spPr>
          <a:xfrm>
            <a:off x="8555268" y="5944242"/>
            <a:ext cx="2244896" cy="523220"/>
          </a:xfrm>
          <a:prstGeom prst="rect">
            <a:avLst/>
          </a:prstGeom>
          <a:noFill/>
        </p:spPr>
        <p:txBody>
          <a:bodyPr wrap="square">
            <a:spAutoFit/>
          </a:bodyPr>
          <a:lstStyle/>
          <a:p>
            <a:pPr algn="l"/>
            <a:r>
              <a:rPr lang="ko-KR" altLang="en-US" sz="1400" b="1" i="0" spc="0" dirty="0">
                <a:solidFill>
                  <a:srgbClr val="FF0000"/>
                </a:solidFill>
                <a:effectLst/>
                <a:latin typeface="+mn-ea"/>
                <a:ea typeface="+mn-ea"/>
              </a:rPr>
              <a:t>①②③④⑤⑥⑦⑧⑨⑩</a:t>
            </a:r>
            <a:endParaRPr lang="ko-KR" altLang="en-US" b="1" i="0" dirty="0">
              <a:solidFill>
                <a:srgbClr val="FF0000"/>
              </a:solidFill>
              <a:effectLst/>
              <a:latin typeface="+mn-ea"/>
              <a:ea typeface="+mn-ea"/>
            </a:endParaRPr>
          </a:p>
          <a:p>
            <a:pPr algn="l"/>
            <a:r>
              <a:rPr lang="ko-KR" altLang="en-US" sz="1400" b="1" i="0" spc="0" dirty="0">
                <a:solidFill>
                  <a:srgbClr val="FF0000"/>
                </a:solidFill>
                <a:effectLst/>
                <a:latin typeface="+mn-ea"/>
                <a:ea typeface="+mn-ea"/>
              </a:rPr>
              <a:t>⑪⑫⑬⑭⑮</a:t>
            </a:r>
            <a:endParaRPr lang="en-US" altLang="ko-KR" sz="1400" b="1" i="0" spc="0" dirty="0">
              <a:solidFill>
                <a:srgbClr val="FF0000"/>
              </a:solidFill>
              <a:effectLst/>
              <a:latin typeface="+mn-ea"/>
              <a:ea typeface="+mn-ea"/>
            </a:endParaRPr>
          </a:p>
        </p:txBody>
      </p:sp>
    </p:spTree>
    <p:extLst>
      <p:ext uri="{BB962C8B-B14F-4D97-AF65-F5344CB8AC3E}">
        <p14:creationId xmlns:p14="http://schemas.microsoft.com/office/powerpoint/2010/main" val="412291369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F2002EF8-B5E7-48AA-A2B7-3AF0FCEB52A5}"/>
              </a:ext>
            </a:extLst>
          </p:cNvPr>
          <p:cNvSpPr>
            <a:spLocks noGrp="1"/>
          </p:cNvSpPr>
          <p:nvPr>
            <p:ph type="sldNum" sz="quarter" idx="12"/>
          </p:nvPr>
        </p:nvSpPr>
        <p:spPr/>
        <p:txBody>
          <a:bodyPr/>
          <a:lstStyle/>
          <a:p>
            <a:fld id="{00000000-1234-1234-1234-123412341234}" type="slidenum">
              <a:rPr lang="en-US" altLang="ko-KR" smtClean="0"/>
              <a:pPr/>
              <a:t>29</a:t>
            </a:fld>
            <a:endParaRPr lang="ko-KR" altLang="en-US"/>
          </a:p>
        </p:txBody>
      </p:sp>
      <p:pic>
        <p:nvPicPr>
          <p:cNvPr id="4" name="그림 3" descr="스크린샷이(가) 표시된 사진&#10;&#10;자동 생성된 설명">
            <a:extLst>
              <a:ext uri="{FF2B5EF4-FFF2-40B4-BE49-F238E27FC236}">
                <a16:creationId xmlns:a16="http://schemas.microsoft.com/office/drawing/2014/main" id="{B2931AA8-3908-459A-AB9B-64C11D1565E7}"/>
              </a:ext>
            </a:extLst>
          </p:cNvPr>
          <p:cNvPicPr>
            <a:picLocks noChangeAspect="1"/>
          </p:cNvPicPr>
          <p:nvPr/>
        </p:nvPicPr>
        <p:blipFill rotWithShape="1">
          <a:blip r:embed="rId2"/>
          <a:srcRect l="35497" t="7083" r="5512" b="9306"/>
          <a:stretch/>
        </p:blipFill>
        <p:spPr>
          <a:xfrm>
            <a:off x="0" y="561975"/>
            <a:ext cx="6315075" cy="5734050"/>
          </a:xfrm>
          <a:prstGeom prst="rect">
            <a:avLst/>
          </a:prstGeom>
        </p:spPr>
      </p:pic>
      <p:pic>
        <p:nvPicPr>
          <p:cNvPr id="5" name="그림 4">
            <a:extLst>
              <a:ext uri="{FF2B5EF4-FFF2-40B4-BE49-F238E27FC236}">
                <a16:creationId xmlns:a16="http://schemas.microsoft.com/office/drawing/2014/main" id="{F243052C-204D-4325-93B8-04871F4A745B}"/>
              </a:ext>
            </a:extLst>
          </p:cNvPr>
          <p:cNvPicPr>
            <a:picLocks noChangeAspect="1"/>
          </p:cNvPicPr>
          <p:nvPr/>
        </p:nvPicPr>
        <p:blipFill>
          <a:blip r:embed="rId3"/>
          <a:stretch>
            <a:fillRect/>
          </a:stretch>
        </p:blipFill>
        <p:spPr>
          <a:xfrm>
            <a:off x="8661364" y="964254"/>
            <a:ext cx="2997286" cy="4788845"/>
          </a:xfrm>
          <a:prstGeom prst="rect">
            <a:avLst/>
          </a:prstGeom>
        </p:spPr>
      </p:pic>
    </p:spTree>
    <p:extLst>
      <p:ext uri="{BB962C8B-B14F-4D97-AF65-F5344CB8AC3E}">
        <p14:creationId xmlns:p14="http://schemas.microsoft.com/office/powerpoint/2010/main" val="237765417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err="1">
                <a:latin typeface="Malgun Gothic"/>
                <a:ea typeface="Malgun Gothic"/>
                <a:cs typeface="Malgun Gothic"/>
                <a:sym typeface="Malgun Gothic"/>
              </a:rPr>
              <a:t>통화중</a:t>
            </a:r>
            <a:r>
              <a:rPr lang="en-US" altLang="ko-KR" sz="1000" dirty="0">
                <a:latin typeface="Malgun Gothic"/>
                <a:ea typeface="Malgun Gothic"/>
                <a:cs typeface="Malgun Gothic"/>
                <a:sym typeface="Malgun Gothic"/>
              </a:rPr>
              <a:t>&gt;</a:t>
            </a:r>
            <a:r>
              <a:rPr lang="ko-KR" altLang="en-US" sz="1000" dirty="0" err="1">
                <a:latin typeface="Malgun Gothic"/>
                <a:ea typeface="Malgun Gothic"/>
                <a:cs typeface="Malgun Gothic"/>
                <a:sym typeface="Malgun Gothic"/>
              </a:rPr>
              <a:t>발신중</a:t>
            </a:r>
            <a:endParaRPr lang="ko-KR" altLang="en-US" sz="1000" dirty="0">
              <a:latin typeface="Malgun Gothic"/>
              <a:ea typeface="Malgun Gothic"/>
              <a:cs typeface="Malgun Gothic"/>
              <a:sym typeface="Malgun Gothic"/>
            </a:endParaRP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1128956492"/>
              </p:ext>
            </p:extLst>
          </p:nvPr>
        </p:nvGraphicFramePr>
        <p:xfrm>
          <a:off x="8414851" y="564395"/>
          <a:ext cx="3597339" cy="4787362"/>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marR="0" lvl="0" indent="-171450" algn="l" rtl="0">
                        <a:lnSpc>
                          <a:spcPct val="100000"/>
                        </a:lnSpc>
                        <a:spcBef>
                          <a:spcPts val="0"/>
                        </a:spcBef>
                        <a:spcAft>
                          <a:spcPts val="0"/>
                        </a:spcAft>
                        <a:buClr>
                          <a:schemeClr val="dk1"/>
                        </a:buClr>
                        <a:buSzPts val="800"/>
                        <a:buFont typeface="Arial" panose="020B0604020202020204" pitchFamily="34" charset="0"/>
                        <a:buChar char="•"/>
                      </a:pPr>
                      <a:r>
                        <a:rPr lang="ko-KR" altLang="en-US" sz="1000" b="0" i="0" u="none" strike="noStrike" cap="none" dirty="0" err="1">
                          <a:solidFill>
                            <a:schemeClr val="tx1"/>
                          </a:solidFill>
                          <a:latin typeface="+mn-ea"/>
                          <a:ea typeface="+mn-ea"/>
                          <a:cs typeface="Arial"/>
                          <a:sym typeface="Arial"/>
                        </a:rPr>
                        <a:t>발신중으로</a:t>
                      </a:r>
                      <a:r>
                        <a:rPr lang="ko-KR" altLang="en-US" sz="1000" b="0" i="0" u="none" strike="noStrike" cap="none" dirty="0">
                          <a:solidFill>
                            <a:schemeClr val="tx1"/>
                          </a:solidFill>
                          <a:latin typeface="+mn-ea"/>
                          <a:ea typeface="+mn-ea"/>
                          <a:cs typeface="Arial"/>
                          <a:sym typeface="Arial"/>
                        </a:rPr>
                        <a:t> 표기</a:t>
                      </a: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54917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latin typeface="+mn-ea"/>
                          <a:ea typeface="+mn-ea"/>
                        </a:rPr>
                        <a:t>해당영역 비활성화</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i="0" u="none" strike="noStrike" cap="none" dirty="0">
                          <a:solidFill>
                            <a:schemeClr val="tx1"/>
                          </a:solidFill>
                          <a:latin typeface="+mn-ea"/>
                          <a:ea typeface="Arial"/>
                          <a:cs typeface="Arial"/>
                          <a:sym typeface="Arial"/>
                        </a:rPr>
                        <a:t>종료 버튼 활성화</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0" marR="0" lvl="0" indent="0" algn="l" defTabSz="914400" rtl="0" eaLnBrk="1" fontAlgn="auto" latinLnBrk="0" hangingPunct="1">
                        <a:lnSpc>
                          <a:spcPct val="100000"/>
                        </a:lnSpc>
                        <a:spcBef>
                          <a:spcPts val="0"/>
                        </a:spcBef>
                        <a:spcAft>
                          <a:spcPts val="0"/>
                        </a:spcAft>
                        <a:buClr>
                          <a:schemeClr val="dk1"/>
                        </a:buClr>
                        <a:buSzPts val="800"/>
                        <a:buFont typeface="Arial"/>
                        <a:buNone/>
                        <a:tabLst/>
                        <a:defRP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100440" y="684630"/>
            <a:ext cx="513769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2"/>
            </p:custDataLst>
          </p:nvPr>
        </p:nvSpPr>
        <p:spPr>
          <a:xfrm>
            <a:off x="3105150" y="1672549"/>
            <a:ext cx="5131288"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sp>
        <p:nvSpPr>
          <p:cNvPr id="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99CF956-612E-4ADD-A8B4-ADCDDD82A82E}"/>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grpSp>
        <p:nvGrpSpPr>
          <p:cNvPr id="375" name="그룹 374">
            <a:extLst>
              <a:ext uri="{FF2B5EF4-FFF2-40B4-BE49-F238E27FC236}">
                <a16:creationId xmlns:a16="http://schemas.microsoft.com/office/drawing/2014/main" id="{4C4CE96E-6337-416D-8E51-19EF4C0A7DB2}"/>
              </a:ext>
            </a:extLst>
          </p:cNvPr>
          <p:cNvGrpSpPr/>
          <p:nvPr/>
        </p:nvGrpSpPr>
        <p:grpSpPr>
          <a:xfrm>
            <a:off x="246174" y="798201"/>
            <a:ext cx="1208677" cy="180663"/>
            <a:chOff x="1299057" y="824332"/>
            <a:chExt cx="1208677" cy="180663"/>
          </a:xfrm>
        </p:grpSpPr>
        <p:sp>
          <p:nvSpPr>
            <p:cNvPr id="376" name="Series Label">
              <a:extLst>
                <a:ext uri="{FF2B5EF4-FFF2-40B4-BE49-F238E27FC236}">
                  <a16:creationId xmlns:a16="http://schemas.microsoft.com/office/drawing/2014/main" id="{878FE1BB-25B5-460F-AA73-F71208E2451A}"/>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77" name="Series Color">
              <a:extLst>
                <a:ext uri="{FF2B5EF4-FFF2-40B4-BE49-F238E27FC236}">
                  <a16:creationId xmlns:a16="http://schemas.microsoft.com/office/drawing/2014/main" id="{B3261D9C-C236-4DF5-AC03-E36D17C047E9}"/>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83" name="Series Label">
              <a:extLst>
                <a:ext uri="{FF2B5EF4-FFF2-40B4-BE49-F238E27FC236}">
                  <a16:creationId xmlns:a16="http://schemas.microsoft.com/office/drawing/2014/main" id="{9A921176-3F66-41AA-A9A7-7AA7EED98750}"/>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84" name="Series Color">
              <a:extLst>
                <a:ext uri="{FF2B5EF4-FFF2-40B4-BE49-F238E27FC236}">
                  <a16:creationId xmlns:a16="http://schemas.microsoft.com/office/drawing/2014/main" id="{ED961A4E-CE65-4710-9F5B-73D4C269A218}"/>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87" name="사각형: 둥근 모서리 386">
            <a:extLst>
              <a:ext uri="{FF2B5EF4-FFF2-40B4-BE49-F238E27FC236}">
                <a16:creationId xmlns:a16="http://schemas.microsoft.com/office/drawing/2014/main" id="{F7CBDD15-45F2-4504-90DC-441791C6A4D5}"/>
              </a:ext>
            </a:extLst>
          </p:cNvPr>
          <p:cNvSpPr/>
          <p:nvPr/>
        </p:nvSpPr>
        <p:spPr>
          <a:xfrm>
            <a:off x="2197025" y="753962"/>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88" name="그림 387">
            <a:extLst>
              <a:ext uri="{FF2B5EF4-FFF2-40B4-BE49-F238E27FC236}">
                <a16:creationId xmlns:a16="http://schemas.microsoft.com/office/drawing/2014/main" id="{BD5F3696-8323-4B42-90CB-ED864A9A9C7A}"/>
              </a:ext>
            </a:extLst>
          </p:cNvPr>
          <p:cNvPicPr>
            <a:picLocks noChangeAspect="1"/>
          </p:cNvPicPr>
          <p:nvPr/>
        </p:nvPicPr>
        <p:blipFill>
          <a:blip r:embed="rId14"/>
          <a:srcRect/>
          <a:stretch/>
        </p:blipFill>
        <p:spPr>
          <a:xfrm>
            <a:off x="240169" y="1024898"/>
            <a:ext cx="2811768" cy="5390247"/>
          </a:xfrm>
          <a:prstGeom prst="rect">
            <a:avLst/>
          </a:prstGeom>
        </p:spPr>
      </p:pic>
      <p:sp>
        <p:nvSpPr>
          <p:cNvPr id="397" name="직사각형 396">
            <a:extLst>
              <a:ext uri="{FF2B5EF4-FFF2-40B4-BE49-F238E27FC236}">
                <a16:creationId xmlns:a16="http://schemas.microsoft.com/office/drawing/2014/main" id="{4D938096-4D48-445A-902C-9DE9776F792E}"/>
              </a:ext>
            </a:extLst>
          </p:cNvPr>
          <p:cNvSpPr/>
          <p:nvPr/>
        </p:nvSpPr>
        <p:spPr>
          <a:xfrm>
            <a:off x="339666" y="1112856"/>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발신중</a:t>
            </a:r>
            <a:endParaRPr kumimoji="1" lang="en-US" altLang="ko-KR" sz="900" b="1" kern="1200" dirty="0">
              <a:solidFill>
                <a:schemeClr val="tx1"/>
              </a:solidFill>
              <a:latin typeface="맑은 고딕"/>
              <a:ea typeface="맑은 고딕" panose="020B0503020000020004" pitchFamily="50" charset="-127"/>
            </a:endParaRPr>
          </a:p>
        </p:txBody>
      </p:sp>
      <p:sp>
        <p:nvSpPr>
          <p:cNvPr id="502" name="슬라이드 번호 개체 틀 1">
            <a:extLst>
              <a:ext uri="{FF2B5EF4-FFF2-40B4-BE49-F238E27FC236}">
                <a16:creationId xmlns:a16="http://schemas.microsoft.com/office/drawing/2014/main" id="{F272CDFF-D396-4DD7-98EC-B5F2FA9D1213}"/>
              </a:ext>
            </a:extLst>
          </p:cNvPr>
          <p:cNvSpPr>
            <a:spLocks noGrp="1"/>
          </p:cNvSpPr>
          <p:nvPr>
            <p:ph type="sldNum" idx="12"/>
          </p:nvPr>
        </p:nvSpPr>
        <p:spPr>
          <a:xfrm>
            <a:off x="11425717" y="6643927"/>
            <a:ext cx="696738" cy="138900"/>
          </a:xfrm>
        </p:spPr>
        <p:txBody>
          <a:bodyPr/>
          <a:lstStyle/>
          <a:p>
            <a:fld id="{00000000-1234-1234-1234-123412341234}" type="slidenum">
              <a:rPr lang="en-US" altLang="ko-KR" smtClean="0"/>
              <a:pPr/>
              <a:t>30</a:t>
            </a:fld>
            <a:endParaRPr lang="ko-KR" altLang="en-US" dirty="0"/>
          </a:p>
        </p:txBody>
      </p:sp>
      <p:sp>
        <p:nvSpPr>
          <p:cNvPr id="503" name="TextBox 502">
            <a:extLst>
              <a:ext uri="{FF2B5EF4-FFF2-40B4-BE49-F238E27FC236}">
                <a16:creationId xmlns:a16="http://schemas.microsoft.com/office/drawing/2014/main" id="{8BCC21DA-133E-4E48-80EC-FEE0A121B7C9}"/>
              </a:ext>
            </a:extLst>
          </p:cNvPr>
          <p:cNvSpPr txBox="1"/>
          <p:nvPr/>
        </p:nvSpPr>
        <p:spPr>
          <a:xfrm>
            <a:off x="162961" y="1073049"/>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504" name="TextBox 503">
            <a:extLst>
              <a:ext uri="{FF2B5EF4-FFF2-40B4-BE49-F238E27FC236}">
                <a16:creationId xmlns:a16="http://schemas.microsoft.com/office/drawing/2014/main" id="{CB3D13A5-CDA2-4B07-AB5A-0E2A59B7D105}"/>
              </a:ext>
            </a:extLst>
          </p:cNvPr>
          <p:cNvSpPr txBox="1"/>
          <p:nvPr/>
        </p:nvSpPr>
        <p:spPr>
          <a:xfrm>
            <a:off x="826499" y="5785500"/>
            <a:ext cx="389851"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grpSp>
        <p:nvGrpSpPr>
          <p:cNvPr id="505" name="그룹 504">
            <a:extLst>
              <a:ext uri="{FF2B5EF4-FFF2-40B4-BE49-F238E27FC236}">
                <a16:creationId xmlns:a16="http://schemas.microsoft.com/office/drawing/2014/main" id="{0668BA25-1F5D-4D50-BF5D-45EEFF9BD35F}"/>
              </a:ext>
            </a:extLst>
          </p:cNvPr>
          <p:cNvGrpSpPr/>
          <p:nvPr/>
        </p:nvGrpSpPr>
        <p:grpSpPr>
          <a:xfrm rot="8052840">
            <a:off x="1030824" y="5914236"/>
            <a:ext cx="504753" cy="505258"/>
            <a:chOff x="997531" y="4181475"/>
            <a:chExt cx="2232654" cy="2234889"/>
          </a:xfrm>
        </p:grpSpPr>
        <p:sp>
          <p:nvSpPr>
            <p:cNvPr id="506" name="0">
              <a:extLst>
                <a:ext uri="{FF2B5EF4-FFF2-40B4-BE49-F238E27FC236}">
                  <a16:creationId xmlns:a16="http://schemas.microsoft.com/office/drawing/2014/main" id="{554B82E0-7DE9-4DB1-B019-06962E2B43ED}"/>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18" name="그래픽 517" descr="수신기">
              <a:extLst>
                <a:ext uri="{FF2B5EF4-FFF2-40B4-BE49-F238E27FC236}">
                  <a16:creationId xmlns:a16="http://schemas.microsoft.com/office/drawing/2014/main" id="{4D026A31-F748-4DB4-A7F0-C66C806126C3}"/>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29546" y="4614604"/>
              <a:ext cx="1368624" cy="1368629"/>
            </a:xfrm>
            <a:prstGeom prst="rect">
              <a:avLst/>
            </a:prstGeom>
          </p:spPr>
        </p:pic>
      </p:grpSp>
      <p:sp>
        <p:nvSpPr>
          <p:cNvPr id="525" name="직사각형 524">
            <a:extLst>
              <a:ext uri="{FF2B5EF4-FFF2-40B4-BE49-F238E27FC236}">
                <a16:creationId xmlns:a16="http://schemas.microsoft.com/office/drawing/2014/main" id="{7E737E2B-CD98-46D9-97B4-FF4BD9214213}"/>
              </a:ext>
            </a:extLst>
          </p:cNvPr>
          <p:cNvSpPr/>
          <p:nvPr/>
        </p:nvSpPr>
        <p:spPr>
          <a:xfrm>
            <a:off x="370586" y="2702282"/>
            <a:ext cx="2578888" cy="714114"/>
          </a:xfrm>
          <a:prstGeom prst="rect">
            <a:avLst/>
          </a:prstGeom>
          <a:no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526" name="TextBox 525">
            <a:extLst>
              <a:ext uri="{FF2B5EF4-FFF2-40B4-BE49-F238E27FC236}">
                <a16:creationId xmlns:a16="http://schemas.microsoft.com/office/drawing/2014/main" id="{2D026550-310E-4A79-899E-ED9677C0AB3A}"/>
              </a:ext>
            </a:extLst>
          </p:cNvPr>
          <p:cNvSpPr txBox="1"/>
          <p:nvPr/>
        </p:nvSpPr>
        <p:spPr>
          <a:xfrm>
            <a:off x="13328" y="2548392"/>
            <a:ext cx="38985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5" name="직사각형 4">
            <a:extLst>
              <a:ext uri="{FF2B5EF4-FFF2-40B4-BE49-F238E27FC236}">
                <a16:creationId xmlns:a16="http://schemas.microsoft.com/office/drawing/2014/main" id="{D82B1C87-1094-403F-B26B-D898E16B50EF}"/>
              </a:ext>
            </a:extLst>
          </p:cNvPr>
          <p:cNvSpPr/>
          <p:nvPr/>
        </p:nvSpPr>
        <p:spPr>
          <a:xfrm>
            <a:off x="754887" y="1651056"/>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Tree>
    <p:extLst>
      <p:ext uri="{BB962C8B-B14F-4D97-AF65-F5344CB8AC3E}">
        <p14:creationId xmlns:p14="http://schemas.microsoft.com/office/powerpoint/2010/main" val="314831191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err="1">
                <a:latin typeface="Malgun Gothic"/>
                <a:ea typeface="Malgun Gothic"/>
                <a:cs typeface="Malgun Gothic"/>
                <a:sym typeface="Malgun Gothic"/>
              </a:rPr>
              <a:t>통화중</a:t>
            </a:r>
            <a:endParaRPr lang="ko-KR" altLang="en-US" sz="1000" dirty="0">
              <a:latin typeface="Malgun Gothic"/>
              <a:ea typeface="Malgun Gothic"/>
              <a:cs typeface="Malgun Gothic"/>
              <a:sym typeface="Malgun Gothic"/>
            </a:endParaRP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4110393827"/>
              </p:ext>
            </p:extLst>
          </p:nvPr>
        </p:nvGraphicFramePr>
        <p:xfrm>
          <a:off x="8414851" y="564395"/>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marR="0" lvl="0" indent="-171450" algn="l" rtl="0">
                        <a:lnSpc>
                          <a:spcPct val="100000"/>
                        </a:lnSpc>
                        <a:spcBef>
                          <a:spcPts val="0"/>
                        </a:spcBef>
                        <a:spcAft>
                          <a:spcPts val="0"/>
                        </a:spcAft>
                        <a:buClr>
                          <a:schemeClr val="dk1"/>
                        </a:buClr>
                        <a:buSzPts val="800"/>
                        <a:buFont typeface="Arial" panose="020B0604020202020204" pitchFamily="34" charset="0"/>
                        <a:buChar char="•"/>
                      </a:pPr>
                      <a:r>
                        <a:rPr lang="ko-KR" altLang="en-US" sz="1000" b="0" i="0" u="none" strike="noStrike" cap="none" dirty="0" err="1">
                          <a:solidFill>
                            <a:schemeClr val="tx1"/>
                          </a:solidFill>
                          <a:latin typeface="+mn-ea"/>
                          <a:ea typeface="+mn-ea"/>
                          <a:cs typeface="Arial"/>
                          <a:sym typeface="Arial"/>
                        </a:rPr>
                        <a:t>통화중으로</a:t>
                      </a:r>
                      <a:r>
                        <a:rPr lang="ko-KR" altLang="en-US" sz="1000" b="0" i="0" u="none" strike="noStrike" cap="none" dirty="0">
                          <a:solidFill>
                            <a:schemeClr val="tx1"/>
                          </a:solidFill>
                          <a:latin typeface="+mn-ea"/>
                          <a:ea typeface="+mn-ea"/>
                          <a:cs typeface="Arial"/>
                          <a:sym typeface="Arial"/>
                        </a:rPr>
                        <a:t> 표기</a:t>
                      </a: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latin typeface="+mn-ea"/>
                          <a:ea typeface="+mn-ea"/>
                        </a:rPr>
                        <a:t>주소록에 추가</a:t>
                      </a:r>
                      <a:r>
                        <a:rPr lang="en-US" altLang="ko-KR" sz="1000" b="0" dirty="0">
                          <a:solidFill>
                            <a:schemeClr val="tx1"/>
                          </a:solidFill>
                          <a:latin typeface="+mn-ea"/>
                          <a:ea typeface="+mn-ea"/>
                        </a:rPr>
                        <a:t>, </a:t>
                      </a:r>
                      <a:r>
                        <a:rPr lang="ko-KR" altLang="en-US" sz="1000" b="0" dirty="0">
                          <a:solidFill>
                            <a:schemeClr val="tx1"/>
                          </a:solidFill>
                          <a:latin typeface="+mn-ea"/>
                          <a:ea typeface="+mn-ea"/>
                        </a:rPr>
                        <a:t>기 등록된 경우 주소록 수정 페이지 호출</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i="0" u="none" strike="noStrike" cap="none" dirty="0" err="1">
                          <a:solidFill>
                            <a:schemeClr val="tx1"/>
                          </a:solidFill>
                          <a:latin typeface="+mn-ea"/>
                          <a:ea typeface="Arial"/>
                          <a:cs typeface="Arial"/>
                          <a:sym typeface="Arial"/>
                        </a:rPr>
                        <a:t>전화끊기</a:t>
                      </a:r>
                      <a:r>
                        <a:rPr lang="ko-KR" altLang="en-US" sz="1000" b="0" i="0" u="none" strike="noStrike" cap="none" dirty="0">
                          <a:solidFill>
                            <a:schemeClr val="tx1"/>
                          </a:solidFill>
                          <a:latin typeface="+mn-ea"/>
                          <a:ea typeface="Arial"/>
                          <a:cs typeface="Arial"/>
                          <a:sym typeface="Arial"/>
                        </a:rPr>
                        <a:t> 버튼 유지</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0" marR="0" lvl="0" indent="0" algn="l" defTabSz="914400" rtl="0" eaLnBrk="1" fontAlgn="auto" latinLnBrk="0" hangingPunct="1">
                        <a:lnSpc>
                          <a:spcPct val="100000"/>
                        </a:lnSpc>
                        <a:spcBef>
                          <a:spcPts val="0"/>
                        </a:spcBef>
                        <a:spcAft>
                          <a:spcPts val="0"/>
                        </a:spcAft>
                        <a:buClr>
                          <a:schemeClr val="dk1"/>
                        </a:buClr>
                        <a:buSzPts val="800"/>
                        <a:buFont typeface="Arial"/>
                        <a:buNone/>
                        <a:tabLst/>
                        <a:defRP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2"/>
            </p:custDataLst>
          </p:nvPr>
        </p:nvSpPr>
        <p:spPr>
          <a:xfrm>
            <a:off x="3095624" y="1672549"/>
            <a:ext cx="514081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334818" y="6109365"/>
              <a:ext cx="241298" cy="243191"/>
            </a:xfrm>
            <a:prstGeom prst="rect">
              <a:avLst/>
            </a:prstGeom>
          </p:spPr>
        </p:pic>
      </p:grpSp>
      <p:sp>
        <p:nvSpPr>
          <p:cNvPr id="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99CF956-612E-4ADD-A8B4-ADCDDD82A82E}"/>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grpSp>
        <p:nvGrpSpPr>
          <p:cNvPr id="502" name="그룹 501">
            <a:extLst>
              <a:ext uri="{FF2B5EF4-FFF2-40B4-BE49-F238E27FC236}">
                <a16:creationId xmlns:a16="http://schemas.microsoft.com/office/drawing/2014/main" id="{93E3AC62-6EBD-43E1-A79D-E203CAFBB953}"/>
              </a:ext>
            </a:extLst>
          </p:cNvPr>
          <p:cNvGrpSpPr/>
          <p:nvPr/>
        </p:nvGrpSpPr>
        <p:grpSpPr>
          <a:xfrm>
            <a:off x="246174" y="798201"/>
            <a:ext cx="1208677" cy="180663"/>
            <a:chOff x="1299057" y="824332"/>
            <a:chExt cx="1208677" cy="180663"/>
          </a:xfrm>
        </p:grpSpPr>
        <p:sp>
          <p:nvSpPr>
            <p:cNvPr id="503" name="Series Label">
              <a:extLst>
                <a:ext uri="{FF2B5EF4-FFF2-40B4-BE49-F238E27FC236}">
                  <a16:creationId xmlns:a16="http://schemas.microsoft.com/office/drawing/2014/main" id="{B3FAF5A8-6231-43F8-9880-67355CD9D853}"/>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504" name="Series Color">
              <a:extLst>
                <a:ext uri="{FF2B5EF4-FFF2-40B4-BE49-F238E27FC236}">
                  <a16:creationId xmlns:a16="http://schemas.microsoft.com/office/drawing/2014/main" id="{9684A883-72A5-4F6D-BE2A-21E435F4609E}"/>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505" name="Series Label">
              <a:extLst>
                <a:ext uri="{FF2B5EF4-FFF2-40B4-BE49-F238E27FC236}">
                  <a16:creationId xmlns:a16="http://schemas.microsoft.com/office/drawing/2014/main" id="{82525244-BBE9-4285-B58D-0BEA9E960026}"/>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506" name="Series Color">
              <a:extLst>
                <a:ext uri="{FF2B5EF4-FFF2-40B4-BE49-F238E27FC236}">
                  <a16:creationId xmlns:a16="http://schemas.microsoft.com/office/drawing/2014/main" id="{C5E978B2-AC9C-4C45-930A-1BEAFAD105B0}"/>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518" name="사각형: 둥근 모서리 517">
            <a:extLst>
              <a:ext uri="{FF2B5EF4-FFF2-40B4-BE49-F238E27FC236}">
                <a16:creationId xmlns:a16="http://schemas.microsoft.com/office/drawing/2014/main" id="{66400E2D-8A43-4C2B-802C-D997407D7EB5}"/>
              </a:ext>
            </a:extLst>
          </p:cNvPr>
          <p:cNvSpPr/>
          <p:nvPr/>
        </p:nvSpPr>
        <p:spPr>
          <a:xfrm>
            <a:off x="2197025" y="753962"/>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525" name="그림 524">
            <a:extLst>
              <a:ext uri="{FF2B5EF4-FFF2-40B4-BE49-F238E27FC236}">
                <a16:creationId xmlns:a16="http://schemas.microsoft.com/office/drawing/2014/main" id="{418A7B51-BF9F-4329-8CEA-1AE141600B6C}"/>
              </a:ext>
            </a:extLst>
          </p:cNvPr>
          <p:cNvPicPr>
            <a:picLocks noChangeAspect="1"/>
          </p:cNvPicPr>
          <p:nvPr/>
        </p:nvPicPr>
        <p:blipFill>
          <a:blip r:embed="rId14"/>
          <a:srcRect/>
          <a:stretch/>
        </p:blipFill>
        <p:spPr>
          <a:xfrm>
            <a:off x="240169" y="1024898"/>
            <a:ext cx="2811768" cy="5390247"/>
          </a:xfrm>
          <a:prstGeom prst="rect">
            <a:avLst/>
          </a:prstGeom>
        </p:spPr>
      </p:pic>
      <p:sp>
        <p:nvSpPr>
          <p:cNvPr id="526" name="직사각형 525">
            <a:extLst>
              <a:ext uri="{FF2B5EF4-FFF2-40B4-BE49-F238E27FC236}">
                <a16:creationId xmlns:a16="http://schemas.microsoft.com/office/drawing/2014/main" id="{6E0AA5C1-2E9F-4D75-92E1-213ECC9749DB}"/>
              </a:ext>
            </a:extLst>
          </p:cNvPr>
          <p:cNvSpPr/>
          <p:nvPr/>
        </p:nvSpPr>
        <p:spPr>
          <a:xfrm>
            <a:off x="339666" y="1112856"/>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endParaRPr kumimoji="1" lang="en-US" altLang="ko-KR" sz="900" b="1" kern="1200" dirty="0">
              <a:solidFill>
                <a:schemeClr val="tx1"/>
              </a:solidFill>
              <a:latin typeface="맑은 고딕"/>
              <a:ea typeface="맑은 고딕" panose="020B0503020000020004" pitchFamily="50" charset="-127"/>
            </a:endParaRPr>
          </a:p>
        </p:txBody>
      </p:sp>
      <p:grpSp>
        <p:nvGrpSpPr>
          <p:cNvPr id="560" name="그룹 559">
            <a:extLst>
              <a:ext uri="{FF2B5EF4-FFF2-40B4-BE49-F238E27FC236}">
                <a16:creationId xmlns:a16="http://schemas.microsoft.com/office/drawing/2014/main" id="{9960F714-C528-46DE-B379-A9CC54282BC4}"/>
              </a:ext>
            </a:extLst>
          </p:cNvPr>
          <p:cNvGrpSpPr/>
          <p:nvPr/>
        </p:nvGrpSpPr>
        <p:grpSpPr>
          <a:xfrm rot="8052840">
            <a:off x="1030824" y="5914236"/>
            <a:ext cx="504753" cy="505258"/>
            <a:chOff x="997531" y="4181475"/>
            <a:chExt cx="2232654" cy="2234889"/>
          </a:xfrm>
        </p:grpSpPr>
        <p:sp>
          <p:nvSpPr>
            <p:cNvPr id="561" name="0">
              <a:extLst>
                <a:ext uri="{FF2B5EF4-FFF2-40B4-BE49-F238E27FC236}">
                  <a16:creationId xmlns:a16="http://schemas.microsoft.com/office/drawing/2014/main" id="{DE91911F-ACA8-40E6-8E71-A486E59AB444}"/>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62" name="그래픽 561" descr="수신기">
              <a:extLst>
                <a:ext uri="{FF2B5EF4-FFF2-40B4-BE49-F238E27FC236}">
                  <a16:creationId xmlns:a16="http://schemas.microsoft.com/office/drawing/2014/main" id="{B1BBDE53-8205-4C0A-A1AE-8C40BC0855B3}"/>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29546" y="4614604"/>
              <a:ext cx="1368624" cy="1368629"/>
            </a:xfrm>
            <a:prstGeom prst="rect">
              <a:avLst/>
            </a:prstGeom>
          </p:spPr>
        </p:pic>
      </p:grpSp>
      <p:sp>
        <p:nvSpPr>
          <p:cNvPr id="572" name="슬라이드 번호 개체 틀 1">
            <a:extLst>
              <a:ext uri="{FF2B5EF4-FFF2-40B4-BE49-F238E27FC236}">
                <a16:creationId xmlns:a16="http://schemas.microsoft.com/office/drawing/2014/main" id="{466BB2F5-D114-4D5C-B01F-B235B52D467D}"/>
              </a:ext>
            </a:extLst>
          </p:cNvPr>
          <p:cNvSpPr>
            <a:spLocks noGrp="1"/>
          </p:cNvSpPr>
          <p:nvPr>
            <p:ph type="sldNum" idx="12"/>
          </p:nvPr>
        </p:nvSpPr>
        <p:spPr>
          <a:xfrm>
            <a:off x="11289630" y="6650190"/>
            <a:ext cx="696738" cy="138900"/>
          </a:xfrm>
        </p:spPr>
        <p:txBody>
          <a:bodyPr/>
          <a:lstStyle/>
          <a:p>
            <a:fld id="{00000000-1234-1234-1234-123412341234}" type="slidenum">
              <a:rPr lang="en-US" altLang="ko-KR" smtClean="0"/>
              <a:pPr/>
              <a:t>31</a:t>
            </a:fld>
            <a:endParaRPr lang="ko-KR" altLang="en-US" dirty="0"/>
          </a:p>
        </p:txBody>
      </p:sp>
      <p:sp>
        <p:nvSpPr>
          <p:cNvPr id="574" name="TextBox 573">
            <a:extLst>
              <a:ext uri="{FF2B5EF4-FFF2-40B4-BE49-F238E27FC236}">
                <a16:creationId xmlns:a16="http://schemas.microsoft.com/office/drawing/2014/main" id="{41569EE2-5789-4DF5-8B5A-277AD895717E}"/>
              </a:ext>
            </a:extLst>
          </p:cNvPr>
          <p:cNvSpPr txBox="1"/>
          <p:nvPr/>
        </p:nvSpPr>
        <p:spPr>
          <a:xfrm>
            <a:off x="170344" y="1092826"/>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576" name="TextBox 575">
            <a:extLst>
              <a:ext uri="{FF2B5EF4-FFF2-40B4-BE49-F238E27FC236}">
                <a16:creationId xmlns:a16="http://schemas.microsoft.com/office/drawing/2014/main" id="{1B133BB7-278D-4BE9-A06A-439CD2AF4F9D}"/>
              </a:ext>
            </a:extLst>
          </p:cNvPr>
          <p:cNvSpPr txBox="1"/>
          <p:nvPr/>
        </p:nvSpPr>
        <p:spPr>
          <a:xfrm>
            <a:off x="2190363" y="1608184"/>
            <a:ext cx="38985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grpSp>
        <p:nvGrpSpPr>
          <p:cNvPr id="588" name="그룹 587">
            <a:extLst>
              <a:ext uri="{FF2B5EF4-FFF2-40B4-BE49-F238E27FC236}">
                <a16:creationId xmlns:a16="http://schemas.microsoft.com/office/drawing/2014/main" id="{C53980D9-D4AF-4AAB-AB4F-45E2AB3693FA}"/>
              </a:ext>
            </a:extLst>
          </p:cNvPr>
          <p:cNvGrpSpPr/>
          <p:nvPr/>
        </p:nvGrpSpPr>
        <p:grpSpPr>
          <a:xfrm rot="8052840">
            <a:off x="1038207" y="5934013"/>
            <a:ext cx="504753" cy="505258"/>
            <a:chOff x="997531" y="4181475"/>
            <a:chExt cx="2232654" cy="2234889"/>
          </a:xfrm>
        </p:grpSpPr>
        <p:sp>
          <p:nvSpPr>
            <p:cNvPr id="589" name="0">
              <a:extLst>
                <a:ext uri="{FF2B5EF4-FFF2-40B4-BE49-F238E27FC236}">
                  <a16:creationId xmlns:a16="http://schemas.microsoft.com/office/drawing/2014/main" id="{9BB42F43-6C42-4CD5-93F0-3C4E99183D31}"/>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92" name="그래픽 591" descr="수신기">
              <a:extLst>
                <a:ext uri="{FF2B5EF4-FFF2-40B4-BE49-F238E27FC236}">
                  <a16:creationId xmlns:a16="http://schemas.microsoft.com/office/drawing/2014/main" id="{6383B140-51EC-41EC-9FD7-438028DF9A5F}"/>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29546" y="4614604"/>
              <a:ext cx="1368624" cy="1368629"/>
            </a:xfrm>
            <a:prstGeom prst="rect">
              <a:avLst/>
            </a:prstGeom>
          </p:spPr>
        </p:pic>
      </p:grpSp>
      <p:grpSp>
        <p:nvGrpSpPr>
          <p:cNvPr id="593" name="그룹 592">
            <a:extLst>
              <a:ext uri="{FF2B5EF4-FFF2-40B4-BE49-F238E27FC236}">
                <a16:creationId xmlns:a16="http://schemas.microsoft.com/office/drawing/2014/main" id="{017ECABF-8FBB-4D45-8CF6-14DF9A7539A4}"/>
              </a:ext>
            </a:extLst>
          </p:cNvPr>
          <p:cNvGrpSpPr/>
          <p:nvPr/>
        </p:nvGrpSpPr>
        <p:grpSpPr>
          <a:xfrm>
            <a:off x="2391373" y="1812330"/>
            <a:ext cx="348070" cy="352385"/>
            <a:chOff x="2323775" y="1802471"/>
            <a:chExt cx="348070" cy="352385"/>
          </a:xfrm>
        </p:grpSpPr>
        <p:sp>
          <p:nvSpPr>
            <p:cNvPr id="594" name="Oval">
              <a:extLst>
                <a:ext uri="{FF2B5EF4-FFF2-40B4-BE49-F238E27FC236}">
                  <a16:creationId xmlns:a16="http://schemas.microsoft.com/office/drawing/2014/main" id="{6024C4C1-CA7B-4763-9A1A-B1AAD5BAD448}"/>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95" name="그래픽 594" descr="사용자">
              <a:extLst>
                <a:ext uri="{FF2B5EF4-FFF2-40B4-BE49-F238E27FC236}">
                  <a16:creationId xmlns:a16="http://schemas.microsoft.com/office/drawing/2014/main" id="{413DBB00-9B22-48AC-B404-7A3CA1CED16C}"/>
                </a:ext>
              </a:extLst>
            </p:cNvPr>
            <p:cNvPicPr>
              <a:picLocks noChangeAspect="1"/>
            </p:cNvPicPr>
            <p:nvPr/>
          </p:nvPicPr>
          <p:blipFill>
            <a:blip r:embed="rId17">
              <a:extLst>
                <a:ext uri="{96DAC541-7B7A-43D3-8B79-37D633B846F1}">
                  <asvg:svgBlip xmlns:asvg="http://schemas.microsoft.com/office/drawing/2016/SVG/main" r:embed="rId18"/>
                </a:ext>
              </a:extLst>
            </a:blip>
            <a:srcRect/>
            <a:stretch/>
          </p:blipFill>
          <p:spPr>
            <a:xfrm>
              <a:off x="2380734" y="1858544"/>
              <a:ext cx="241623" cy="241623"/>
            </a:xfrm>
            <a:prstGeom prst="rect">
              <a:avLst/>
            </a:prstGeom>
          </p:spPr>
        </p:pic>
      </p:grpSp>
      <p:sp>
        <p:nvSpPr>
          <p:cNvPr id="723" name="TextBox 722">
            <a:extLst>
              <a:ext uri="{FF2B5EF4-FFF2-40B4-BE49-F238E27FC236}">
                <a16:creationId xmlns:a16="http://schemas.microsoft.com/office/drawing/2014/main" id="{118AD803-F583-4D88-A0FF-6D701424407F}"/>
              </a:ext>
            </a:extLst>
          </p:cNvPr>
          <p:cNvSpPr txBox="1"/>
          <p:nvPr/>
        </p:nvSpPr>
        <p:spPr>
          <a:xfrm>
            <a:off x="833882" y="5760567"/>
            <a:ext cx="389851" cy="307777"/>
          </a:xfrm>
          <a:prstGeom prst="rect">
            <a:avLst/>
          </a:prstGeom>
          <a:noFill/>
        </p:spPr>
        <p:txBody>
          <a:bodyPr wrap="square">
            <a:spAutoFit/>
          </a:bodyPr>
          <a:lstStyle/>
          <a:p>
            <a:r>
              <a:rPr lang="ko-KR" altLang="en-US" sz="1400" b="1" i="0" spc="0" dirty="0">
                <a:solidFill>
                  <a:srgbClr val="FF0000"/>
                </a:solidFill>
                <a:effectLst/>
                <a:latin typeface="+mn-ea"/>
                <a:ea typeface="+mn-ea"/>
              </a:rPr>
              <a:t>③</a:t>
            </a:r>
            <a:endParaRPr lang="ko-KR" altLang="en-US" dirty="0"/>
          </a:p>
        </p:txBody>
      </p:sp>
      <p:sp>
        <p:nvSpPr>
          <p:cNvPr id="724" name="TextBox 723">
            <a:extLst>
              <a:ext uri="{FF2B5EF4-FFF2-40B4-BE49-F238E27FC236}">
                <a16:creationId xmlns:a16="http://schemas.microsoft.com/office/drawing/2014/main" id="{CC04BD80-68B7-4249-BEDA-C14D88680418}"/>
              </a:ext>
            </a:extLst>
          </p:cNvPr>
          <p:cNvSpPr txBox="1"/>
          <p:nvPr/>
        </p:nvSpPr>
        <p:spPr>
          <a:xfrm>
            <a:off x="1045343" y="6588836"/>
            <a:ext cx="748923" cy="261610"/>
          </a:xfrm>
          <a:prstGeom prst="rect">
            <a:avLst/>
          </a:prstGeom>
          <a:noFill/>
        </p:spPr>
        <p:txBody>
          <a:bodyPr wrap="none" rtlCol="0">
            <a:spAutoFit/>
          </a:bodyPr>
          <a:lstStyle/>
          <a:p>
            <a:r>
              <a:rPr lang="ko-KR" altLang="en-US" sz="1050" dirty="0">
                <a:solidFill>
                  <a:srgbClr val="FF0000"/>
                </a:solidFill>
              </a:rPr>
              <a:t>비활성화</a:t>
            </a:r>
          </a:p>
        </p:txBody>
      </p:sp>
      <p:cxnSp>
        <p:nvCxnSpPr>
          <p:cNvPr id="725" name="연결선: 꺾임 724">
            <a:extLst>
              <a:ext uri="{FF2B5EF4-FFF2-40B4-BE49-F238E27FC236}">
                <a16:creationId xmlns:a16="http://schemas.microsoft.com/office/drawing/2014/main" id="{0EBF42AA-AE6A-446B-BD10-0F19C6ECE4B8}"/>
              </a:ext>
            </a:extLst>
          </p:cNvPr>
          <p:cNvCxnSpPr>
            <a:endCxn id="724" idx="1"/>
          </p:cNvCxnSpPr>
          <p:nvPr/>
        </p:nvCxnSpPr>
        <p:spPr>
          <a:xfrm rot="16200000" flipH="1">
            <a:off x="638668" y="6312965"/>
            <a:ext cx="327297" cy="486053"/>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26" name="연결선: 꺾임 725">
            <a:extLst>
              <a:ext uri="{FF2B5EF4-FFF2-40B4-BE49-F238E27FC236}">
                <a16:creationId xmlns:a16="http://schemas.microsoft.com/office/drawing/2014/main" id="{0EBC462C-333F-449C-BB64-6437018CF3F7}"/>
              </a:ext>
            </a:extLst>
          </p:cNvPr>
          <p:cNvCxnSpPr>
            <a:cxnSpLocks/>
            <a:endCxn id="724" idx="3"/>
          </p:cNvCxnSpPr>
          <p:nvPr/>
        </p:nvCxnSpPr>
        <p:spPr>
          <a:xfrm rot="5400000">
            <a:off x="1772040" y="6437706"/>
            <a:ext cx="304162" cy="259709"/>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27" name="연결선: 꺾임 726">
            <a:extLst>
              <a:ext uri="{FF2B5EF4-FFF2-40B4-BE49-F238E27FC236}">
                <a16:creationId xmlns:a16="http://schemas.microsoft.com/office/drawing/2014/main" id="{84B1284D-B0B4-4D05-948D-4B61840CC6C8}"/>
              </a:ext>
            </a:extLst>
          </p:cNvPr>
          <p:cNvCxnSpPr>
            <a:endCxn id="724" idx="3"/>
          </p:cNvCxnSpPr>
          <p:nvPr/>
        </p:nvCxnSpPr>
        <p:spPr>
          <a:xfrm rot="5400000">
            <a:off x="2127601" y="6059009"/>
            <a:ext cx="327297" cy="99396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직사각형 8">
            <a:extLst>
              <a:ext uri="{FF2B5EF4-FFF2-40B4-BE49-F238E27FC236}">
                <a16:creationId xmlns:a16="http://schemas.microsoft.com/office/drawing/2014/main" id="{32AF18C0-F7F4-405A-96CF-C3735858DA6E}"/>
              </a:ext>
            </a:extLst>
          </p:cNvPr>
          <p:cNvSpPr/>
          <p:nvPr/>
        </p:nvSpPr>
        <p:spPr>
          <a:xfrm>
            <a:off x="691832" y="1706370"/>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Tree>
    <p:extLst>
      <p:ext uri="{BB962C8B-B14F-4D97-AF65-F5344CB8AC3E}">
        <p14:creationId xmlns:p14="http://schemas.microsoft.com/office/powerpoint/2010/main" val="232747214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32</a:t>
            </a:fld>
            <a:endParaRPr lang="ko-KR" altLang="en-US"/>
          </a:p>
        </p:txBody>
      </p:sp>
      <p:pic>
        <p:nvPicPr>
          <p:cNvPr id="2" name="그림 1">
            <a:extLst>
              <a:ext uri="{FF2B5EF4-FFF2-40B4-BE49-F238E27FC236}">
                <a16:creationId xmlns:a16="http://schemas.microsoft.com/office/drawing/2014/main" id="{559692FB-6971-4879-82E0-06366CEF7946}"/>
              </a:ext>
            </a:extLst>
          </p:cNvPr>
          <p:cNvPicPr>
            <a:picLocks noChangeAspect="1"/>
          </p:cNvPicPr>
          <p:nvPr/>
        </p:nvPicPr>
        <p:blipFill>
          <a:blip r:embed="rId3"/>
          <a:stretch>
            <a:fillRect/>
          </a:stretch>
        </p:blipFill>
        <p:spPr>
          <a:xfrm>
            <a:off x="33778" y="0"/>
            <a:ext cx="12124443" cy="6858000"/>
          </a:xfrm>
          <a:prstGeom prst="rect">
            <a:avLst/>
          </a:prstGeom>
        </p:spPr>
      </p:pic>
    </p:spTree>
    <p:extLst>
      <p:ext uri="{BB962C8B-B14F-4D97-AF65-F5344CB8AC3E}">
        <p14:creationId xmlns:p14="http://schemas.microsoft.com/office/powerpoint/2010/main" val="78638455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문자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문자목록</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pic>
        <p:nvPicPr>
          <p:cNvPr id="11" name="그림 10">
            <a:extLst>
              <a:ext uri="{FF2B5EF4-FFF2-40B4-BE49-F238E27FC236}">
                <a16:creationId xmlns:a16="http://schemas.microsoft.com/office/drawing/2014/main" id="{81791DA3-C2B0-48AC-B737-EE4286ABD0CC}"/>
              </a:ext>
            </a:extLst>
          </p:cNvPr>
          <p:cNvPicPr>
            <a:picLocks noChangeAspect="1"/>
          </p:cNvPicPr>
          <p:nvPr/>
        </p:nvPicPr>
        <p:blipFill rotWithShape="1">
          <a:blip r:embed="rId6"/>
          <a:srcRect l="6110" t="1135" r="2225" b="2824"/>
          <a:stretch/>
        </p:blipFill>
        <p:spPr>
          <a:xfrm>
            <a:off x="155574" y="580729"/>
            <a:ext cx="3065712" cy="5815805"/>
          </a:xfrm>
          <a:prstGeom prst="rect">
            <a:avLst/>
          </a:prstGeom>
        </p:spPr>
      </p:pic>
      <p:sp>
        <p:nvSpPr>
          <p:cNvPr id="735"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CCFE2BF-FC64-4114-A22E-F0BB16EFD21C}"/>
              </a:ext>
            </a:extLst>
          </p:cNvPr>
          <p:cNvSpPr/>
          <p:nvPr>
            <p:custDataLst>
              <p:tags r:id="rId1"/>
            </p:custDataLst>
          </p:nvPr>
        </p:nvSpPr>
        <p:spPr>
          <a:xfrm>
            <a:off x="3222980" y="580729"/>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7EF864C-2BC3-4EEA-89C2-6E8F5A415583}"/>
              </a:ext>
            </a:extLst>
          </p:cNvPr>
          <p:cNvSpPr/>
          <p:nvPr>
            <p:custDataLst>
              <p:tags r:id="rId2"/>
            </p:custDataLst>
          </p:nvPr>
        </p:nvSpPr>
        <p:spPr>
          <a:xfrm>
            <a:off x="3278937" y="1548056"/>
            <a:ext cx="510659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7" name="Text Box">
            <a:extLst>
              <a:ext uri="{FF2B5EF4-FFF2-40B4-BE49-F238E27FC236}">
                <a16:creationId xmlns:a16="http://schemas.microsoft.com/office/drawing/2014/main" id="{6138FD68-2305-4665-B13B-710A54636FC3}"/>
              </a:ext>
            </a:extLst>
          </p:cNvPr>
          <p:cNvSpPr>
            <a:spLocks/>
          </p:cNvSpPr>
          <p:nvPr/>
        </p:nvSpPr>
        <p:spPr bwMode="auto">
          <a:xfrm>
            <a:off x="3958626"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송신</a:t>
            </a:r>
            <a:endParaRPr lang="en-US" sz="800" b="1" dirty="0">
              <a:solidFill>
                <a:schemeClr val="bg1">
                  <a:lumMod val="65000"/>
                </a:schemeClr>
              </a:solidFill>
              <a:latin typeface="+mn-ea"/>
            </a:endParaRPr>
          </a:p>
        </p:txBody>
      </p:sp>
      <p:sp>
        <p:nvSpPr>
          <p:cNvPr id="738" name="Text Box">
            <a:extLst>
              <a:ext uri="{FF2B5EF4-FFF2-40B4-BE49-F238E27FC236}">
                <a16:creationId xmlns:a16="http://schemas.microsoft.com/office/drawing/2014/main" id="{8B7E346A-6FA1-4A70-8A5C-4414B030AE0A}"/>
              </a:ext>
            </a:extLst>
          </p:cNvPr>
          <p:cNvSpPr>
            <a:spLocks/>
          </p:cNvSpPr>
          <p:nvPr/>
        </p:nvSpPr>
        <p:spPr bwMode="auto">
          <a:xfrm>
            <a:off x="4590521"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740" name="Text Box">
            <a:extLst>
              <a:ext uri="{FF2B5EF4-FFF2-40B4-BE49-F238E27FC236}">
                <a16:creationId xmlns:a16="http://schemas.microsoft.com/office/drawing/2014/main" id="{2C602DE2-8234-43DE-9EBF-BB447E59BA4B}"/>
              </a:ext>
            </a:extLst>
          </p:cNvPr>
          <p:cNvSpPr>
            <a:spLocks/>
          </p:cNvSpPr>
          <p:nvPr/>
        </p:nvSpPr>
        <p:spPr bwMode="auto">
          <a:xfrm>
            <a:off x="3326730" y="998687"/>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741" name="Password Box">
            <a:extLst>
              <a:ext uri="{FF2B5EF4-FFF2-40B4-BE49-F238E27FC236}">
                <a16:creationId xmlns:a16="http://schemas.microsoft.com/office/drawing/2014/main" id="{10EF7383-FA55-4BF5-A2BD-BB10A46E3F81}"/>
              </a:ext>
            </a:extLst>
          </p:cNvPr>
          <p:cNvSpPr/>
          <p:nvPr/>
        </p:nvSpPr>
        <p:spPr>
          <a:xfrm>
            <a:off x="3247839" y="1620854"/>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42" name="Text Box">
            <a:extLst>
              <a:ext uri="{FF2B5EF4-FFF2-40B4-BE49-F238E27FC236}">
                <a16:creationId xmlns:a16="http://schemas.microsoft.com/office/drawing/2014/main" id="{36CDD15F-90E2-40AF-A1ED-7A05F5D01DE6}"/>
              </a:ext>
            </a:extLst>
          </p:cNvPr>
          <p:cNvSpPr>
            <a:spLocks/>
          </p:cNvSpPr>
          <p:nvPr/>
        </p:nvSpPr>
        <p:spPr bwMode="auto">
          <a:xfrm>
            <a:off x="3293443" y="1875657"/>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43" name="직사각형 742">
            <a:extLst>
              <a:ext uri="{FF2B5EF4-FFF2-40B4-BE49-F238E27FC236}">
                <a16:creationId xmlns:a16="http://schemas.microsoft.com/office/drawing/2014/main" id="{2736B910-EE64-4208-9F1F-A2662BA834BF}"/>
              </a:ext>
            </a:extLst>
          </p:cNvPr>
          <p:cNvSpPr/>
          <p:nvPr/>
        </p:nvSpPr>
        <p:spPr>
          <a:xfrm>
            <a:off x="4539917" y="1893601"/>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44" name="직사각형 743">
            <a:extLst>
              <a:ext uri="{FF2B5EF4-FFF2-40B4-BE49-F238E27FC236}">
                <a16:creationId xmlns:a16="http://schemas.microsoft.com/office/drawing/2014/main" id="{B05EABD7-7AE1-452C-AB39-15247D2607EE}"/>
              </a:ext>
            </a:extLst>
          </p:cNvPr>
          <p:cNvSpPr/>
          <p:nvPr/>
        </p:nvSpPr>
        <p:spPr>
          <a:xfrm>
            <a:off x="3677294" y="1893601"/>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45" name="직사각형 744">
            <a:extLst>
              <a:ext uri="{FF2B5EF4-FFF2-40B4-BE49-F238E27FC236}">
                <a16:creationId xmlns:a16="http://schemas.microsoft.com/office/drawing/2014/main" id="{757CBFBB-EF04-47A1-8B56-23D4D87C6B7F}"/>
              </a:ext>
            </a:extLst>
          </p:cNvPr>
          <p:cNvSpPr/>
          <p:nvPr/>
        </p:nvSpPr>
        <p:spPr>
          <a:xfrm>
            <a:off x="3517966" y="194746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46" name="그룹 745">
            <a:extLst>
              <a:ext uri="{FF2B5EF4-FFF2-40B4-BE49-F238E27FC236}">
                <a16:creationId xmlns:a16="http://schemas.microsoft.com/office/drawing/2014/main" id="{9C6EEF14-EE04-497F-83A1-18442CD65786}"/>
              </a:ext>
            </a:extLst>
          </p:cNvPr>
          <p:cNvGrpSpPr/>
          <p:nvPr/>
        </p:nvGrpSpPr>
        <p:grpSpPr>
          <a:xfrm>
            <a:off x="3383749" y="1994972"/>
            <a:ext cx="151200" cy="151200"/>
            <a:chOff x="4513261" y="2545982"/>
            <a:chExt cx="151200" cy="151200"/>
          </a:xfrm>
        </p:grpSpPr>
        <p:sp>
          <p:nvSpPr>
            <p:cNvPr id="747" name="자유형: 도형 746">
              <a:extLst>
                <a:ext uri="{FF2B5EF4-FFF2-40B4-BE49-F238E27FC236}">
                  <a16:creationId xmlns:a16="http://schemas.microsoft.com/office/drawing/2014/main" id="{1341620C-19AA-41C1-96FE-2A346F2EACA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48" name="자유형: 도형 747">
              <a:extLst>
                <a:ext uri="{FF2B5EF4-FFF2-40B4-BE49-F238E27FC236}">
                  <a16:creationId xmlns:a16="http://schemas.microsoft.com/office/drawing/2014/main" id="{2F2DDCDA-5DF4-4C5A-B888-06D02DCC5DC1}"/>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774" name="직사각형 773">
            <a:extLst>
              <a:ext uri="{FF2B5EF4-FFF2-40B4-BE49-F238E27FC236}">
                <a16:creationId xmlns:a16="http://schemas.microsoft.com/office/drawing/2014/main" id="{64CCFBBB-EEF4-48ED-A54E-41504A7B1149}"/>
              </a:ext>
            </a:extLst>
          </p:cNvPr>
          <p:cNvSpPr/>
          <p:nvPr/>
        </p:nvSpPr>
        <p:spPr>
          <a:xfrm>
            <a:off x="3488257" y="133906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75" name="직사각형 774">
            <a:extLst>
              <a:ext uri="{FF2B5EF4-FFF2-40B4-BE49-F238E27FC236}">
                <a16:creationId xmlns:a16="http://schemas.microsoft.com/office/drawing/2014/main" id="{D085F1AB-F36B-4F57-917A-191515CE470D}"/>
              </a:ext>
            </a:extLst>
          </p:cNvPr>
          <p:cNvSpPr/>
          <p:nvPr/>
        </p:nvSpPr>
        <p:spPr>
          <a:xfrm>
            <a:off x="3863561" y="1347449"/>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776" name="직사각형 775">
            <a:extLst>
              <a:ext uri="{FF2B5EF4-FFF2-40B4-BE49-F238E27FC236}">
                <a16:creationId xmlns:a16="http://schemas.microsoft.com/office/drawing/2014/main" id="{F81B0AC1-84ED-4912-9EE6-80044483B067}"/>
              </a:ext>
            </a:extLst>
          </p:cNvPr>
          <p:cNvSpPr/>
          <p:nvPr/>
        </p:nvSpPr>
        <p:spPr>
          <a:xfrm>
            <a:off x="4635209" y="1347449"/>
            <a:ext cx="415498"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시간</a:t>
            </a:r>
          </a:p>
        </p:txBody>
      </p:sp>
      <p:sp>
        <p:nvSpPr>
          <p:cNvPr id="777" name="직사각형 776">
            <a:extLst>
              <a:ext uri="{FF2B5EF4-FFF2-40B4-BE49-F238E27FC236}">
                <a16:creationId xmlns:a16="http://schemas.microsoft.com/office/drawing/2014/main" id="{06E647EB-0427-4A54-83A5-B5F2528A9B92}"/>
              </a:ext>
            </a:extLst>
          </p:cNvPr>
          <p:cNvSpPr/>
          <p:nvPr/>
        </p:nvSpPr>
        <p:spPr>
          <a:xfrm>
            <a:off x="6131060" y="1347449"/>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778" name="직사각형 777">
            <a:extLst>
              <a:ext uri="{FF2B5EF4-FFF2-40B4-BE49-F238E27FC236}">
                <a16:creationId xmlns:a16="http://schemas.microsoft.com/office/drawing/2014/main" id="{45404026-08C5-47D6-AC02-B5838ECA7789}"/>
              </a:ext>
            </a:extLst>
          </p:cNvPr>
          <p:cNvSpPr/>
          <p:nvPr/>
        </p:nvSpPr>
        <p:spPr>
          <a:xfrm>
            <a:off x="7145558" y="1347449"/>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853" name="자유형: 도형 852">
            <a:extLst>
              <a:ext uri="{FF2B5EF4-FFF2-40B4-BE49-F238E27FC236}">
                <a16:creationId xmlns:a16="http://schemas.microsoft.com/office/drawing/2014/main" id="{0AEEF640-85AB-4FB1-9B30-8FBF0EB38906}"/>
              </a:ext>
            </a:extLst>
          </p:cNvPr>
          <p:cNvSpPr/>
          <p:nvPr/>
        </p:nvSpPr>
        <p:spPr>
          <a:xfrm>
            <a:off x="3383749" y="136949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854" name="자유형: 도형 853">
            <a:extLst>
              <a:ext uri="{FF2B5EF4-FFF2-40B4-BE49-F238E27FC236}">
                <a16:creationId xmlns:a16="http://schemas.microsoft.com/office/drawing/2014/main" id="{24F67556-9711-40D9-AF5D-E9995A309F31}"/>
              </a:ext>
            </a:extLst>
          </p:cNvPr>
          <p:cNvSpPr/>
          <p:nvPr/>
        </p:nvSpPr>
        <p:spPr>
          <a:xfrm>
            <a:off x="3409952" y="1407442"/>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855" name="TextBox 854">
            <a:extLst>
              <a:ext uri="{FF2B5EF4-FFF2-40B4-BE49-F238E27FC236}">
                <a16:creationId xmlns:a16="http://schemas.microsoft.com/office/drawing/2014/main" id="{1DB26605-C194-4919-A5B1-1FA16B23D674}"/>
              </a:ext>
            </a:extLst>
          </p:cNvPr>
          <p:cNvSpPr txBox="1"/>
          <p:nvPr/>
        </p:nvSpPr>
        <p:spPr>
          <a:xfrm>
            <a:off x="3247839" y="627011"/>
            <a:ext cx="543739" cy="307777"/>
          </a:xfrm>
          <a:prstGeom prst="rect">
            <a:avLst/>
          </a:prstGeom>
          <a:noFill/>
        </p:spPr>
        <p:txBody>
          <a:bodyPr wrap="none" rtlCol="0">
            <a:spAutoFit/>
          </a:bodyPr>
          <a:lstStyle/>
          <a:p>
            <a:r>
              <a:rPr lang="ko-KR" altLang="en-US" b="1" dirty="0"/>
              <a:t>문자</a:t>
            </a:r>
          </a:p>
        </p:txBody>
      </p:sp>
      <p:sp>
        <p:nvSpPr>
          <p:cNvPr id="856" name="Text Box">
            <a:extLst>
              <a:ext uri="{FF2B5EF4-FFF2-40B4-BE49-F238E27FC236}">
                <a16:creationId xmlns:a16="http://schemas.microsoft.com/office/drawing/2014/main" id="{8C4CD2C0-2478-47EE-9101-767F0BE8808B}"/>
              </a:ext>
            </a:extLst>
          </p:cNvPr>
          <p:cNvSpPr>
            <a:spLocks/>
          </p:cNvSpPr>
          <p:nvPr/>
        </p:nvSpPr>
        <p:spPr bwMode="auto">
          <a:xfrm>
            <a:off x="5258690"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857" name="Text Box">
            <a:extLst>
              <a:ext uri="{FF2B5EF4-FFF2-40B4-BE49-F238E27FC236}">
                <a16:creationId xmlns:a16="http://schemas.microsoft.com/office/drawing/2014/main" id="{56BC1870-FF47-47E0-AFDB-625F68FF975B}"/>
              </a:ext>
            </a:extLst>
          </p:cNvPr>
          <p:cNvSpPr>
            <a:spLocks/>
          </p:cNvSpPr>
          <p:nvPr/>
        </p:nvSpPr>
        <p:spPr bwMode="auto">
          <a:xfrm>
            <a:off x="5890583" y="998687"/>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858" name="Text Box">
            <a:extLst>
              <a:ext uri="{FF2B5EF4-FFF2-40B4-BE49-F238E27FC236}">
                <a16:creationId xmlns:a16="http://schemas.microsoft.com/office/drawing/2014/main" id="{CC0D924C-0436-4BEE-A971-A103801DDCFF}"/>
              </a:ext>
            </a:extLst>
          </p:cNvPr>
          <p:cNvSpPr>
            <a:spLocks/>
          </p:cNvSpPr>
          <p:nvPr/>
        </p:nvSpPr>
        <p:spPr bwMode="auto">
          <a:xfrm>
            <a:off x="6622769" y="651325"/>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859" name="그래픽 858" descr="돋보기">
            <a:extLst>
              <a:ext uri="{FF2B5EF4-FFF2-40B4-BE49-F238E27FC236}">
                <a16:creationId xmlns:a16="http://schemas.microsoft.com/office/drawing/2014/main" id="{8B85E39D-6058-44E3-80F9-E44B02EBE4A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26802" y="688352"/>
            <a:ext cx="207196" cy="207196"/>
          </a:xfrm>
          <a:prstGeom prst="rect">
            <a:avLst/>
          </a:prstGeom>
        </p:spPr>
      </p:pic>
      <p:grpSp>
        <p:nvGrpSpPr>
          <p:cNvPr id="860" name="그룹 859">
            <a:extLst>
              <a:ext uri="{FF2B5EF4-FFF2-40B4-BE49-F238E27FC236}">
                <a16:creationId xmlns:a16="http://schemas.microsoft.com/office/drawing/2014/main" id="{1D87C14C-1560-4C0A-A594-586FBC6BADCB}"/>
              </a:ext>
            </a:extLst>
          </p:cNvPr>
          <p:cNvGrpSpPr/>
          <p:nvPr/>
        </p:nvGrpSpPr>
        <p:grpSpPr>
          <a:xfrm>
            <a:off x="6581566" y="1919484"/>
            <a:ext cx="1634798" cy="293600"/>
            <a:chOff x="8987029" y="6075424"/>
            <a:chExt cx="1634798" cy="293600"/>
          </a:xfrm>
        </p:grpSpPr>
        <p:grpSp>
          <p:nvGrpSpPr>
            <p:cNvPr id="861" name="그룹 860">
              <a:extLst>
                <a:ext uri="{FF2B5EF4-FFF2-40B4-BE49-F238E27FC236}">
                  <a16:creationId xmlns:a16="http://schemas.microsoft.com/office/drawing/2014/main" id="{B1585604-8A9A-4341-94CB-BEFB9BB113A4}"/>
                </a:ext>
              </a:extLst>
            </p:cNvPr>
            <p:cNvGrpSpPr/>
            <p:nvPr/>
          </p:nvGrpSpPr>
          <p:grpSpPr>
            <a:xfrm>
              <a:off x="10002348" y="6075424"/>
              <a:ext cx="281917" cy="285412"/>
              <a:chOff x="6284958" y="3632365"/>
              <a:chExt cx="513408" cy="513408"/>
            </a:xfrm>
          </p:grpSpPr>
          <p:sp>
            <p:nvSpPr>
              <p:cNvPr id="895" name="Oval">
                <a:extLst>
                  <a:ext uri="{FF2B5EF4-FFF2-40B4-BE49-F238E27FC236}">
                    <a16:creationId xmlns:a16="http://schemas.microsoft.com/office/drawing/2014/main" id="{3EF39D62-261C-4B13-9E2D-62C8CCE9AF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6" name="Create">
                <a:extLst>
                  <a:ext uri="{FF2B5EF4-FFF2-40B4-BE49-F238E27FC236}">
                    <a16:creationId xmlns:a16="http://schemas.microsoft.com/office/drawing/2014/main" id="{436F93B2-B8A1-41D5-AAB5-7457EEBE78A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62" name="그룹 861">
              <a:extLst>
                <a:ext uri="{FF2B5EF4-FFF2-40B4-BE49-F238E27FC236}">
                  <a16:creationId xmlns:a16="http://schemas.microsoft.com/office/drawing/2014/main" id="{79594E61-39F7-45D5-BB4C-24211A608DD8}"/>
                </a:ext>
              </a:extLst>
            </p:cNvPr>
            <p:cNvGrpSpPr/>
            <p:nvPr/>
          </p:nvGrpSpPr>
          <p:grpSpPr>
            <a:xfrm>
              <a:off x="9664786" y="6083612"/>
              <a:ext cx="281917" cy="285412"/>
              <a:chOff x="6603234" y="4517407"/>
              <a:chExt cx="488446" cy="488446"/>
            </a:xfrm>
          </p:grpSpPr>
          <p:sp>
            <p:nvSpPr>
              <p:cNvPr id="893" name="Oval">
                <a:extLst>
                  <a:ext uri="{FF2B5EF4-FFF2-40B4-BE49-F238E27FC236}">
                    <a16:creationId xmlns:a16="http://schemas.microsoft.com/office/drawing/2014/main" id="{3DADB5CA-C710-4822-B1F1-89B110B22C8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4" name="Freeform 130">
                <a:extLst>
                  <a:ext uri="{FF2B5EF4-FFF2-40B4-BE49-F238E27FC236}">
                    <a16:creationId xmlns:a16="http://schemas.microsoft.com/office/drawing/2014/main" id="{646349E7-026A-4EB6-87C9-EDBF334DA13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63" name="그룹 862">
              <a:extLst>
                <a:ext uri="{FF2B5EF4-FFF2-40B4-BE49-F238E27FC236}">
                  <a16:creationId xmlns:a16="http://schemas.microsoft.com/office/drawing/2014/main" id="{2B961339-0ED6-45BD-9147-EF2E3F9B7490}"/>
                </a:ext>
              </a:extLst>
            </p:cNvPr>
            <p:cNvGrpSpPr/>
            <p:nvPr/>
          </p:nvGrpSpPr>
          <p:grpSpPr>
            <a:xfrm>
              <a:off x="8987029" y="6083609"/>
              <a:ext cx="281917" cy="285413"/>
              <a:chOff x="8463884" y="6122086"/>
              <a:chExt cx="281917" cy="285413"/>
            </a:xfrm>
          </p:grpSpPr>
          <p:sp>
            <p:nvSpPr>
              <p:cNvPr id="891" name="Oval">
                <a:extLst>
                  <a:ext uri="{FF2B5EF4-FFF2-40B4-BE49-F238E27FC236}">
                    <a16:creationId xmlns:a16="http://schemas.microsoft.com/office/drawing/2014/main" id="{2C6670FA-3D9A-4FCC-B5F0-40A67483663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2" name="Phone">
                <a:extLst>
                  <a:ext uri="{FF2B5EF4-FFF2-40B4-BE49-F238E27FC236}">
                    <a16:creationId xmlns:a16="http://schemas.microsoft.com/office/drawing/2014/main" id="{9A5B8342-0625-4C6A-8888-5F1034DB095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64" name="Oval">
              <a:extLst>
                <a:ext uri="{FF2B5EF4-FFF2-40B4-BE49-F238E27FC236}">
                  <a16:creationId xmlns:a16="http://schemas.microsoft.com/office/drawing/2014/main" id="{6B3943C1-37AA-4C9A-93F2-E42EAE11B3A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5" name="그룹 864">
              <a:extLst>
                <a:ext uri="{FF2B5EF4-FFF2-40B4-BE49-F238E27FC236}">
                  <a16:creationId xmlns:a16="http://schemas.microsoft.com/office/drawing/2014/main" id="{EBBC51E3-F0D1-42AF-BA9B-69F6DFE66080}"/>
                </a:ext>
              </a:extLst>
            </p:cNvPr>
            <p:cNvGrpSpPr/>
            <p:nvPr/>
          </p:nvGrpSpPr>
          <p:grpSpPr>
            <a:xfrm>
              <a:off x="10339910" y="6075424"/>
              <a:ext cx="281917" cy="285412"/>
              <a:chOff x="8097032" y="4517407"/>
              <a:chExt cx="488446" cy="488446"/>
            </a:xfrm>
          </p:grpSpPr>
          <p:sp>
            <p:nvSpPr>
              <p:cNvPr id="867" name="Oval">
                <a:extLst>
                  <a:ext uri="{FF2B5EF4-FFF2-40B4-BE49-F238E27FC236}">
                    <a16:creationId xmlns:a16="http://schemas.microsoft.com/office/drawing/2014/main" id="{99100917-D6E6-4DCD-9706-2F136BE53E2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8" name="그룹 867">
                <a:extLst>
                  <a:ext uri="{FF2B5EF4-FFF2-40B4-BE49-F238E27FC236}">
                    <a16:creationId xmlns:a16="http://schemas.microsoft.com/office/drawing/2014/main" id="{2FA2A39C-69E3-4B93-B287-A823736E0DF5}"/>
                  </a:ext>
                </a:extLst>
              </p:cNvPr>
              <p:cNvGrpSpPr/>
              <p:nvPr/>
            </p:nvGrpSpPr>
            <p:grpSpPr>
              <a:xfrm>
                <a:off x="8206228" y="4636944"/>
                <a:ext cx="270054" cy="295513"/>
                <a:chOff x="8195379" y="4636944"/>
                <a:chExt cx="270054" cy="295513"/>
              </a:xfrm>
            </p:grpSpPr>
            <p:grpSp>
              <p:nvGrpSpPr>
                <p:cNvPr id="869" name="그룹 868">
                  <a:extLst>
                    <a:ext uri="{FF2B5EF4-FFF2-40B4-BE49-F238E27FC236}">
                      <a16:creationId xmlns:a16="http://schemas.microsoft.com/office/drawing/2014/main" id="{C11EFC1E-199D-43CB-9DC0-BA966A9775B1}"/>
                    </a:ext>
                  </a:extLst>
                </p:cNvPr>
                <p:cNvGrpSpPr/>
                <p:nvPr/>
              </p:nvGrpSpPr>
              <p:grpSpPr>
                <a:xfrm>
                  <a:off x="8195379" y="4636944"/>
                  <a:ext cx="217562" cy="249372"/>
                  <a:chOff x="7971802" y="-2010646"/>
                  <a:chExt cx="1254159" cy="1437547"/>
                </a:xfrm>
                <a:noFill/>
              </p:grpSpPr>
              <p:sp>
                <p:nvSpPr>
                  <p:cNvPr id="889" name="자유형: 도형 888">
                    <a:extLst>
                      <a:ext uri="{FF2B5EF4-FFF2-40B4-BE49-F238E27FC236}">
                        <a16:creationId xmlns:a16="http://schemas.microsoft.com/office/drawing/2014/main" id="{7E4EAE85-D237-45AA-BA29-C89B2302BDD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90" name="자유형: 도형 889">
                    <a:extLst>
                      <a:ext uri="{FF2B5EF4-FFF2-40B4-BE49-F238E27FC236}">
                        <a16:creationId xmlns:a16="http://schemas.microsoft.com/office/drawing/2014/main" id="{8471736D-8A01-4CCF-8EEF-15B1CDA107C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70" name="그룹 869">
                  <a:extLst>
                    <a:ext uri="{FF2B5EF4-FFF2-40B4-BE49-F238E27FC236}">
                      <a16:creationId xmlns:a16="http://schemas.microsoft.com/office/drawing/2014/main" id="{7114E095-D46E-4C9F-9C70-BED7DF5CB06E}"/>
                    </a:ext>
                  </a:extLst>
                </p:cNvPr>
                <p:cNvGrpSpPr/>
                <p:nvPr/>
              </p:nvGrpSpPr>
              <p:grpSpPr>
                <a:xfrm>
                  <a:off x="8360451" y="4827475"/>
                  <a:ext cx="104982" cy="104982"/>
                  <a:chOff x="8382149" y="4833825"/>
                  <a:chExt cx="104982" cy="104982"/>
                </a:xfrm>
              </p:grpSpPr>
              <p:sp>
                <p:nvSpPr>
                  <p:cNvPr id="871" name="Oval">
                    <a:extLst>
                      <a:ext uri="{FF2B5EF4-FFF2-40B4-BE49-F238E27FC236}">
                        <a16:creationId xmlns:a16="http://schemas.microsoft.com/office/drawing/2014/main" id="{E4D433E6-4E7F-453F-A37D-3BACB135812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2" name="그래픽 871" descr="닫기">
                    <a:extLst>
                      <a:ext uri="{FF2B5EF4-FFF2-40B4-BE49-F238E27FC236}">
                        <a16:creationId xmlns:a16="http://schemas.microsoft.com/office/drawing/2014/main" id="{85303497-E662-4BBF-AFF1-5A25C798A3A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866" name="그래픽 865" descr="미래">
              <a:extLst>
                <a:ext uri="{FF2B5EF4-FFF2-40B4-BE49-F238E27FC236}">
                  <a16:creationId xmlns:a16="http://schemas.microsoft.com/office/drawing/2014/main" id="{6D97418C-B1DD-4674-A642-E68CD6A7A93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2" name="직사각형 11">
            <a:extLst>
              <a:ext uri="{FF2B5EF4-FFF2-40B4-BE49-F238E27FC236}">
                <a16:creationId xmlns:a16="http://schemas.microsoft.com/office/drawing/2014/main" id="{8BA225ED-910A-4813-9E4C-60D9C405359E}"/>
              </a:ext>
            </a:extLst>
          </p:cNvPr>
          <p:cNvSpPr/>
          <p:nvPr/>
        </p:nvSpPr>
        <p:spPr>
          <a:xfrm>
            <a:off x="7406878" y="996290"/>
            <a:ext cx="942857" cy="230832"/>
          </a:xfrm>
          <a:prstGeom prst="rect">
            <a:avLst/>
          </a:prstGeom>
        </p:spPr>
        <p:txBody>
          <a:bodyPr wrap="square" anchor="ctr">
            <a:spAutoFit/>
          </a:bodyPr>
          <a:lstStyle/>
          <a:p>
            <a:pPr lvl="0"/>
            <a:r>
              <a:rPr lang="ko-KR" altLang="en-US" sz="900" b="1" dirty="0">
                <a:latin typeface="Segoe UI" panose="020B0502040204020203" pitchFamily="34" charset="0"/>
                <a:cs typeface="Segoe UI" panose="020B0502040204020203" pitchFamily="34" charset="0"/>
              </a:rPr>
              <a:t>문자내역 </a:t>
            </a:r>
            <a:r>
              <a:rPr lang="en-US" altLang="ko-KR" sz="900" b="1" dirty="0">
                <a:solidFill>
                  <a:srgbClr val="FF0000"/>
                </a:solidFill>
                <a:latin typeface="Segoe UI" panose="020B0502040204020203" pitchFamily="34" charset="0"/>
                <a:cs typeface="Segoe UI" panose="020B0502040204020203" pitchFamily="34" charset="0"/>
              </a:rPr>
              <a:t>n</a:t>
            </a:r>
            <a:r>
              <a:rPr lang="ko-KR" altLang="en-US" sz="900" b="1" dirty="0">
                <a:latin typeface="Segoe UI" panose="020B0502040204020203" pitchFamily="34" charset="0"/>
                <a:cs typeface="Segoe UI" panose="020B0502040204020203" pitchFamily="34" charset="0"/>
              </a:rPr>
              <a:t>건</a:t>
            </a:r>
            <a:endParaRPr lang="en-US" altLang="ko-KR" sz="1050" b="1" dirty="0">
              <a:latin typeface="Segoe UI" panose="020B0502040204020203" pitchFamily="34" charset="0"/>
              <a:cs typeface="Segoe UI" panose="020B0502040204020203" pitchFamily="34" charset="0"/>
            </a:endParaRPr>
          </a:p>
        </p:txBody>
      </p:sp>
      <p:pic>
        <p:nvPicPr>
          <p:cNvPr id="14" name="그림 13">
            <a:extLst>
              <a:ext uri="{FF2B5EF4-FFF2-40B4-BE49-F238E27FC236}">
                <a16:creationId xmlns:a16="http://schemas.microsoft.com/office/drawing/2014/main" id="{3A889457-D030-4EF1-84CB-EB33C13FA526}"/>
              </a:ext>
            </a:extLst>
          </p:cNvPr>
          <p:cNvPicPr>
            <a:picLocks noChangeAspect="1"/>
          </p:cNvPicPr>
          <p:nvPr/>
        </p:nvPicPr>
        <p:blipFill>
          <a:blip r:embed="rId13"/>
          <a:stretch>
            <a:fillRect/>
          </a:stretch>
        </p:blipFill>
        <p:spPr>
          <a:xfrm>
            <a:off x="6172796" y="1922083"/>
            <a:ext cx="352425" cy="314325"/>
          </a:xfrm>
          <a:prstGeom prst="rect">
            <a:avLst/>
          </a:prstGeom>
        </p:spPr>
      </p:pic>
      <p:sp>
        <p:nvSpPr>
          <p:cNvPr id="1046" name="직사각형 1045">
            <a:extLst>
              <a:ext uri="{FF2B5EF4-FFF2-40B4-BE49-F238E27FC236}">
                <a16:creationId xmlns:a16="http://schemas.microsoft.com/office/drawing/2014/main" id="{D2AB161E-5B78-4C25-9850-410CD960103C}"/>
              </a:ext>
            </a:extLst>
          </p:cNvPr>
          <p:cNvSpPr/>
          <p:nvPr/>
        </p:nvSpPr>
        <p:spPr>
          <a:xfrm>
            <a:off x="5391987" y="1328142"/>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내용</a:t>
            </a:r>
          </a:p>
        </p:txBody>
      </p:sp>
      <p:sp>
        <p:nvSpPr>
          <p:cNvPr id="1047" name="TextBox 1046">
            <a:extLst>
              <a:ext uri="{FF2B5EF4-FFF2-40B4-BE49-F238E27FC236}">
                <a16:creationId xmlns:a16="http://schemas.microsoft.com/office/drawing/2014/main" id="{3836B296-BEBD-4522-A2D1-30538C4627DC}"/>
              </a:ext>
            </a:extLst>
          </p:cNvPr>
          <p:cNvSpPr txBox="1"/>
          <p:nvPr/>
        </p:nvSpPr>
        <p:spPr>
          <a:xfrm>
            <a:off x="5207647" y="1874280"/>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078" name="Text Box">
            <a:extLst>
              <a:ext uri="{FF2B5EF4-FFF2-40B4-BE49-F238E27FC236}">
                <a16:creationId xmlns:a16="http://schemas.microsoft.com/office/drawing/2014/main" id="{B40F48A3-4006-43A4-B946-C598D7E1B6F6}"/>
              </a:ext>
            </a:extLst>
          </p:cNvPr>
          <p:cNvSpPr>
            <a:spLocks/>
          </p:cNvSpPr>
          <p:nvPr/>
        </p:nvSpPr>
        <p:spPr bwMode="auto">
          <a:xfrm>
            <a:off x="3293443" y="232225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79" name="직사각형 1078">
            <a:extLst>
              <a:ext uri="{FF2B5EF4-FFF2-40B4-BE49-F238E27FC236}">
                <a16:creationId xmlns:a16="http://schemas.microsoft.com/office/drawing/2014/main" id="{02F36F2F-DF97-4529-AB46-721A04023B2E}"/>
              </a:ext>
            </a:extLst>
          </p:cNvPr>
          <p:cNvSpPr/>
          <p:nvPr/>
        </p:nvSpPr>
        <p:spPr>
          <a:xfrm>
            <a:off x="4539917" y="234020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080" name="직사각형 1079">
            <a:extLst>
              <a:ext uri="{FF2B5EF4-FFF2-40B4-BE49-F238E27FC236}">
                <a16:creationId xmlns:a16="http://schemas.microsoft.com/office/drawing/2014/main" id="{74A51C4A-E942-4E9C-9DF0-6BD7EE8333E7}"/>
              </a:ext>
            </a:extLst>
          </p:cNvPr>
          <p:cNvSpPr/>
          <p:nvPr/>
        </p:nvSpPr>
        <p:spPr>
          <a:xfrm>
            <a:off x="3677294" y="234020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081" name="직사각형 1080">
            <a:extLst>
              <a:ext uri="{FF2B5EF4-FFF2-40B4-BE49-F238E27FC236}">
                <a16:creationId xmlns:a16="http://schemas.microsoft.com/office/drawing/2014/main" id="{3FCB9F6B-AEC8-4BD2-8BF4-7D7415266314}"/>
              </a:ext>
            </a:extLst>
          </p:cNvPr>
          <p:cNvSpPr/>
          <p:nvPr/>
        </p:nvSpPr>
        <p:spPr>
          <a:xfrm>
            <a:off x="3517965" y="2394064"/>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82" name="그룹 1081">
            <a:extLst>
              <a:ext uri="{FF2B5EF4-FFF2-40B4-BE49-F238E27FC236}">
                <a16:creationId xmlns:a16="http://schemas.microsoft.com/office/drawing/2014/main" id="{6921BA5B-FCBD-498A-9580-FEB255E32E1C}"/>
              </a:ext>
            </a:extLst>
          </p:cNvPr>
          <p:cNvGrpSpPr/>
          <p:nvPr/>
        </p:nvGrpSpPr>
        <p:grpSpPr>
          <a:xfrm>
            <a:off x="3383749" y="2441574"/>
            <a:ext cx="151200" cy="151200"/>
            <a:chOff x="4513261" y="2545982"/>
            <a:chExt cx="151200" cy="151200"/>
          </a:xfrm>
        </p:grpSpPr>
        <p:sp>
          <p:nvSpPr>
            <p:cNvPr id="1083" name="자유형: 도형 1082">
              <a:extLst>
                <a:ext uri="{FF2B5EF4-FFF2-40B4-BE49-F238E27FC236}">
                  <a16:creationId xmlns:a16="http://schemas.microsoft.com/office/drawing/2014/main" id="{1724754B-57C3-41AD-9DB6-436DA3775A9A}"/>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084" name="자유형: 도형 1083">
              <a:extLst>
                <a:ext uri="{FF2B5EF4-FFF2-40B4-BE49-F238E27FC236}">
                  <a16:creationId xmlns:a16="http://schemas.microsoft.com/office/drawing/2014/main" id="{845776BA-A0BA-4225-8F35-1E9E3CC66AF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085" name="그룹 1084">
            <a:extLst>
              <a:ext uri="{FF2B5EF4-FFF2-40B4-BE49-F238E27FC236}">
                <a16:creationId xmlns:a16="http://schemas.microsoft.com/office/drawing/2014/main" id="{6B0E4A66-97FE-49C4-B79A-860112A01463}"/>
              </a:ext>
            </a:extLst>
          </p:cNvPr>
          <p:cNvGrpSpPr/>
          <p:nvPr/>
        </p:nvGrpSpPr>
        <p:grpSpPr>
          <a:xfrm>
            <a:off x="6581566" y="2366086"/>
            <a:ext cx="1634798" cy="293600"/>
            <a:chOff x="8987029" y="6075424"/>
            <a:chExt cx="1634798" cy="293600"/>
          </a:xfrm>
        </p:grpSpPr>
        <p:grpSp>
          <p:nvGrpSpPr>
            <p:cNvPr id="1086" name="그룹 1085">
              <a:extLst>
                <a:ext uri="{FF2B5EF4-FFF2-40B4-BE49-F238E27FC236}">
                  <a16:creationId xmlns:a16="http://schemas.microsoft.com/office/drawing/2014/main" id="{2C2A8653-55BD-4296-904A-B7D9DEBF1432}"/>
                </a:ext>
              </a:extLst>
            </p:cNvPr>
            <p:cNvGrpSpPr/>
            <p:nvPr/>
          </p:nvGrpSpPr>
          <p:grpSpPr>
            <a:xfrm>
              <a:off x="10002348" y="6075424"/>
              <a:ext cx="281917" cy="285412"/>
              <a:chOff x="6284958" y="3632365"/>
              <a:chExt cx="513408" cy="513408"/>
            </a:xfrm>
          </p:grpSpPr>
          <p:sp>
            <p:nvSpPr>
              <p:cNvPr id="1104" name="Oval">
                <a:extLst>
                  <a:ext uri="{FF2B5EF4-FFF2-40B4-BE49-F238E27FC236}">
                    <a16:creationId xmlns:a16="http://schemas.microsoft.com/office/drawing/2014/main" id="{67B9D0F9-4A25-47F5-96CB-AE1D126A80E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5" name="Create">
                <a:extLst>
                  <a:ext uri="{FF2B5EF4-FFF2-40B4-BE49-F238E27FC236}">
                    <a16:creationId xmlns:a16="http://schemas.microsoft.com/office/drawing/2014/main" id="{C5F0A6F8-CC52-4B87-82FF-0FAA4E16BA2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87" name="그룹 1086">
              <a:extLst>
                <a:ext uri="{FF2B5EF4-FFF2-40B4-BE49-F238E27FC236}">
                  <a16:creationId xmlns:a16="http://schemas.microsoft.com/office/drawing/2014/main" id="{215F9F7D-F022-40AC-A96A-1B34AE62F239}"/>
                </a:ext>
              </a:extLst>
            </p:cNvPr>
            <p:cNvGrpSpPr/>
            <p:nvPr/>
          </p:nvGrpSpPr>
          <p:grpSpPr>
            <a:xfrm>
              <a:off x="9664786" y="6083612"/>
              <a:ext cx="281917" cy="285412"/>
              <a:chOff x="6603234" y="4517407"/>
              <a:chExt cx="488446" cy="488446"/>
            </a:xfrm>
          </p:grpSpPr>
          <p:sp>
            <p:nvSpPr>
              <p:cNvPr id="1102" name="Oval">
                <a:extLst>
                  <a:ext uri="{FF2B5EF4-FFF2-40B4-BE49-F238E27FC236}">
                    <a16:creationId xmlns:a16="http://schemas.microsoft.com/office/drawing/2014/main" id="{484C8760-07E2-46CD-8FD8-77738024DB7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3" name="Freeform 130">
                <a:extLst>
                  <a:ext uri="{FF2B5EF4-FFF2-40B4-BE49-F238E27FC236}">
                    <a16:creationId xmlns:a16="http://schemas.microsoft.com/office/drawing/2014/main" id="{4280AB2A-926D-4C52-8B94-6BE79FE3337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88" name="그룹 1087">
              <a:extLst>
                <a:ext uri="{FF2B5EF4-FFF2-40B4-BE49-F238E27FC236}">
                  <a16:creationId xmlns:a16="http://schemas.microsoft.com/office/drawing/2014/main" id="{FACFC005-6D44-464F-A3E6-4CC6F1FF4806}"/>
                </a:ext>
              </a:extLst>
            </p:cNvPr>
            <p:cNvGrpSpPr/>
            <p:nvPr/>
          </p:nvGrpSpPr>
          <p:grpSpPr>
            <a:xfrm>
              <a:off x="8987029" y="6083609"/>
              <a:ext cx="281917" cy="285413"/>
              <a:chOff x="8463884" y="6122086"/>
              <a:chExt cx="281917" cy="285413"/>
            </a:xfrm>
          </p:grpSpPr>
          <p:sp>
            <p:nvSpPr>
              <p:cNvPr id="1100" name="Oval">
                <a:extLst>
                  <a:ext uri="{FF2B5EF4-FFF2-40B4-BE49-F238E27FC236}">
                    <a16:creationId xmlns:a16="http://schemas.microsoft.com/office/drawing/2014/main" id="{8188A8E4-6A97-4C5C-8794-170475A4FAAE}"/>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1" name="Phone">
                <a:extLst>
                  <a:ext uri="{FF2B5EF4-FFF2-40B4-BE49-F238E27FC236}">
                    <a16:creationId xmlns:a16="http://schemas.microsoft.com/office/drawing/2014/main" id="{EE3FA3A6-64F1-4415-93E6-5C0DDC42BC2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089" name="Oval">
              <a:extLst>
                <a:ext uri="{FF2B5EF4-FFF2-40B4-BE49-F238E27FC236}">
                  <a16:creationId xmlns:a16="http://schemas.microsoft.com/office/drawing/2014/main" id="{9BCFCFBF-1BC4-4045-B238-2485206314AE}"/>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0" name="그룹 1089">
              <a:extLst>
                <a:ext uri="{FF2B5EF4-FFF2-40B4-BE49-F238E27FC236}">
                  <a16:creationId xmlns:a16="http://schemas.microsoft.com/office/drawing/2014/main" id="{E8B485D6-87F6-49BC-B4A5-4C247E5F1AE7}"/>
                </a:ext>
              </a:extLst>
            </p:cNvPr>
            <p:cNvGrpSpPr/>
            <p:nvPr/>
          </p:nvGrpSpPr>
          <p:grpSpPr>
            <a:xfrm>
              <a:off x="10339910" y="6075424"/>
              <a:ext cx="281917" cy="285412"/>
              <a:chOff x="8097032" y="4517407"/>
              <a:chExt cx="488446" cy="488446"/>
            </a:xfrm>
          </p:grpSpPr>
          <p:sp>
            <p:nvSpPr>
              <p:cNvPr id="1092" name="Oval">
                <a:extLst>
                  <a:ext uri="{FF2B5EF4-FFF2-40B4-BE49-F238E27FC236}">
                    <a16:creationId xmlns:a16="http://schemas.microsoft.com/office/drawing/2014/main" id="{C7019C88-05FE-4B4D-8CC9-02643B78E09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3" name="그룹 1092">
                <a:extLst>
                  <a:ext uri="{FF2B5EF4-FFF2-40B4-BE49-F238E27FC236}">
                    <a16:creationId xmlns:a16="http://schemas.microsoft.com/office/drawing/2014/main" id="{A0925931-E708-4FD0-AA3B-6DC84D34B975}"/>
                  </a:ext>
                </a:extLst>
              </p:cNvPr>
              <p:cNvGrpSpPr/>
              <p:nvPr/>
            </p:nvGrpSpPr>
            <p:grpSpPr>
              <a:xfrm>
                <a:off x="8206228" y="4636944"/>
                <a:ext cx="270054" cy="295513"/>
                <a:chOff x="8195379" y="4636944"/>
                <a:chExt cx="270054" cy="295513"/>
              </a:xfrm>
            </p:grpSpPr>
            <p:grpSp>
              <p:nvGrpSpPr>
                <p:cNvPr id="1094" name="그룹 1093">
                  <a:extLst>
                    <a:ext uri="{FF2B5EF4-FFF2-40B4-BE49-F238E27FC236}">
                      <a16:creationId xmlns:a16="http://schemas.microsoft.com/office/drawing/2014/main" id="{35DB3269-A181-4E36-B478-F65C40E4385D}"/>
                    </a:ext>
                  </a:extLst>
                </p:cNvPr>
                <p:cNvGrpSpPr/>
                <p:nvPr/>
              </p:nvGrpSpPr>
              <p:grpSpPr>
                <a:xfrm>
                  <a:off x="8195379" y="4636944"/>
                  <a:ext cx="217562" cy="249372"/>
                  <a:chOff x="7971802" y="-2010646"/>
                  <a:chExt cx="1254159" cy="1437547"/>
                </a:xfrm>
                <a:noFill/>
              </p:grpSpPr>
              <p:sp>
                <p:nvSpPr>
                  <p:cNvPr id="1098" name="자유형: 도형 1097">
                    <a:extLst>
                      <a:ext uri="{FF2B5EF4-FFF2-40B4-BE49-F238E27FC236}">
                        <a16:creationId xmlns:a16="http://schemas.microsoft.com/office/drawing/2014/main" id="{02486761-6D58-47FE-95A0-229E6CC8E89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99" name="자유형: 도형 1098">
                    <a:extLst>
                      <a:ext uri="{FF2B5EF4-FFF2-40B4-BE49-F238E27FC236}">
                        <a16:creationId xmlns:a16="http://schemas.microsoft.com/office/drawing/2014/main" id="{EDDB4F09-F364-46EB-95EA-6D2930215BD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95" name="그룹 1094">
                  <a:extLst>
                    <a:ext uri="{FF2B5EF4-FFF2-40B4-BE49-F238E27FC236}">
                      <a16:creationId xmlns:a16="http://schemas.microsoft.com/office/drawing/2014/main" id="{AD2D60A1-54E7-447C-BC99-12E78AF855B0}"/>
                    </a:ext>
                  </a:extLst>
                </p:cNvPr>
                <p:cNvGrpSpPr/>
                <p:nvPr/>
              </p:nvGrpSpPr>
              <p:grpSpPr>
                <a:xfrm>
                  <a:off x="8360451" y="4827475"/>
                  <a:ext cx="104982" cy="104982"/>
                  <a:chOff x="8382149" y="4833825"/>
                  <a:chExt cx="104982" cy="104982"/>
                </a:xfrm>
              </p:grpSpPr>
              <p:sp>
                <p:nvSpPr>
                  <p:cNvPr id="1096" name="Oval">
                    <a:extLst>
                      <a:ext uri="{FF2B5EF4-FFF2-40B4-BE49-F238E27FC236}">
                        <a16:creationId xmlns:a16="http://schemas.microsoft.com/office/drawing/2014/main" id="{6F06D068-D155-4D62-B766-0E43B5BD4F40}"/>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97" name="그래픽 1096" descr="닫기">
                    <a:extLst>
                      <a:ext uri="{FF2B5EF4-FFF2-40B4-BE49-F238E27FC236}">
                        <a16:creationId xmlns:a16="http://schemas.microsoft.com/office/drawing/2014/main" id="{8BF49518-CDF8-4908-B390-C651EDA3C1C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091" name="그래픽 1090" descr="미래">
              <a:extLst>
                <a:ext uri="{FF2B5EF4-FFF2-40B4-BE49-F238E27FC236}">
                  <a16:creationId xmlns:a16="http://schemas.microsoft.com/office/drawing/2014/main" id="{771DD8C3-F5FC-402A-AF9A-3607F3ECA25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107" name="TextBox 1106">
            <a:extLst>
              <a:ext uri="{FF2B5EF4-FFF2-40B4-BE49-F238E27FC236}">
                <a16:creationId xmlns:a16="http://schemas.microsoft.com/office/drawing/2014/main" id="{C6A28968-B8E2-4D8F-AD3E-69CFA0390731}"/>
              </a:ext>
            </a:extLst>
          </p:cNvPr>
          <p:cNvSpPr txBox="1"/>
          <p:nvPr/>
        </p:nvSpPr>
        <p:spPr>
          <a:xfrm>
            <a:off x="5207647" y="2320882"/>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08" name="Text Box">
            <a:extLst>
              <a:ext uri="{FF2B5EF4-FFF2-40B4-BE49-F238E27FC236}">
                <a16:creationId xmlns:a16="http://schemas.microsoft.com/office/drawing/2014/main" id="{220BF7C1-EA35-43CD-AC5F-943E48D9C376}"/>
              </a:ext>
            </a:extLst>
          </p:cNvPr>
          <p:cNvSpPr>
            <a:spLocks/>
          </p:cNvSpPr>
          <p:nvPr/>
        </p:nvSpPr>
        <p:spPr bwMode="auto">
          <a:xfrm>
            <a:off x="3293443" y="276886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09" name="직사각형 1108">
            <a:extLst>
              <a:ext uri="{FF2B5EF4-FFF2-40B4-BE49-F238E27FC236}">
                <a16:creationId xmlns:a16="http://schemas.microsoft.com/office/drawing/2014/main" id="{0FB62864-C0EC-4B4E-86C1-6F170A3C7B22}"/>
              </a:ext>
            </a:extLst>
          </p:cNvPr>
          <p:cNvSpPr/>
          <p:nvPr/>
        </p:nvSpPr>
        <p:spPr>
          <a:xfrm>
            <a:off x="4539917" y="278680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10" name="직사각형 1109">
            <a:extLst>
              <a:ext uri="{FF2B5EF4-FFF2-40B4-BE49-F238E27FC236}">
                <a16:creationId xmlns:a16="http://schemas.microsoft.com/office/drawing/2014/main" id="{093E6911-836A-41CB-A822-8563700607F8}"/>
              </a:ext>
            </a:extLst>
          </p:cNvPr>
          <p:cNvSpPr/>
          <p:nvPr/>
        </p:nvSpPr>
        <p:spPr>
          <a:xfrm>
            <a:off x="3677294" y="278680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11" name="직사각형 1110">
            <a:extLst>
              <a:ext uri="{FF2B5EF4-FFF2-40B4-BE49-F238E27FC236}">
                <a16:creationId xmlns:a16="http://schemas.microsoft.com/office/drawing/2014/main" id="{A55FCB56-6265-471F-9DAD-ACF48ABA1B87}"/>
              </a:ext>
            </a:extLst>
          </p:cNvPr>
          <p:cNvSpPr/>
          <p:nvPr/>
        </p:nvSpPr>
        <p:spPr>
          <a:xfrm>
            <a:off x="3517965" y="284066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12" name="그룹 1111">
            <a:extLst>
              <a:ext uri="{FF2B5EF4-FFF2-40B4-BE49-F238E27FC236}">
                <a16:creationId xmlns:a16="http://schemas.microsoft.com/office/drawing/2014/main" id="{8D007364-EA6C-4FF7-A6B6-2C52AB1E8C7D}"/>
              </a:ext>
            </a:extLst>
          </p:cNvPr>
          <p:cNvGrpSpPr/>
          <p:nvPr/>
        </p:nvGrpSpPr>
        <p:grpSpPr>
          <a:xfrm>
            <a:off x="3383749" y="2888176"/>
            <a:ext cx="151200" cy="151200"/>
            <a:chOff x="4513261" y="2545982"/>
            <a:chExt cx="151200" cy="151200"/>
          </a:xfrm>
        </p:grpSpPr>
        <p:sp>
          <p:nvSpPr>
            <p:cNvPr id="1113" name="자유형: 도형 1112">
              <a:extLst>
                <a:ext uri="{FF2B5EF4-FFF2-40B4-BE49-F238E27FC236}">
                  <a16:creationId xmlns:a16="http://schemas.microsoft.com/office/drawing/2014/main" id="{6B781638-15AF-45D2-ABD2-5C23602699B8}"/>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14" name="자유형: 도형 1113">
              <a:extLst>
                <a:ext uri="{FF2B5EF4-FFF2-40B4-BE49-F238E27FC236}">
                  <a16:creationId xmlns:a16="http://schemas.microsoft.com/office/drawing/2014/main" id="{79D0BAED-6600-4533-B3DE-C916190E340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15" name="그룹 1114">
            <a:extLst>
              <a:ext uri="{FF2B5EF4-FFF2-40B4-BE49-F238E27FC236}">
                <a16:creationId xmlns:a16="http://schemas.microsoft.com/office/drawing/2014/main" id="{25D7B9D4-A585-493B-8DF4-4FD7719CDE3C}"/>
              </a:ext>
            </a:extLst>
          </p:cNvPr>
          <p:cNvGrpSpPr/>
          <p:nvPr/>
        </p:nvGrpSpPr>
        <p:grpSpPr>
          <a:xfrm>
            <a:off x="6581566" y="2812688"/>
            <a:ext cx="1634798" cy="293600"/>
            <a:chOff x="8987029" y="6075424"/>
            <a:chExt cx="1634798" cy="293600"/>
          </a:xfrm>
        </p:grpSpPr>
        <p:grpSp>
          <p:nvGrpSpPr>
            <p:cNvPr id="1116" name="그룹 1115">
              <a:extLst>
                <a:ext uri="{FF2B5EF4-FFF2-40B4-BE49-F238E27FC236}">
                  <a16:creationId xmlns:a16="http://schemas.microsoft.com/office/drawing/2014/main" id="{FB779651-A626-45B0-A992-3B8FB5C74729}"/>
                </a:ext>
              </a:extLst>
            </p:cNvPr>
            <p:cNvGrpSpPr/>
            <p:nvPr/>
          </p:nvGrpSpPr>
          <p:grpSpPr>
            <a:xfrm>
              <a:off x="10002348" y="6075424"/>
              <a:ext cx="281917" cy="285412"/>
              <a:chOff x="6284958" y="3632365"/>
              <a:chExt cx="513408" cy="513408"/>
            </a:xfrm>
          </p:grpSpPr>
          <p:sp>
            <p:nvSpPr>
              <p:cNvPr id="1134" name="Oval">
                <a:extLst>
                  <a:ext uri="{FF2B5EF4-FFF2-40B4-BE49-F238E27FC236}">
                    <a16:creationId xmlns:a16="http://schemas.microsoft.com/office/drawing/2014/main" id="{3158577E-CA03-4BBB-897A-695CA6DFDE0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5" name="Create">
                <a:extLst>
                  <a:ext uri="{FF2B5EF4-FFF2-40B4-BE49-F238E27FC236}">
                    <a16:creationId xmlns:a16="http://schemas.microsoft.com/office/drawing/2014/main" id="{48C521F5-E4F5-41E9-8DC5-0F5486B4115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7" name="그룹 1116">
              <a:extLst>
                <a:ext uri="{FF2B5EF4-FFF2-40B4-BE49-F238E27FC236}">
                  <a16:creationId xmlns:a16="http://schemas.microsoft.com/office/drawing/2014/main" id="{089ACF3B-7267-4987-9AC2-A1D150B15764}"/>
                </a:ext>
              </a:extLst>
            </p:cNvPr>
            <p:cNvGrpSpPr/>
            <p:nvPr/>
          </p:nvGrpSpPr>
          <p:grpSpPr>
            <a:xfrm>
              <a:off x="9664786" y="6083612"/>
              <a:ext cx="281917" cy="285412"/>
              <a:chOff x="6603234" y="4517407"/>
              <a:chExt cx="488446" cy="488446"/>
            </a:xfrm>
          </p:grpSpPr>
          <p:sp>
            <p:nvSpPr>
              <p:cNvPr id="1132" name="Oval">
                <a:extLst>
                  <a:ext uri="{FF2B5EF4-FFF2-40B4-BE49-F238E27FC236}">
                    <a16:creationId xmlns:a16="http://schemas.microsoft.com/office/drawing/2014/main" id="{598C8B74-BD68-4727-ABB9-E3929042F4F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3" name="Freeform 130">
                <a:extLst>
                  <a:ext uri="{FF2B5EF4-FFF2-40B4-BE49-F238E27FC236}">
                    <a16:creationId xmlns:a16="http://schemas.microsoft.com/office/drawing/2014/main" id="{69EA40A1-B694-4D93-B295-016D7DDB1C97}"/>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8" name="그룹 1117">
              <a:extLst>
                <a:ext uri="{FF2B5EF4-FFF2-40B4-BE49-F238E27FC236}">
                  <a16:creationId xmlns:a16="http://schemas.microsoft.com/office/drawing/2014/main" id="{6A671D12-BC75-4DDD-8157-D3ACF7613ADC}"/>
                </a:ext>
              </a:extLst>
            </p:cNvPr>
            <p:cNvGrpSpPr/>
            <p:nvPr/>
          </p:nvGrpSpPr>
          <p:grpSpPr>
            <a:xfrm>
              <a:off x="8987029" y="6083609"/>
              <a:ext cx="281917" cy="285413"/>
              <a:chOff x="8463884" y="6122086"/>
              <a:chExt cx="281917" cy="285413"/>
            </a:xfrm>
          </p:grpSpPr>
          <p:sp>
            <p:nvSpPr>
              <p:cNvPr id="1130" name="Oval">
                <a:extLst>
                  <a:ext uri="{FF2B5EF4-FFF2-40B4-BE49-F238E27FC236}">
                    <a16:creationId xmlns:a16="http://schemas.microsoft.com/office/drawing/2014/main" id="{0E5B7D46-9BFD-4C93-918C-8CA7C5A5C4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1" name="Phone">
                <a:extLst>
                  <a:ext uri="{FF2B5EF4-FFF2-40B4-BE49-F238E27FC236}">
                    <a16:creationId xmlns:a16="http://schemas.microsoft.com/office/drawing/2014/main" id="{45C6AE8E-050B-4DB6-A2F9-5F2A72064A2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19" name="Oval">
              <a:extLst>
                <a:ext uri="{FF2B5EF4-FFF2-40B4-BE49-F238E27FC236}">
                  <a16:creationId xmlns:a16="http://schemas.microsoft.com/office/drawing/2014/main" id="{FB5F65BD-FB1F-4A57-BD26-94A6E163646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0" name="그룹 1119">
              <a:extLst>
                <a:ext uri="{FF2B5EF4-FFF2-40B4-BE49-F238E27FC236}">
                  <a16:creationId xmlns:a16="http://schemas.microsoft.com/office/drawing/2014/main" id="{D77BE24F-6CE2-47C1-9A43-32F82DCB9F0A}"/>
                </a:ext>
              </a:extLst>
            </p:cNvPr>
            <p:cNvGrpSpPr/>
            <p:nvPr/>
          </p:nvGrpSpPr>
          <p:grpSpPr>
            <a:xfrm>
              <a:off x="10339910" y="6075424"/>
              <a:ext cx="281917" cy="285412"/>
              <a:chOff x="8097032" y="4517407"/>
              <a:chExt cx="488446" cy="488446"/>
            </a:xfrm>
          </p:grpSpPr>
          <p:sp>
            <p:nvSpPr>
              <p:cNvPr id="1122" name="Oval">
                <a:extLst>
                  <a:ext uri="{FF2B5EF4-FFF2-40B4-BE49-F238E27FC236}">
                    <a16:creationId xmlns:a16="http://schemas.microsoft.com/office/drawing/2014/main" id="{3C50CB1F-B775-4B3A-8A25-BC14B1F9D97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3" name="그룹 1122">
                <a:extLst>
                  <a:ext uri="{FF2B5EF4-FFF2-40B4-BE49-F238E27FC236}">
                    <a16:creationId xmlns:a16="http://schemas.microsoft.com/office/drawing/2014/main" id="{737EF2E7-9A49-4AC9-8359-AE1A200F5FF2}"/>
                  </a:ext>
                </a:extLst>
              </p:cNvPr>
              <p:cNvGrpSpPr/>
              <p:nvPr/>
            </p:nvGrpSpPr>
            <p:grpSpPr>
              <a:xfrm>
                <a:off x="8206228" y="4636944"/>
                <a:ext cx="270054" cy="295513"/>
                <a:chOff x="8195379" y="4636944"/>
                <a:chExt cx="270054" cy="295513"/>
              </a:xfrm>
            </p:grpSpPr>
            <p:grpSp>
              <p:nvGrpSpPr>
                <p:cNvPr id="1124" name="그룹 1123">
                  <a:extLst>
                    <a:ext uri="{FF2B5EF4-FFF2-40B4-BE49-F238E27FC236}">
                      <a16:creationId xmlns:a16="http://schemas.microsoft.com/office/drawing/2014/main" id="{98F308E3-D8B5-432F-9F82-AA7B9B9400AA}"/>
                    </a:ext>
                  </a:extLst>
                </p:cNvPr>
                <p:cNvGrpSpPr/>
                <p:nvPr/>
              </p:nvGrpSpPr>
              <p:grpSpPr>
                <a:xfrm>
                  <a:off x="8195379" y="4636944"/>
                  <a:ext cx="217562" cy="249372"/>
                  <a:chOff x="7971802" y="-2010646"/>
                  <a:chExt cx="1254159" cy="1437547"/>
                </a:xfrm>
                <a:noFill/>
              </p:grpSpPr>
              <p:sp>
                <p:nvSpPr>
                  <p:cNvPr id="1128" name="자유형: 도형 1127">
                    <a:extLst>
                      <a:ext uri="{FF2B5EF4-FFF2-40B4-BE49-F238E27FC236}">
                        <a16:creationId xmlns:a16="http://schemas.microsoft.com/office/drawing/2014/main" id="{FF5522B8-D9AB-4B95-BD94-F0A1AE460A2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29" name="자유형: 도형 1128">
                    <a:extLst>
                      <a:ext uri="{FF2B5EF4-FFF2-40B4-BE49-F238E27FC236}">
                        <a16:creationId xmlns:a16="http://schemas.microsoft.com/office/drawing/2014/main" id="{0129A188-F46D-4511-927E-B6823F06F3B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25" name="그룹 1124">
                  <a:extLst>
                    <a:ext uri="{FF2B5EF4-FFF2-40B4-BE49-F238E27FC236}">
                      <a16:creationId xmlns:a16="http://schemas.microsoft.com/office/drawing/2014/main" id="{03EC3F15-D28E-4165-A7A1-A7B5F12A7393}"/>
                    </a:ext>
                  </a:extLst>
                </p:cNvPr>
                <p:cNvGrpSpPr/>
                <p:nvPr/>
              </p:nvGrpSpPr>
              <p:grpSpPr>
                <a:xfrm>
                  <a:off x="8360451" y="4827475"/>
                  <a:ext cx="104982" cy="104982"/>
                  <a:chOff x="8382149" y="4833825"/>
                  <a:chExt cx="104982" cy="104982"/>
                </a:xfrm>
              </p:grpSpPr>
              <p:sp>
                <p:nvSpPr>
                  <p:cNvPr id="1126" name="Oval">
                    <a:extLst>
                      <a:ext uri="{FF2B5EF4-FFF2-40B4-BE49-F238E27FC236}">
                        <a16:creationId xmlns:a16="http://schemas.microsoft.com/office/drawing/2014/main" id="{54DAF471-2CBF-4F6E-A414-747351111A1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27" name="그래픽 1126" descr="닫기">
                    <a:extLst>
                      <a:ext uri="{FF2B5EF4-FFF2-40B4-BE49-F238E27FC236}">
                        <a16:creationId xmlns:a16="http://schemas.microsoft.com/office/drawing/2014/main" id="{39D9177F-F812-496A-B43D-2A24D500BAB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21" name="그래픽 1120" descr="미래">
              <a:extLst>
                <a:ext uri="{FF2B5EF4-FFF2-40B4-BE49-F238E27FC236}">
                  <a16:creationId xmlns:a16="http://schemas.microsoft.com/office/drawing/2014/main" id="{6C53D319-5FFD-434E-9B8A-E6534C7412D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136" name="그림 1135">
            <a:extLst>
              <a:ext uri="{FF2B5EF4-FFF2-40B4-BE49-F238E27FC236}">
                <a16:creationId xmlns:a16="http://schemas.microsoft.com/office/drawing/2014/main" id="{BEA3A40D-7CF3-457B-96BB-D6E1904F4E2D}"/>
              </a:ext>
            </a:extLst>
          </p:cNvPr>
          <p:cNvPicPr>
            <a:picLocks noChangeAspect="1"/>
          </p:cNvPicPr>
          <p:nvPr/>
        </p:nvPicPr>
        <p:blipFill>
          <a:blip r:embed="rId13"/>
          <a:stretch>
            <a:fillRect/>
          </a:stretch>
        </p:blipFill>
        <p:spPr>
          <a:xfrm>
            <a:off x="6172796" y="2815287"/>
            <a:ext cx="352425" cy="314325"/>
          </a:xfrm>
          <a:prstGeom prst="rect">
            <a:avLst/>
          </a:prstGeom>
        </p:spPr>
      </p:pic>
      <p:sp>
        <p:nvSpPr>
          <p:cNvPr id="1137" name="TextBox 1136">
            <a:extLst>
              <a:ext uri="{FF2B5EF4-FFF2-40B4-BE49-F238E27FC236}">
                <a16:creationId xmlns:a16="http://schemas.microsoft.com/office/drawing/2014/main" id="{DFC0562C-FF19-4FDD-B863-C447EA660B01}"/>
              </a:ext>
            </a:extLst>
          </p:cNvPr>
          <p:cNvSpPr txBox="1"/>
          <p:nvPr/>
        </p:nvSpPr>
        <p:spPr>
          <a:xfrm>
            <a:off x="5207647" y="2767484"/>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7" name="그림 16">
            <a:extLst>
              <a:ext uri="{FF2B5EF4-FFF2-40B4-BE49-F238E27FC236}">
                <a16:creationId xmlns:a16="http://schemas.microsoft.com/office/drawing/2014/main" id="{97DB18C1-3197-4A65-A26D-7B10897DECE8}"/>
              </a:ext>
            </a:extLst>
          </p:cNvPr>
          <p:cNvPicPr>
            <a:picLocks noChangeAspect="1"/>
          </p:cNvPicPr>
          <p:nvPr/>
        </p:nvPicPr>
        <p:blipFill>
          <a:blip r:embed="rId14"/>
          <a:stretch>
            <a:fillRect/>
          </a:stretch>
        </p:blipFill>
        <p:spPr>
          <a:xfrm>
            <a:off x="6193162" y="2374271"/>
            <a:ext cx="342900" cy="276225"/>
          </a:xfrm>
          <a:prstGeom prst="rect">
            <a:avLst/>
          </a:prstGeom>
        </p:spPr>
      </p:pic>
      <p:sp>
        <p:nvSpPr>
          <p:cNvPr id="1139" name="Password Box">
            <a:extLst>
              <a:ext uri="{FF2B5EF4-FFF2-40B4-BE49-F238E27FC236}">
                <a16:creationId xmlns:a16="http://schemas.microsoft.com/office/drawing/2014/main" id="{51278C22-809F-4D20-87B4-94830D704CED}"/>
              </a:ext>
            </a:extLst>
          </p:cNvPr>
          <p:cNvSpPr/>
          <p:nvPr/>
        </p:nvSpPr>
        <p:spPr>
          <a:xfrm>
            <a:off x="3266938" y="3277259"/>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140" name="Text Box">
            <a:extLst>
              <a:ext uri="{FF2B5EF4-FFF2-40B4-BE49-F238E27FC236}">
                <a16:creationId xmlns:a16="http://schemas.microsoft.com/office/drawing/2014/main" id="{5C710B91-1753-4DD2-8D42-C3517AEC605B}"/>
              </a:ext>
            </a:extLst>
          </p:cNvPr>
          <p:cNvSpPr>
            <a:spLocks/>
          </p:cNvSpPr>
          <p:nvPr/>
        </p:nvSpPr>
        <p:spPr bwMode="auto">
          <a:xfrm>
            <a:off x="3312542" y="353206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41" name="직사각형 1140">
            <a:extLst>
              <a:ext uri="{FF2B5EF4-FFF2-40B4-BE49-F238E27FC236}">
                <a16:creationId xmlns:a16="http://schemas.microsoft.com/office/drawing/2014/main" id="{587320A7-CC6F-4593-94E1-245C0D830FC6}"/>
              </a:ext>
            </a:extLst>
          </p:cNvPr>
          <p:cNvSpPr/>
          <p:nvPr/>
        </p:nvSpPr>
        <p:spPr>
          <a:xfrm>
            <a:off x="4559016" y="355000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42" name="직사각형 1141">
            <a:extLst>
              <a:ext uri="{FF2B5EF4-FFF2-40B4-BE49-F238E27FC236}">
                <a16:creationId xmlns:a16="http://schemas.microsoft.com/office/drawing/2014/main" id="{53E9A9F8-033C-496F-964C-51B8D9CDDC3F}"/>
              </a:ext>
            </a:extLst>
          </p:cNvPr>
          <p:cNvSpPr/>
          <p:nvPr/>
        </p:nvSpPr>
        <p:spPr>
          <a:xfrm>
            <a:off x="3696393" y="355000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43" name="직사각형 1142">
            <a:extLst>
              <a:ext uri="{FF2B5EF4-FFF2-40B4-BE49-F238E27FC236}">
                <a16:creationId xmlns:a16="http://schemas.microsoft.com/office/drawing/2014/main" id="{7B533186-D3E6-4125-8C22-584C8250D774}"/>
              </a:ext>
            </a:extLst>
          </p:cNvPr>
          <p:cNvSpPr/>
          <p:nvPr/>
        </p:nvSpPr>
        <p:spPr>
          <a:xfrm>
            <a:off x="3537065" y="360386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44" name="그룹 1143">
            <a:extLst>
              <a:ext uri="{FF2B5EF4-FFF2-40B4-BE49-F238E27FC236}">
                <a16:creationId xmlns:a16="http://schemas.microsoft.com/office/drawing/2014/main" id="{4A0CFB39-BE13-494C-A05B-6A639C866BD0}"/>
              </a:ext>
            </a:extLst>
          </p:cNvPr>
          <p:cNvGrpSpPr/>
          <p:nvPr/>
        </p:nvGrpSpPr>
        <p:grpSpPr>
          <a:xfrm>
            <a:off x="3402848" y="3651377"/>
            <a:ext cx="151200" cy="151200"/>
            <a:chOff x="4513261" y="2545982"/>
            <a:chExt cx="151200" cy="151200"/>
          </a:xfrm>
        </p:grpSpPr>
        <p:sp>
          <p:nvSpPr>
            <p:cNvPr id="1145" name="자유형: 도형 1144">
              <a:extLst>
                <a:ext uri="{FF2B5EF4-FFF2-40B4-BE49-F238E27FC236}">
                  <a16:creationId xmlns:a16="http://schemas.microsoft.com/office/drawing/2014/main" id="{DD33CE3F-61D6-4DB5-9B51-F1520C1746B8}"/>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46" name="자유형: 도형 1145">
              <a:extLst>
                <a:ext uri="{FF2B5EF4-FFF2-40B4-BE49-F238E27FC236}">
                  <a16:creationId xmlns:a16="http://schemas.microsoft.com/office/drawing/2014/main" id="{92DE564D-04BD-4404-AABE-6FF0B27B14A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47" name="그룹 1146">
            <a:extLst>
              <a:ext uri="{FF2B5EF4-FFF2-40B4-BE49-F238E27FC236}">
                <a16:creationId xmlns:a16="http://schemas.microsoft.com/office/drawing/2014/main" id="{EB175C5F-5B97-4A62-9B66-9E70FC785269}"/>
              </a:ext>
            </a:extLst>
          </p:cNvPr>
          <p:cNvGrpSpPr/>
          <p:nvPr/>
        </p:nvGrpSpPr>
        <p:grpSpPr>
          <a:xfrm>
            <a:off x="6600665" y="3575889"/>
            <a:ext cx="1634798" cy="293600"/>
            <a:chOff x="8987029" y="6075424"/>
            <a:chExt cx="1634798" cy="293600"/>
          </a:xfrm>
        </p:grpSpPr>
        <p:grpSp>
          <p:nvGrpSpPr>
            <p:cNvPr id="1148" name="그룹 1147">
              <a:extLst>
                <a:ext uri="{FF2B5EF4-FFF2-40B4-BE49-F238E27FC236}">
                  <a16:creationId xmlns:a16="http://schemas.microsoft.com/office/drawing/2014/main" id="{9EC11E5C-8137-4826-8B98-2F3EED55E760}"/>
                </a:ext>
              </a:extLst>
            </p:cNvPr>
            <p:cNvGrpSpPr/>
            <p:nvPr/>
          </p:nvGrpSpPr>
          <p:grpSpPr>
            <a:xfrm>
              <a:off x="10002348" y="6075424"/>
              <a:ext cx="281917" cy="285412"/>
              <a:chOff x="6284958" y="3632365"/>
              <a:chExt cx="513408" cy="513408"/>
            </a:xfrm>
          </p:grpSpPr>
          <p:sp>
            <p:nvSpPr>
              <p:cNvPr id="1166" name="Oval">
                <a:extLst>
                  <a:ext uri="{FF2B5EF4-FFF2-40B4-BE49-F238E27FC236}">
                    <a16:creationId xmlns:a16="http://schemas.microsoft.com/office/drawing/2014/main" id="{BB9CFFCA-8BFC-478C-8136-9A3327EED74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7" name="Create">
                <a:extLst>
                  <a:ext uri="{FF2B5EF4-FFF2-40B4-BE49-F238E27FC236}">
                    <a16:creationId xmlns:a16="http://schemas.microsoft.com/office/drawing/2014/main" id="{9321D238-1A11-4793-8929-42CB88AC165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49" name="그룹 1148">
              <a:extLst>
                <a:ext uri="{FF2B5EF4-FFF2-40B4-BE49-F238E27FC236}">
                  <a16:creationId xmlns:a16="http://schemas.microsoft.com/office/drawing/2014/main" id="{AFCEBBB6-C3F9-41E4-BD20-11FB3ED741BE}"/>
                </a:ext>
              </a:extLst>
            </p:cNvPr>
            <p:cNvGrpSpPr/>
            <p:nvPr/>
          </p:nvGrpSpPr>
          <p:grpSpPr>
            <a:xfrm>
              <a:off x="9664786" y="6083612"/>
              <a:ext cx="281917" cy="285412"/>
              <a:chOff x="6603234" y="4517407"/>
              <a:chExt cx="488446" cy="488446"/>
            </a:xfrm>
          </p:grpSpPr>
          <p:sp>
            <p:nvSpPr>
              <p:cNvPr id="1164" name="Oval">
                <a:extLst>
                  <a:ext uri="{FF2B5EF4-FFF2-40B4-BE49-F238E27FC236}">
                    <a16:creationId xmlns:a16="http://schemas.microsoft.com/office/drawing/2014/main" id="{2DC16239-FFC3-43D9-A961-23C42E3211F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5" name="Freeform 130">
                <a:extLst>
                  <a:ext uri="{FF2B5EF4-FFF2-40B4-BE49-F238E27FC236}">
                    <a16:creationId xmlns:a16="http://schemas.microsoft.com/office/drawing/2014/main" id="{BDB20B84-20F3-4088-BB64-659DF966530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50" name="그룹 1149">
              <a:extLst>
                <a:ext uri="{FF2B5EF4-FFF2-40B4-BE49-F238E27FC236}">
                  <a16:creationId xmlns:a16="http://schemas.microsoft.com/office/drawing/2014/main" id="{7C2DB964-8ECF-4479-9F07-3917DF90709C}"/>
                </a:ext>
              </a:extLst>
            </p:cNvPr>
            <p:cNvGrpSpPr/>
            <p:nvPr/>
          </p:nvGrpSpPr>
          <p:grpSpPr>
            <a:xfrm>
              <a:off x="8987029" y="6083609"/>
              <a:ext cx="281917" cy="285413"/>
              <a:chOff x="8463884" y="6122086"/>
              <a:chExt cx="281917" cy="285413"/>
            </a:xfrm>
          </p:grpSpPr>
          <p:sp>
            <p:nvSpPr>
              <p:cNvPr id="1162" name="Oval">
                <a:extLst>
                  <a:ext uri="{FF2B5EF4-FFF2-40B4-BE49-F238E27FC236}">
                    <a16:creationId xmlns:a16="http://schemas.microsoft.com/office/drawing/2014/main" id="{9DC499EA-04DB-4B2B-8C05-7506C55DF49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3" name="Phone">
                <a:extLst>
                  <a:ext uri="{FF2B5EF4-FFF2-40B4-BE49-F238E27FC236}">
                    <a16:creationId xmlns:a16="http://schemas.microsoft.com/office/drawing/2014/main" id="{11E3C809-BB06-465D-BDF8-59524ED86B1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51" name="Oval">
              <a:extLst>
                <a:ext uri="{FF2B5EF4-FFF2-40B4-BE49-F238E27FC236}">
                  <a16:creationId xmlns:a16="http://schemas.microsoft.com/office/drawing/2014/main" id="{5FA28A8A-BAF2-450E-A9E3-55D90C68471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2" name="그룹 1151">
              <a:extLst>
                <a:ext uri="{FF2B5EF4-FFF2-40B4-BE49-F238E27FC236}">
                  <a16:creationId xmlns:a16="http://schemas.microsoft.com/office/drawing/2014/main" id="{D50FC2C3-B117-471B-BD3C-D48B7BF7A1F9}"/>
                </a:ext>
              </a:extLst>
            </p:cNvPr>
            <p:cNvGrpSpPr/>
            <p:nvPr/>
          </p:nvGrpSpPr>
          <p:grpSpPr>
            <a:xfrm>
              <a:off x="10339910" y="6075424"/>
              <a:ext cx="281917" cy="285412"/>
              <a:chOff x="8097032" y="4517407"/>
              <a:chExt cx="488446" cy="488446"/>
            </a:xfrm>
          </p:grpSpPr>
          <p:sp>
            <p:nvSpPr>
              <p:cNvPr id="1154" name="Oval">
                <a:extLst>
                  <a:ext uri="{FF2B5EF4-FFF2-40B4-BE49-F238E27FC236}">
                    <a16:creationId xmlns:a16="http://schemas.microsoft.com/office/drawing/2014/main" id="{D3F77000-0F49-432C-B24A-B3429D8BFF7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5" name="그룹 1154">
                <a:extLst>
                  <a:ext uri="{FF2B5EF4-FFF2-40B4-BE49-F238E27FC236}">
                    <a16:creationId xmlns:a16="http://schemas.microsoft.com/office/drawing/2014/main" id="{13352AC4-E916-424C-BD5C-89DC23360544}"/>
                  </a:ext>
                </a:extLst>
              </p:cNvPr>
              <p:cNvGrpSpPr/>
              <p:nvPr/>
            </p:nvGrpSpPr>
            <p:grpSpPr>
              <a:xfrm>
                <a:off x="8206228" y="4636944"/>
                <a:ext cx="270054" cy="295513"/>
                <a:chOff x="8195379" y="4636944"/>
                <a:chExt cx="270054" cy="295513"/>
              </a:xfrm>
            </p:grpSpPr>
            <p:grpSp>
              <p:nvGrpSpPr>
                <p:cNvPr id="1156" name="그룹 1155">
                  <a:extLst>
                    <a:ext uri="{FF2B5EF4-FFF2-40B4-BE49-F238E27FC236}">
                      <a16:creationId xmlns:a16="http://schemas.microsoft.com/office/drawing/2014/main" id="{404EE894-2B5D-42C2-BF6F-DBE7B5A17680}"/>
                    </a:ext>
                  </a:extLst>
                </p:cNvPr>
                <p:cNvGrpSpPr/>
                <p:nvPr/>
              </p:nvGrpSpPr>
              <p:grpSpPr>
                <a:xfrm>
                  <a:off x="8195379" y="4636944"/>
                  <a:ext cx="217562" cy="249372"/>
                  <a:chOff x="7971802" y="-2010646"/>
                  <a:chExt cx="1254159" cy="1437547"/>
                </a:xfrm>
                <a:noFill/>
              </p:grpSpPr>
              <p:sp>
                <p:nvSpPr>
                  <p:cNvPr id="1160" name="자유형: 도형 1159">
                    <a:extLst>
                      <a:ext uri="{FF2B5EF4-FFF2-40B4-BE49-F238E27FC236}">
                        <a16:creationId xmlns:a16="http://schemas.microsoft.com/office/drawing/2014/main" id="{890221BA-68E6-405D-BF44-12198294B80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61" name="자유형: 도형 1160">
                    <a:extLst>
                      <a:ext uri="{FF2B5EF4-FFF2-40B4-BE49-F238E27FC236}">
                        <a16:creationId xmlns:a16="http://schemas.microsoft.com/office/drawing/2014/main" id="{ECA853D7-382C-492F-876F-C26FDD926BE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57" name="그룹 1156">
                  <a:extLst>
                    <a:ext uri="{FF2B5EF4-FFF2-40B4-BE49-F238E27FC236}">
                      <a16:creationId xmlns:a16="http://schemas.microsoft.com/office/drawing/2014/main" id="{5C7A92AA-F47D-4DD1-94EC-8FE3D835D8A3}"/>
                    </a:ext>
                  </a:extLst>
                </p:cNvPr>
                <p:cNvGrpSpPr/>
                <p:nvPr/>
              </p:nvGrpSpPr>
              <p:grpSpPr>
                <a:xfrm>
                  <a:off x="8360451" y="4827475"/>
                  <a:ext cx="104982" cy="104982"/>
                  <a:chOff x="8382149" y="4833825"/>
                  <a:chExt cx="104982" cy="104982"/>
                </a:xfrm>
              </p:grpSpPr>
              <p:sp>
                <p:nvSpPr>
                  <p:cNvPr id="1158" name="Oval">
                    <a:extLst>
                      <a:ext uri="{FF2B5EF4-FFF2-40B4-BE49-F238E27FC236}">
                        <a16:creationId xmlns:a16="http://schemas.microsoft.com/office/drawing/2014/main" id="{96BDC5DF-CB03-40D0-A58C-1A25A554554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59" name="그래픽 1158" descr="닫기">
                    <a:extLst>
                      <a:ext uri="{FF2B5EF4-FFF2-40B4-BE49-F238E27FC236}">
                        <a16:creationId xmlns:a16="http://schemas.microsoft.com/office/drawing/2014/main" id="{21A0435E-FD51-4E0B-A652-5026F18A57C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53" name="그래픽 1152" descr="미래">
              <a:extLst>
                <a:ext uri="{FF2B5EF4-FFF2-40B4-BE49-F238E27FC236}">
                  <a16:creationId xmlns:a16="http://schemas.microsoft.com/office/drawing/2014/main" id="{E669C824-EC92-4E08-A1A6-EDC06DB941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168" name="그림 1167">
            <a:extLst>
              <a:ext uri="{FF2B5EF4-FFF2-40B4-BE49-F238E27FC236}">
                <a16:creationId xmlns:a16="http://schemas.microsoft.com/office/drawing/2014/main" id="{B0007EED-624A-47CE-A25B-5C4817A0467F}"/>
              </a:ext>
            </a:extLst>
          </p:cNvPr>
          <p:cNvPicPr>
            <a:picLocks noChangeAspect="1"/>
          </p:cNvPicPr>
          <p:nvPr/>
        </p:nvPicPr>
        <p:blipFill>
          <a:blip r:embed="rId13"/>
          <a:stretch>
            <a:fillRect/>
          </a:stretch>
        </p:blipFill>
        <p:spPr>
          <a:xfrm>
            <a:off x="6191895" y="3578488"/>
            <a:ext cx="352425" cy="314325"/>
          </a:xfrm>
          <a:prstGeom prst="rect">
            <a:avLst/>
          </a:prstGeom>
        </p:spPr>
      </p:pic>
      <p:sp>
        <p:nvSpPr>
          <p:cNvPr id="1169" name="TextBox 1168">
            <a:extLst>
              <a:ext uri="{FF2B5EF4-FFF2-40B4-BE49-F238E27FC236}">
                <a16:creationId xmlns:a16="http://schemas.microsoft.com/office/drawing/2014/main" id="{5FAD578B-CD4C-46EA-ABFE-EA865053C86E}"/>
              </a:ext>
            </a:extLst>
          </p:cNvPr>
          <p:cNvSpPr txBox="1"/>
          <p:nvPr/>
        </p:nvSpPr>
        <p:spPr>
          <a:xfrm>
            <a:off x="5226746" y="3530685"/>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70" name="Text Box">
            <a:extLst>
              <a:ext uri="{FF2B5EF4-FFF2-40B4-BE49-F238E27FC236}">
                <a16:creationId xmlns:a16="http://schemas.microsoft.com/office/drawing/2014/main" id="{F9C8F837-1C13-4366-A833-B01C117A4FB3}"/>
              </a:ext>
            </a:extLst>
          </p:cNvPr>
          <p:cNvSpPr>
            <a:spLocks/>
          </p:cNvSpPr>
          <p:nvPr/>
        </p:nvSpPr>
        <p:spPr bwMode="auto">
          <a:xfrm>
            <a:off x="3312542" y="3978664"/>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71" name="직사각형 1170">
            <a:extLst>
              <a:ext uri="{FF2B5EF4-FFF2-40B4-BE49-F238E27FC236}">
                <a16:creationId xmlns:a16="http://schemas.microsoft.com/office/drawing/2014/main" id="{5146D4E5-F579-45FC-AB2E-53232D95269D}"/>
              </a:ext>
            </a:extLst>
          </p:cNvPr>
          <p:cNvSpPr/>
          <p:nvPr/>
        </p:nvSpPr>
        <p:spPr>
          <a:xfrm>
            <a:off x="4559016" y="3996608"/>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72" name="직사각형 1171">
            <a:extLst>
              <a:ext uri="{FF2B5EF4-FFF2-40B4-BE49-F238E27FC236}">
                <a16:creationId xmlns:a16="http://schemas.microsoft.com/office/drawing/2014/main" id="{E4A9ACA2-D11D-403B-87E7-A7C9E112EE16}"/>
              </a:ext>
            </a:extLst>
          </p:cNvPr>
          <p:cNvSpPr/>
          <p:nvPr/>
        </p:nvSpPr>
        <p:spPr>
          <a:xfrm>
            <a:off x="3696393" y="3996608"/>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73" name="직사각형 1172">
            <a:extLst>
              <a:ext uri="{FF2B5EF4-FFF2-40B4-BE49-F238E27FC236}">
                <a16:creationId xmlns:a16="http://schemas.microsoft.com/office/drawing/2014/main" id="{43DFAB3D-C44D-4C94-A96D-87BFAE7926AC}"/>
              </a:ext>
            </a:extLst>
          </p:cNvPr>
          <p:cNvSpPr/>
          <p:nvPr/>
        </p:nvSpPr>
        <p:spPr>
          <a:xfrm>
            <a:off x="3537064" y="4050469"/>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74" name="그룹 1173">
            <a:extLst>
              <a:ext uri="{FF2B5EF4-FFF2-40B4-BE49-F238E27FC236}">
                <a16:creationId xmlns:a16="http://schemas.microsoft.com/office/drawing/2014/main" id="{5F05D97F-E78B-4BFE-91B7-433FCF9FBECB}"/>
              </a:ext>
            </a:extLst>
          </p:cNvPr>
          <p:cNvGrpSpPr/>
          <p:nvPr/>
        </p:nvGrpSpPr>
        <p:grpSpPr>
          <a:xfrm>
            <a:off x="3402848" y="4097979"/>
            <a:ext cx="151200" cy="151200"/>
            <a:chOff x="4513261" y="2545982"/>
            <a:chExt cx="151200" cy="151200"/>
          </a:xfrm>
        </p:grpSpPr>
        <p:sp>
          <p:nvSpPr>
            <p:cNvPr id="1175" name="자유형: 도형 1174">
              <a:extLst>
                <a:ext uri="{FF2B5EF4-FFF2-40B4-BE49-F238E27FC236}">
                  <a16:creationId xmlns:a16="http://schemas.microsoft.com/office/drawing/2014/main" id="{EA09BC70-2E90-435D-B1A5-60090B95BE2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76" name="자유형: 도형 1175">
              <a:extLst>
                <a:ext uri="{FF2B5EF4-FFF2-40B4-BE49-F238E27FC236}">
                  <a16:creationId xmlns:a16="http://schemas.microsoft.com/office/drawing/2014/main" id="{F0E5A544-F5E6-49A6-A50A-EA67ACE98B56}"/>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77" name="그룹 1176">
            <a:extLst>
              <a:ext uri="{FF2B5EF4-FFF2-40B4-BE49-F238E27FC236}">
                <a16:creationId xmlns:a16="http://schemas.microsoft.com/office/drawing/2014/main" id="{BB4122D2-1F3C-45B9-9E43-EFAB773CA504}"/>
              </a:ext>
            </a:extLst>
          </p:cNvPr>
          <p:cNvGrpSpPr/>
          <p:nvPr/>
        </p:nvGrpSpPr>
        <p:grpSpPr>
          <a:xfrm>
            <a:off x="6600665" y="4022491"/>
            <a:ext cx="1634798" cy="293600"/>
            <a:chOff x="8987029" y="6075424"/>
            <a:chExt cx="1634798" cy="293600"/>
          </a:xfrm>
        </p:grpSpPr>
        <p:grpSp>
          <p:nvGrpSpPr>
            <p:cNvPr id="1178" name="그룹 1177">
              <a:extLst>
                <a:ext uri="{FF2B5EF4-FFF2-40B4-BE49-F238E27FC236}">
                  <a16:creationId xmlns:a16="http://schemas.microsoft.com/office/drawing/2014/main" id="{0408F29A-7210-4A34-8A50-73FE3085ECAC}"/>
                </a:ext>
              </a:extLst>
            </p:cNvPr>
            <p:cNvGrpSpPr/>
            <p:nvPr/>
          </p:nvGrpSpPr>
          <p:grpSpPr>
            <a:xfrm>
              <a:off x="10002348" y="6075424"/>
              <a:ext cx="281917" cy="285412"/>
              <a:chOff x="6284958" y="3632365"/>
              <a:chExt cx="513408" cy="513408"/>
            </a:xfrm>
          </p:grpSpPr>
          <p:sp>
            <p:nvSpPr>
              <p:cNvPr id="1196" name="Oval">
                <a:extLst>
                  <a:ext uri="{FF2B5EF4-FFF2-40B4-BE49-F238E27FC236}">
                    <a16:creationId xmlns:a16="http://schemas.microsoft.com/office/drawing/2014/main" id="{C1EEAA40-DADA-4918-9994-DBBDD16368B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7" name="Create">
                <a:extLst>
                  <a:ext uri="{FF2B5EF4-FFF2-40B4-BE49-F238E27FC236}">
                    <a16:creationId xmlns:a16="http://schemas.microsoft.com/office/drawing/2014/main" id="{65042949-6BE4-4A27-BD1F-7EB3945DD10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79" name="그룹 1178">
              <a:extLst>
                <a:ext uri="{FF2B5EF4-FFF2-40B4-BE49-F238E27FC236}">
                  <a16:creationId xmlns:a16="http://schemas.microsoft.com/office/drawing/2014/main" id="{5201E755-8EC1-4494-9C45-3968207EFF5A}"/>
                </a:ext>
              </a:extLst>
            </p:cNvPr>
            <p:cNvGrpSpPr/>
            <p:nvPr/>
          </p:nvGrpSpPr>
          <p:grpSpPr>
            <a:xfrm>
              <a:off x="9664786" y="6083612"/>
              <a:ext cx="281917" cy="285412"/>
              <a:chOff x="6603234" y="4517407"/>
              <a:chExt cx="488446" cy="488446"/>
            </a:xfrm>
          </p:grpSpPr>
          <p:sp>
            <p:nvSpPr>
              <p:cNvPr id="1194" name="Oval">
                <a:extLst>
                  <a:ext uri="{FF2B5EF4-FFF2-40B4-BE49-F238E27FC236}">
                    <a16:creationId xmlns:a16="http://schemas.microsoft.com/office/drawing/2014/main" id="{D4052052-FF05-4C30-8CA4-2447E3BB804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5" name="Freeform 130">
                <a:extLst>
                  <a:ext uri="{FF2B5EF4-FFF2-40B4-BE49-F238E27FC236}">
                    <a16:creationId xmlns:a16="http://schemas.microsoft.com/office/drawing/2014/main" id="{4EF33F0B-38E1-4C8E-9BC7-B1B14631899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80" name="그룹 1179">
              <a:extLst>
                <a:ext uri="{FF2B5EF4-FFF2-40B4-BE49-F238E27FC236}">
                  <a16:creationId xmlns:a16="http://schemas.microsoft.com/office/drawing/2014/main" id="{2461EA84-B723-4BC6-8C16-B4207A37F92B}"/>
                </a:ext>
              </a:extLst>
            </p:cNvPr>
            <p:cNvGrpSpPr/>
            <p:nvPr/>
          </p:nvGrpSpPr>
          <p:grpSpPr>
            <a:xfrm>
              <a:off x="8987029" y="6083609"/>
              <a:ext cx="281917" cy="285413"/>
              <a:chOff x="8463884" y="6122086"/>
              <a:chExt cx="281917" cy="285413"/>
            </a:xfrm>
          </p:grpSpPr>
          <p:sp>
            <p:nvSpPr>
              <p:cNvPr id="1192" name="Oval">
                <a:extLst>
                  <a:ext uri="{FF2B5EF4-FFF2-40B4-BE49-F238E27FC236}">
                    <a16:creationId xmlns:a16="http://schemas.microsoft.com/office/drawing/2014/main" id="{C2D01F4C-FF7E-4FFF-9A19-C554FEC4C516}"/>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3" name="Phone">
                <a:extLst>
                  <a:ext uri="{FF2B5EF4-FFF2-40B4-BE49-F238E27FC236}">
                    <a16:creationId xmlns:a16="http://schemas.microsoft.com/office/drawing/2014/main" id="{507085A4-3E8F-4C76-AC49-50F9C3BC8EE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81" name="Oval">
              <a:extLst>
                <a:ext uri="{FF2B5EF4-FFF2-40B4-BE49-F238E27FC236}">
                  <a16:creationId xmlns:a16="http://schemas.microsoft.com/office/drawing/2014/main" id="{E0FF8586-4F8A-4DD4-ADCD-DE95564DF1F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2" name="그룹 1181">
              <a:extLst>
                <a:ext uri="{FF2B5EF4-FFF2-40B4-BE49-F238E27FC236}">
                  <a16:creationId xmlns:a16="http://schemas.microsoft.com/office/drawing/2014/main" id="{8A4E3ED9-EC5D-4251-A86E-E323FDC78AF4}"/>
                </a:ext>
              </a:extLst>
            </p:cNvPr>
            <p:cNvGrpSpPr/>
            <p:nvPr/>
          </p:nvGrpSpPr>
          <p:grpSpPr>
            <a:xfrm>
              <a:off x="10339910" y="6075424"/>
              <a:ext cx="281917" cy="285412"/>
              <a:chOff x="8097032" y="4517407"/>
              <a:chExt cx="488446" cy="488446"/>
            </a:xfrm>
          </p:grpSpPr>
          <p:sp>
            <p:nvSpPr>
              <p:cNvPr id="1184" name="Oval">
                <a:extLst>
                  <a:ext uri="{FF2B5EF4-FFF2-40B4-BE49-F238E27FC236}">
                    <a16:creationId xmlns:a16="http://schemas.microsoft.com/office/drawing/2014/main" id="{CE5B6C15-A9F8-49CB-BA96-358741606FB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5" name="그룹 1184">
                <a:extLst>
                  <a:ext uri="{FF2B5EF4-FFF2-40B4-BE49-F238E27FC236}">
                    <a16:creationId xmlns:a16="http://schemas.microsoft.com/office/drawing/2014/main" id="{0790B6D9-6178-4A66-8E0C-11801D8F6517}"/>
                  </a:ext>
                </a:extLst>
              </p:cNvPr>
              <p:cNvGrpSpPr/>
              <p:nvPr/>
            </p:nvGrpSpPr>
            <p:grpSpPr>
              <a:xfrm>
                <a:off x="8206228" y="4636944"/>
                <a:ext cx="270054" cy="295513"/>
                <a:chOff x="8195379" y="4636944"/>
                <a:chExt cx="270054" cy="295513"/>
              </a:xfrm>
            </p:grpSpPr>
            <p:grpSp>
              <p:nvGrpSpPr>
                <p:cNvPr id="1186" name="그룹 1185">
                  <a:extLst>
                    <a:ext uri="{FF2B5EF4-FFF2-40B4-BE49-F238E27FC236}">
                      <a16:creationId xmlns:a16="http://schemas.microsoft.com/office/drawing/2014/main" id="{46E02B2D-1738-47AA-BB3D-7CB661EBA985}"/>
                    </a:ext>
                  </a:extLst>
                </p:cNvPr>
                <p:cNvGrpSpPr/>
                <p:nvPr/>
              </p:nvGrpSpPr>
              <p:grpSpPr>
                <a:xfrm>
                  <a:off x="8195379" y="4636944"/>
                  <a:ext cx="217562" cy="249372"/>
                  <a:chOff x="7971802" y="-2010646"/>
                  <a:chExt cx="1254159" cy="1437547"/>
                </a:xfrm>
                <a:noFill/>
              </p:grpSpPr>
              <p:sp>
                <p:nvSpPr>
                  <p:cNvPr id="1190" name="자유형: 도형 1189">
                    <a:extLst>
                      <a:ext uri="{FF2B5EF4-FFF2-40B4-BE49-F238E27FC236}">
                        <a16:creationId xmlns:a16="http://schemas.microsoft.com/office/drawing/2014/main" id="{DB526C9D-597B-48E3-AFD1-E89697D520E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91" name="자유형: 도형 1190">
                    <a:extLst>
                      <a:ext uri="{FF2B5EF4-FFF2-40B4-BE49-F238E27FC236}">
                        <a16:creationId xmlns:a16="http://schemas.microsoft.com/office/drawing/2014/main" id="{5CA7A5B6-4F00-412B-B2C7-7DC08DF4542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87" name="그룹 1186">
                  <a:extLst>
                    <a:ext uri="{FF2B5EF4-FFF2-40B4-BE49-F238E27FC236}">
                      <a16:creationId xmlns:a16="http://schemas.microsoft.com/office/drawing/2014/main" id="{DCCDC0B6-BF8E-43DD-BE34-0418284A5ADD}"/>
                    </a:ext>
                  </a:extLst>
                </p:cNvPr>
                <p:cNvGrpSpPr/>
                <p:nvPr/>
              </p:nvGrpSpPr>
              <p:grpSpPr>
                <a:xfrm>
                  <a:off x="8360451" y="4827475"/>
                  <a:ext cx="104982" cy="104982"/>
                  <a:chOff x="8382149" y="4833825"/>
                  <a:chExt cx="104982" cy="104982"/>
                </a:xfrm>
              </p:grpSpPr>
              <p:sp>
                <p:nvSpPr>
                  <p:cNvPr id="1188" name="Oval">
                    <a:extLst>
                      <a:ext uri="{FF2B5EF4-FFF2-40B4-BE49-F238E27FC236}">
                        <a16:creationId xmlns:a16="http://schemas.microsoft.com/office/drawing/2014/main" id="{BE984DCC-F77F-454E-AFED-1963DAC2B14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89" name="그래픽 1188" descr="닫기">
                    <a:extLst>
                      <a:ext uri="{FF2B5EF4-FFF2-40B4-BE49-F238E27FC236}">
                        <a16:creationId xmlns:a16="http://schemas.microsoft.com/office/drawing/2014/main" id="{D4AB373A-F5C0-4781-BF4B-F9D5E7B5933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83" name="그래픽 1182" descr="미래">
              <a:extLst>
                <a:ext uri="{FF2B5EF4-FFF2-40B4-BE49-F238E27FC236}">
                  <a16:creationId xmlns:a16="http://schemas.microsoft.com/office/drawing/2014/main" id="{B160B086-4E93-44A6-862A-09DAC18D76A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198" name="TextBox 1197">
            <a:extLst>
              <a:ext uri="{FF2B5EF4-FFF2-40B4-BE49-F238E27FC236}">
                <a16:creationId xmlns:a16="http://schemas.microsoft.com/office/drawing/2014/main" id="{D7B01B52-7E88-4ACC-9416-C22369D3DA2A}"/>
              </a:ext>
            </a:extLst>
          </p:cNvPr>
          <p:cNvSpPr txBox="1"/>
          <p:nvPr/>
        </p:nvSpPr>
        <p:spPr>
          <a:xfrm>
            <a:off x="5226746" y="3977287"/>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99" name="Text Box">
            <a:extLst>
              <a:ext uri="{FF2B5EF4-FFF2-40B4-BE49-F238E27FC236}">
                <a16:creationId xmlns:a16="http://schemas.microsoft.com/office/drawing/2014/main" id="{D0138B7F-AA5E-4AB6-89A6-373DD06803A8}"/>
              </a:ext>
            </a:extLst>
          </p:cNvPr>
          <p:cNvSpPr>
            <a:spLocks/>
          </p:cNvSpPr>
          <p:nvPr/>
        </p:nvSpPr>
        <p:spPr bwMode="auto">
          <a:xfrm>
            <a:off x="3312542" y="4425266"/>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00" name="직사각형 1199">
            <a:extLst>
              <a:ext uri="{FF2B5EF4-FFF2-40B4-BE49-F238E27FC236}">
                <a16:creationId xmlns:a16="http://schemas.microsoft.com/office/drawing/2014/main" id="{388CBA3F-1A86-4F15-BA53-919A7835BE3A}"/>
              </a:ext>
            </a:extLst>
          </p:cNvPr>
          <p:cNvSpPr/>
          <p:nvPr/>
        </p:nvSpPr>
        <p:spPr>
          <a:xfrm>
            <a:off x="4559016" y="4443210"/>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01" name="직사각형 1200">
            <a:extLst>
              <a:ext uri="{FF2B5EF4-FFF2-40B4-BE49-F238E27FC236}">
                <a16:creationId xmlns:a16="http://schemas.microsoft.com/office/drawing/2014/main" id="{C8918112-5F2A-445D-B5C8-78D7F38C2B23}"/>
              </a:ext>
            </a:extLst>
          </p:cNvPr>
          <p:cNvSpPr/>
          <p:nvPr/>
        </p:nvSpPr>
        <p:spPr>
          <a:xfrm>
            <a:off x="3696393" y="4443210"/>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02" name="직사각형 1201">
            <a:extLst>
              <a:ext uri="{FF2B5EF4-FFF2-40B4-BE49-F238E27FC236}">
                <a16:creationId xmlns:a16="http://schemas.microsoft.com/office/drawing/2014/main" id="{8CB6E571-B801-4C30-BC44-8CFFA597FE78}"/>
              </a:ext>
            </a:extLst>
          </p:cNvPr>
          <p:cNvSpPr/>
          <p:nvPr/>
        </p:nvSpPr>
        <p:spPr>
          <a:xfrm>
            <a:off x="3537064" y="4497071"/>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03" name="그룹 1202">
            <a:extLst>
              <a:ext uri="{FF2B5EF4-FFF2-40B4-BE49-F238E27FC236}">
                <a16:creationId xmlns:a16="http://schemas.microsoft.com/office/drawing/2014/main" id="{43A10218-B58C-45FD-95FB-1F9A4B47F7B1}"/>
              </a:ext>
            </a:extLst>
          </p:cNvPr>
          <p:cNvGrpSpPr/>
          <p:nvPr/>
        </p:nvGrpSpPr>
        <p:grpSpPr>
          <a:xfrm>
            <a:off x="3402848" y="4544581"/>
            <a:ext cx="151200" cy="151200"/>
            <a:chOff x="4513261" y="2545982"/>
            <a:chExt cx="151200" cy="151200"/>
          </a:xfrm>
        </p:grpSpPr>
        <p:sp>
          <p:nvSpPr>
            <p:cNvPr id="1204" name="자유형: 도형 1203">
              <a:extLst>
                <a:ext uri="{FF2B5EF4-FFF2-40B4-BE49-F238E27FC236}">
                  <a16:creationId xmlns:a16="http://schemas.microsoft.com/office/drawing/2014/main" id="{70D0CDB5-C18C-46F4-9AF0-36922A2B1EF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05" name="자유형: 도형 1204">
              <a:extLst>
                <a:ext uri="{FF2B5EF4-FFF2-40B4-BE49-F238E27FC236}">
                  <a16:creationId xmlns:a16="http://schemas.microsoft.com/office/drawing/2014/main" id="{B77443D8-657D-4D56-A845-3AF6E2F9DF5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06" name="그룹 1205">
            <a:extLst>
              <a:ext uri="{FF2B5EF4-FFF2-40B4-BE49-F238E27FC236}">
                <a16:creationId xmlns:a16="http://schemas.microsoft.com/office/drawing/2014/main" id="{5A9AA7A5-7745-4669-BEBB-39116EBA09AA}"/>
              </a:ext>
            </a:extLst>
          </p:cNvPr>
          <p:cNvGrpSpPr/>
          <p:nvPr/>
        </p:nvGrpSpPr>
        <p:grpSpPr>
          <a:xfrm>
            <a:off x="6600665" y="4469093"/>
            <a:ext cx="1634798" cy="293600"/>
            <a:chOff x="8987029" y="6075424"/>
            <a:chExt cx="1634798" cy="293600"/>
          </a:xfrm>
        </p:grpSpPr>
        <p:grpSp>
          <p:nvGrpSpPr>
            <p:cNvPr id="1207" name="그룹 1206">
              <a:extLst>
                <a:ext uri="{FF2B5EF4-FFF2-40B4-BE49-F238E27FC236}">
                  <a16:creationId xmlns:a16="http://schemas.microsoft.com/office/drawing/2014/main" id="{639FB3AF-67F8-4984-B855-FEDF21DA4FAB}"/>
                </a:ext>
              </a:extLst>
            </p:cNvPr>
            <p:cNvGrpSpPr/>
            <p:nvPr/>
          </p:nvGrpSpPr>
          <p:grpSpPr>
            <a:xfrm>
              <a:off x="10002348" y="6075424"/>
              <a:ext cx="281917" cy="285412"/>
              <a:chOff x="6284958" y="3632365"/>
              <a:chExt cx="513408" cy="513408"/>
            </a:xfrm>
          </p:grpSpPr>
          <p:sp>
            <p:nvSpPr>
              <p:cNvPr id="1225" name="Oval">
                <a:extLst>
                  <a:ext uri="{FF2B5EF4-FFF2-40B4-BE49-F238E27FC236}">
                    <a16:creationId xmlns:a16="http://schemas.microsoft.com/office/drawing/2014/main" id="{746B438E-B0A8-4FFD-AD62-22F8BCB4C63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6" name="Create">
                <a:extLst>
                  <a:ext uri="{FF2B5EF4-FFF2-40B4-BE49-F238E27FC236}">
                    <a16:creationId xmlns:a16="http://schemas.microsoft.com/office/drawing/2014/main" id="{ABD49DFE-C7B1-41C0-9725-326D4905B96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08" name="그룹 1207">
              <a:extLst>
                <a:ext uri="{FF2B5EF4-FFF2-40B4-BE49-F238E27FC236}">
                  <a16:creationId xmlns:a16="http://schemas.microsoft.com/office/drawing/2014/main" id="{1B2AC26E-6A77-4BD1-9241-D2FE4D0547B5}"/>
                </a:ext>
              </a:extLst>
            </p:cNvPr>
            <p:cNvGrpSpPr/>
            <p:nvPr/>
          </p:nvGrpSpPr>
          <p:grpSpPr>
            <a:xfrm>
              <a:off x="9664786" y="6083612"/>
              <a:ext cx="281917" cy="285412"/>
              <a:chOff x="6603234" y="4517407"/>
              <a:chExt cx="488446" cy="488446"/>
            </a:xfrm>
          </p:grpSpPr>
          <p:sp>
            <p:nvSpPr>
              <p:cNvPr id="1223" name="Oval">
                <a:extLst>
                  <a:ext uri="{FF2B5EF4-FFF2-40B4-BE49-F238E27FC236}">
                    <a16:creationId xmlns:a16="http://schemas.microsoft.com/office/drawing/2014/main" id="{381CD6A5-56FF-4CBF-9498-315C8A9547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4" name="Freeform 130">
                <a:extLst>
                  <a:ext uri="{FF2B5EF4-FFF2-40B4-BE49-F238E27FC236}">
                    <a16:creationId xmlns:a16="http://schemas.microsoft.com/office/drawing/2014/main" id="{F56ADE43-E0FD-485F-A706-0B53C1E56333}"/>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09" name="그룹 1208">
              <a:extLst>
                <a:ext uri="{FF2B5EF4-FFF2-40B4-BE49-F238E27FC236}">
                  <a16:creationId xmlns:a16="http://schemas.microsoft.com/office/drawing/2014/main" id="{4C70B6FE-075E-4C19-8CDD-7CDB6B698D83}"/>
                </a:ext>
              </a:extLst>
            </p:cNvPr>
            <p:cNvGrpSpPr/>
            <p:nvPr/>
          </p:nvGrpSpPr>
          <p:grpSpPr>
            <a:xfrm>
              <a:off x="8987029" y="6083609"/>
              <a:ext cx="281917" cy="285413"/>
              <a:chOff x="8463884" y="6122086"/>
              <a:chExt cx="281917" cy="285413"/>
            </a:xfrm>
          </p:grpSpPr>
          <p:sp>
            <p:nvSpPr>
              <p:cNvPr id="1221" name="Oval">
                <a:extLst>
                  <a:ext uri="{FF2B5EF4-FFF2-40B4-BE49-F238E27FC236}">
                    <a16:creationId xmlns:a16="http://schemas.microsoft.com/office/drawing/2014/main" id="{664244D3-7CDA-4F4D-AF50-A9A6CCF36DF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2" name="Phone">
                <a:extLst>
                  <a:ext uri="{FF2B5EF4-FFF2-40B4-BE49-F238E27FC236}">
                    <a16:creationId xmlns:a16="http://schemas.microsoft.com/office/drawing/2014/main" id="{83A84AA5-963C-4457-A19A-46FE51E40DD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10" name="Oval">
              <a:extLst>
                <a:ext uri="{FF2B5EF4-FFF2-40B4-BE49-F238E27FC236}">
                  <a16:creationId xmlns:a16="http://schemas.microsoft.com/office/drawing/2014/main" id="{12CD8A01-5BD1-45E0-B8BC-BAC32E791F8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11" name="그룹 1210">
              <a:extLst>
                <a:ext uri="{FF2B5EF4-FFF2-40B4-BE49-F238E27FC236}">
                  <a16:creationId xmlns:a16="http://schemas.microsoft.com/office/drawing/2014/main" id="{E756C133-E179-433F-A758-65504A683FB5}"/>
                </a:ext>
              </a:extLst>
            </p:cNvPr>
            <p:cNvGrpSpPr/>
            <p:nvPr/>
          </p:nvGrpSpPr>
          <p:grpSpPr>
            <a:xfrm>
              <a:off x="10339910" y="6075424"/>
              <a:ext cx="281917" cy="285412"/>
              <a:chOff x="8097032" y="4517407"/>
              <a:chExt cx="488446" cy="488446"/>
            </a:xfrm>
          </p:grpSpPr>
          <p:sp>
            <p:nvSpPr>
              <p:cNvPr id="1213" name="Oval">
                <a:extLst>
                  <a:ext uri="{FF2B5EF4-FFF2-40B4-BE49-F238E27FC236}">
                    <a16:creationId xmlns:a16="http://schemas.microsoft.com/office/drawing/2014/main" id="{BFB693BA-3499-41D0-B400-3DEAEDDF5713}"/>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14" name="그룹 1213">
                <a:extLst>
                  <a:ext uri="{FF2B5EF4-FFF2-40B4-BE49-F238E27FC236}">
                    <a16:creationId xmlns:a16="http://schemas.microsoft.com/office/drawing/2014/main" id="{E8F648B0-EFD1-42A6-97D8-C037C6CEDECA}"/>
                  </a:ext>
                </a:extLst>
              </p:cNvPr>
              <p:cNvGrpSpPr/>
              <p:nvPr/>
            </p:nvGrpSpPr>
            <p:grpSpPr>
              <a:xfrm>
                <a:off x="8206228" y="4636944"/>
                <a:ext cx="270054" cy="295513"/>
                <a:chOff x="8195379" y="4636944"/>
                <a:chExt cx="270054" cy="295513"/>
              </a:xfrm>
            </p:grpSpPr>
            <p:grpSp>
              <p:nvGrpSpPr>
                <p:cNvPr id="1215" name="그룹 1214">
                  <a:extLst>
                    <a:ext uri="{FF2B5EF4-FFF2-40B4-BE49-F238E27FC236}">
                      <a16:creationId xmlns:a16="http://schemas.microsoft.com/office/drawing/2014/main" id="{2BCCF7B2-8CFF-42EC-A3D9-6D36A156E6DE}"/>
                    </a:ext>
                  </a:extLst>
                </p:cNvPr>
                <p:cNvGrpSpPr/>
                <p:nvPr/>
              </p:nvGrpSpPr>
              <p:grpSpPr>
                <a:xfrm>
                  <a:off x="8195379" y="4636944"/>
                  <a:ext cx="217562" cy="249372"/>
                  <a:chOff x="7971802" y="-2010646"/>
                  <a:chExt cx="1254159" cy="1437547"/>
                </a:xfrm>
                <a:noFill/>
              </p:grpSpPr>
              <p:sp>
                <p:nvSpPr>
                  <p:cNvPr id="1219" name="자유형: 도형 1218">
                    <a:extLst>
                      <a:ext uri="{FF2B5EF4-FFF2-40B4-BE49-F238E27FC236}">
                        <a16:creationId xmlns:a16="http://schemas.microsoft.com/office/drawing/2014/main" id="{C2CCBAC7-FBB8-44DD-A07B-BEFAF5B3E295}"/>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20" name="자유형: 도형 1219">
                    <a:extLst>
                      <a:ext uri="{FF2B5EF4-FFF2-40B4-BE49-F238E27FC236}">
                        <a16:creationId xmlns:a16="http://schemas.microsoft.com/office/drawing/2014/main" id="{3BCECECF-628E-4A3C-BE70-88AE2CC81CD2}"/>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16" name="그룹 1215">
                  <a:extLst>
                    <a:ext uri="{FF2B5EF4-FFF2-40B4-BE49-F238E27FC236}">
                      <a16:creationId xmlns:a16="http://schemas.microsoft.com/office/drawing/2014/main" id="{9703BB1B-D712-49D2-A034-637D76D1883F}"/>
                    </a:ext>
                  </a:extLst>
                </p:cNvPr>
                <p:cNvGrpSpPr/>
                <p:nvPr/>
              </p:nvGrpSpPr>
              <p:grpSpPr>
                <a:xfrm>
                  <a:off x="8360451" y="4827475"/>
                  <a:ext cx="104982" cy="104982"/>
                  <a:chOff x="8382149" y="4833825"/>
                  <a:chExt cx="104982" cy="104982"/>
                </a:xfrm>
              </p:grpSpPr>
              <p:sp>
                <p:nvSpPr>
                  <p:cNvPr id="1217" name="Oval">
                    <a:extLst>
                      <a:ext uri="{FF2B5EF4-FFF2-40B4-BE49-F238E27FC236}">
                        <a16:creationId xmlns:a16="http://schemas.microsoft.com/office/drawing/2014/main" id="{0196CEE7-9907-45DC-84C4-E8E4EBCD5F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18" name="그래픽 1217" descr="닫기">
                    <a:extLst>
                      <a:ext uri="{FF2B5EF4-FFF2-40B4-BE49-F238E27FC236}">
                        <a16:creationId xmlns:a16="http://schemas.microsoft.com/office/drawing/2014/main" id="{4368C0E9-4207-4DA2-99EB-4996C42692F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12" name="그래픽 1211" descr="미래">
              <a:extLst>
                <a:ext uri="{FF2B5EF4-FFF2-40B4-BE49-F238E27FC236}">
                  <a16:creationId xmlns:a16="http://schemas.microsoft.com/office/drawing/2014/main" id="{04F5CD35-7069-4504-BB1A-BDB76ACB547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227" name="그림 1226">
            <a:extLst>
              <a:ext uri="{FF2B5EF4-FFF2-40B4-BE49-F238E27FC236}">
                <a16:creationId xmlns:a16="http://schemas.microsoft.com/office/drawing/2014/main" id="{EE3BA94E-5799-47D8-B1A4-D07979DFDC2D}"/>
              </a:ext>
            </a:extLst>
          </p:cNvPr>
          <p:cNvPicPr>
            <a:picLocks noChangeAspect="1"/>
          </p:cNvPicPr>
          <p:nvPr/>
        </p:nvPicPr>
        <p:blipFill>
          <a:blip r:embed="rId13"/>
          <a:stretch>
            <a:fillRect/>
          </a:stretch>
        </p:blipFill>
        <p:spPr>
          <a:xfrm>
            <a:off x="6191895" y="4471692"/>
            <a:ext cx="352425" cy="314325"/>
          </a:xfrm>
          <a:prstGeom prst="rect">
            <a:avLst/>
          </a:prstGeom>
        </p:spPr>
      </p:pic>
      <p:sp>
        <p:nvSpPr>
          <p:cNvPr id="1228" name="TextBox 1227">
            <a:extLst>
              <a:ext uri="{FF2B5EF4-FFF2-40B4-BE49-F238E27FC236}">
                <a16:creationId xmlns:a16="http://schemas.microsoft.com/office/drawing/2014/main" id="{7C02D43A-AD8C-47F3-9D8D-DE85FFEA2E74}"/>
              </a:ext>
            </a:extLst>
          </p:cNvPr>
          <p:cNvSpPr txBox="1"/>
          <p:nvPr/>
        </p:nvSpPr>
        <p:spPr>
          <a:xfrm>
            <a:off x="5226746" y="4423889"/>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229" name="그림 1228">
            <a:extLst>
              <a:ext uri="{FF2B5EF4-FFF2-40B4-BE49-F238E27FC236}">
                <a16:creationId xmlns:a16="http://schemas.microsoft.com/office/drawing/2014/main" id="{6AD4E02E-91C9-4C99-B8B2-3BDB0E834FF5}"/>
              </a:ext>
            </a:extLst>
          </p:cNvPr>
          <p:cNvPicPr>
            <a:picLocks noChangeAspect="1"/>
          </p:cNvPicPr>
          <p:nvPr/>
        </p:nvPicPr>
        <p:blipFill>
          <a:blip r:embed="rId14"/>
          <a:stretch>
            <a:fillRect/>
          </a:stretch>
        </p:blipFill>
        <p:spPr>
          <a:xfrm>
            <a:off x="6212261" y="4030676"/>
            <a:ext cx="342900" cy="276225"/>
          </a:xfrm>
          <a:prstGeom prst="rect">
            <a:avLst/>
          </a:prstGeom>
        </p:spPr>
      </p:pic>
      <p:sp>
        <p:nvSpPr>
          <p:cNvPr id="1230" name="Text Box">
            <a:extLst>
              <a:ext uri="{FF2B5EF4-FFF2-40B4-BE49-F238E27FC236}">
                <a16:creationId xmlns:a16="http://schemas.microsoft.com/office/drawing/2014/main" id="{88CF9714-C21F-49F2-8660-662AEEE2A516}"/>
              </a:ext>
            </a:extLst>
          </p:cNvPr>
          <p:cNvSpPr>
            <a:spLocks/>
          </p:cNvSpPr>
          <p:nvPr/>
        </p:nvSpPr>
        <p:spPr bwMode="auto">
          <a:xfrm>
            <a:off x="3321491" y="4875136"/>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31" name="직사각형 1230">
            <a:extLst>
              <a:ext uri="{FF2B5EF4-FFF2-40B4-BE49-F238E27FC236}">
                <a16:creationId xmlns:a16="http://schemas.microsoft.com/office/drawing/2014/main" id="{2A73ADE2-61F2-4782-A830-5D37AC4B83BC}"/>
              </a:ext>
            </a:extLst>
          </p:cNvPr>
          <p:cNvSpPr/>
          <p:nvPr/>
        </p:nvSpPr>
        <p:spPr>
          <a:xfrm>
            <a:off x="4567965" y="4893080"/>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32" name="직사각형 1231">
            <a:extLst>
              <a:ext uri="{FF2B5EF4-FFF2-40B4-BE49-F238E27FC236}">
                <a16:creationId xmlns:a16="http://schemas.microsoft.com/office/drawing/2014/main" id="{FCF8EE8B-A345-404E-8FB0-841DE90FDBB1}"/>
              </a:ext>
            </a:extLst>
          </p:cNvPr>
          <p:cNvSpPr/>
          <p:nvPr/>
        </p:nvSpPr>
        <p:spPr>
          <a:xfrm>
            <a:off x="3705342" y="4893080"/>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33" name="직사각형 1232">
            <a:extLst>
              <a:ext uri="{FF2B5EF4-FFF2-40B4-BE49-F238E27FC236}">
                <a16:creationId xmlns:a16="http://schemas.microsoft.com/office/drawing/2014/main" id="{7B7FF4B3-A619-45E0-857B-A4328D4E59A8}"/>
              </a:ext>
            </a:extLst>
          </p:cNvPr>
          <p:cNvSpPr/>
          <p:nvPr/>
        </p:nvSpPr>
        <p:spPr>
          <a:xfrm>
            <a:off x="3546014" y="4946941"/>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34" name="그룹 1233">
            <a:extLst>
              <a:ext uri="{FF2B5EF4-FFF2-40B4-BE49-F238E27FC236}">
                <a16:creationId xmlns:a16="http://schemas.microsoft.com/office/drawing/2014/main" id="{B9006786-BB72-44D8-BF82-37478EBE034B}"/>
              </a:ext>
            </a:extLst>
          </p:cNvPr>
          <p:cNvGrpSpPr/>
          <p:nvPr/>
        </p:nvGrpSpPr>
        <p:grpSpPr>
          <a:xfrm>
            <a:off x="3411797" y="4994451"/>
            <a:ext cx="151200" cy="151200"/>
            <a:chOff x="4513261" y="2545982"/>
            <a:chExt cx="151200" cy="151200"/>
          </a:xfrm>
        </p:grpSpPr>
        <p:sp>
          <p:nvSpPr>
            <p:cNvPr id="1235" name="자유형: 도형 1234">
              <a:extLst>
                <a:ext uri="{FF2B5EF4-FFF2-40B4-BE49-F238E27FC236}">
                  <a16:creationId xmlns:a16="http://schemas.microsoft.com/office/drawing/2014/main" id="{CD6053D7-054B-461C-8245-C5B7BDD0A6BE}"/>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36" name="자유형: 도형 1235">
              <a:extLst>
                <a:ext uri="{FF2B5EF4-FFF2-40B4-BE49-F238E27FC236}">
                  <a16:creationId xmlns:a16="http://schemas.microsoft.com/office/drawing/2014/main" id="{7E051A72-90F0-44F2-A6F2-DDDBDCD23590}"/>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37" name="그룹 1236">
            <a:extLst>
              <a:ext uri="{FF2B5EF4-FFF2-40B4-BE49-F238E27FC236}">
                <a16:creationId xmlns:a16="http://schemas.microsoft.com/office/drawing/2014/main" id="{E00B8E3E-D1CB-4DE0-A4AE-AD372587ECD8}"/>
              </a:ext>
            </a:extLst>
          </p:cNvPr>
          <p:cNvGrpSpPr/>
          <p:nvPr/>
        </p:nvGrpSpPr>
        <p:grpSpPr>
          <a:xfrm>
            <a:off x="6609614" y="4918963"/>
            <a:ext cx="1634798" cy="293600"/>
            <a:chOff x="8987029" y="6075424"/>
            <a:chExt cx="1634798" cy="293600"/>
          </a:xfrm>
        </p:grpSpPr>
        <p:grpSp>
          <p:nvGrpSpPr>
            <p:cNvPr id="1238" name="그룹 1237">
              <a:extLst>
                <a:ext uri="{FF2B5EF4-FFF2-40B4-BE49-F238E27FC236}">
                  <a16:creationId xmlns:a16="http://schemas.microsoft.com/office/drawing/2014/main" id="{01CA7077-14E3-4375-B907-DC083C3412D4}"/>
                </a:ext>
              </a:extLst>
            </p:cNvPr>
            <p:cNvGrpSpPr/>
            <p:nvPr/>
          </p:nvGrpSpPr>
          <p:grpSpPr>
            <a:xfrm>
              <a:off x="10002348" y="6075424"/>
              <a:ext cx="281917" cy="285412"/>
              <a:chOff x="6284958" y="3632365"/>
              <a:chExt cx="513408" cy="513408"/>
            </a:xfrm>
          </p:grpSpPr>
          <p:sp>
            <p:nvSpPr>
              <p:cNvPr id="1256" name="Oval">
                <a:extLst>
                  <a:ext uri="{FF2B5EF4-FFF2-40B4-BE49-F238E27FC236}">
                    <a16:creationId xmlns:a16="http://schemas.microsoft.com/office/drawing/2014/main" id="{977DDABF-5818-4E1A-BB89-963198808BA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7" name="Create">
                <a:extLst>
                  <a:ext uri="{FF2B5EF4-FFF2-40B4-BE49-F238E27FC236}">
                    <a16:creationId xmlns:a16="http://schemas.microsoft.com/office/drawing/2014/main" id="{1BBEA18A-ECE8-462F-8F7B-87AE7EBBAAF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39" name="그룹 1238">
              <a:extLst>
                <a:ext uri="{FF2B5EF4-FFF2-40B4-BE49-F238E27FC236}">
                  <a16:creationId xmlns:a16="http://schemas.microsoft.com/office/drawing/2014/main" id="{58F9FB1B-1153-4935-8D46-5A41D4CF6E29}"/>
                </a:ext>
              </a:extLst>
            </p:cNvPr>
            <p:cNvGrpSpPr/>
            <p:nvPr/>
          </p:nvGrpSpPr>
          <p:grpSpPr>
            <a:xfrm>
              <a:off x="9664786" y="6083612"/>
              <a:ext cx="281917" cy="285412"/>
              <a:chOff x="6603234" y="4517407"/>
              <a:chExt cx="488446" cy="488446"/>
            </a:xfrm>
          </p:grpSpPr>
          <p:sp>
            <p:nvSpPr>
              <p:cNvPr id="1254" name="Oval">
                <a:extLst>
                  <a:ext uri="{FF2B5EF4-FFF2-40B4-BE49-F238E27FC236}">
                    <a16:creationId xmlns:a16="http://schemas.microsoft.com/office/drawing/2014/main" id="{8C37DAE9-6192-415D-B916-00CD44CB757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5" name="Freeform 130">
                <a:extLst>
                  <a:ext uri="{FF2B5EF4-FFF2-40B4-BE49-F238E27FC236}">
                    <a16:creationId xmlns:a16="http://schemas.microsoft.com/office/drawing/2014/main" id="{BC2F485A-F444-4E06-8120-A9CA5168998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40" name="그룹 1239">
              <a:extLst>
                <a:ext uri="{FF2B5EF4-FFF2-40B4-BE49-F238E27FC236}">
                  <a16:creationId xmlns:a16="http://schemas.microsoft.com/office/drawing/2014/main" id="{3A10A9E6-2955-467D-869C-05DCB72DB514}"/>
                </a:ext>
              </a:extLst>
            </p:cNvPr>
            <p:cNvGrpSpPr/>
            <p:nvPr/>
          </p:nvGrpSpPr>
          <p:grpSpPr>
            <a:xfrm>
              <a:off x="8987029" y="6083609"/>
              <a:ext cx="281917" cy="285413"/>
              <a:chOff x="8463884" y="6122086"/>
              <a:chExt cx="281917" cy="285413"/>
            </a:xfrm>
          </p:grpSpPr>
          <p:sp>
            <p:nvSpPr>
              <p:cNvPr id="1252" name="Oval">
                <a:extLst>
                  <a:ext uri="{FF2B5EF4-FFF2-40B4-BE49-F238E27FC236}">
                    <a16:creationId xmlns:a16="http://schemas.microsoft.com/office/drawing/2014/main" id="{3022DE62-3700-400C-AAEE-A26659500A5B}"/>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3" name="Phone">
                <a:extLst>
                  <a:ext uri="{FF2B5EF4-FFF2-40B4-BE49-F238E27FC236}">
                    <a16:creationId xmlns:a16="http://schemas.microsoft.com/office/drawing/2014/main" id="{61EFFFF8-59B9-4B8E-8D9F-156572DA9F2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41" name="Oval">
              <a:extLst>
                <a:ext uri="{FF2B5EF4-FFF2-40B4-BE49-F238E27FC236}">
                  <a16:creationId xmlns:a16="http://schemas.microsoft.com/office/drawing/2014/main" id="{517179B4-CF32-450B-BE7E-468531AB758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42" name="그룹 1241">
              <a:extLst>
                <a:ext uri="{FF2B5EF4-FFF2-40B4-BE49-F238E27FC236}">
                  <a16:creationId xmlns:a16="http://schemas.microsoft.com/office/drawing/2014/main" id="{884C9E38-3A76-42CE-87DC-1F7A44EA589F}"/>
                </a:ext>
              </a:extLst>
            </p:cNvPr>
            <p:cNvGrpSpPr/>
            <p:nvPr/>
          </p:nvGrpSpPr>
          <p:grpSpPr>
            <a:xfrm>
              <a:off x="10339910" y="6075424"/>
              <a:ext cx="281917" cy="285412"/>
              <a:chOff x="8097032" y="4517407"/>
              <a:chExt cx="488446" cy="488446"/>
            </a:xfrm>
          </p:grpSpPr>
          <p:sp>
            <p:nvSpPr>
              <p:cNvPr id="1244" name="Oval">
                <a:extLst>
                  <a:ext uri="{FF2B5EF4-FFF2-40B4-BE49-F238E27FC236}">
                    <a16:creationId xmlns:a16="http://schemas.microsoft.com/office/drawing/2014/main" id="{A3CDEC24-D037-4942-99D8-C638D299577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45" name="그룹 1244">
                <a:extLst>
                  <a:ext uri="{FF2B5EF4-FFF2-40B4-BE49-F238E27FC236}">
                    <a16:creationId xmlns:a16="http://schemas.microsoft.com/office/drawing/2014/main" id="{4FCC4F66-8735-4B5A-84FE-2E4A9A30033E}"/>
                  </a:ext>
                </a:extLst>
              </p:cNvPr>
              <p:cNvGrpSpPr/>
              <p:nvPr/>
            </p:nvGrpSpPr>
            <p:grpSpPr>
              <a:xfrm>
                <a:off x="8206228" y="4636944"/>
                <a:ext cx="270054" cy="295513"/>
                <a:chOff x="8195379" y="4636944"/>
                <a:chExt cx="270054" cy="295513"/>
              </a:xfrm>
            </p:grpSpPr>
            <p:grpSp>
              <p:nvGrpSpPr>
                <p:cNvPr id="1246" name="그룹 1245">
                  <a:extLst>
                    <a:ext uri="{FF2B5EF4-FFF2-40B4-BE49-F238E27FC236}">
                      <a16:creationId xmlns:a16="http://schemas.microsoft.com/office/drawing/2014/main" id="{40AFB925-FB96-46B5-BEB1-524CF58F6A38}"/>
                    </a:ext>
                  </a:extLst>
                </p:cNvPr>
                <p:cNvGrpSpPr/>
                <p:nvPr/>
              </p:nvGrpSpPr>
              <p:grpSpPr>
                <a:xfrm>
                  <a:off x="8195379" y="4636944"/>
                  <a:ext cx="217562" cy="249372"/>
                  <a:chOff x="7971802" y="-2010646"/>
                  <a:chExt cx="1254159" cy="1437547"/>
                </a:xfrm>
                <a:noFill/>
              </p:grpSpPr>
              <p:sp>
                <p:nvSpPr>
                  <p:cNvPr id="1250" name="자유형: 도형 1249">
                    <a:extLst>
                      <a:ext uri="{FF2B5EF4-FFF2-40B4-BE49-F238E27FC236}">
                        <a16:creationId xmlns:a16="http://schemas.microsoft.com/office/drawing/2014/main" id="{6C3538D2-4598-4790-A593-0D2584F92E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51" name="자유형: 도형 1250">
                    <a:extLst>
                      <a:ext uri="{FF2B5EF4-FFF2-40B4-BE49-F238E27FC236}">
                        <a16:creationId xmlns:a16="http://schemas.microsoft.com/office/drawing/2014/main" id="{76CBE9D5-DF68-44C7-888D-BFD3FD573133}"/>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47" name="그룹 1246">
                  <a:extLst>
                    <a:ext uri="{FF2B5EF4-FFF2-40B4-BE49-F238E27FC236}">
                      <a16:creationId xmlns:a16="http://schemas.microsoft.com/office/drawing/2014/main" id="{433ED5EF-C1C2-4237-A5A0-D5EB91A63FDA}"/>
                    </a:ext>
                  </a:extLst>
                </p:cNvPr>
                <p:cNvGrpSpPr/>
                <p:nvPr/>
              </p:nvGrpSpPr>
              <p:grpSpPr>
                <a:xfrm>
                  <a:off x="8360451" y="4827475"/>
                  <a:ext cx="104982" cy="104982"/>
                  <a:chOff x="8382149" y="4833825"/>
                  <a:chExt cx="104982" cy="104982"/>
                </a:xfrm>
              </p:grpSpPr>
              <p:sp>
                <p:nvSpPr>
                  <p:cNvPr id="1248" name="Oval">
                    <a:extLst>
                      <a:ext uri="{FF2B5EF4-FFF2-40B4-BE49-F238E27FC236}">
                        <a16:creationId xmlns:a16="http://schemas.microsoft.com/office/drawing/2014/main" id="{86E68011-1C6D-4BA6-8362-334FF9E95F1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49" name="그래픽 1248" descr="닫기">
                    <a:extLst>
                      <a:ext uri="{FF2B5EF4-FFF2-40B4-BE49-F238E27FC236}">
                        <a16:creationId xmlns:a16="http://schemas.microsoft.com/office/drawing/2014/main" id="{9170152F-583E-48FB-AE6D-5FF7E37F3A4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43" name="그래픽 1242" descr="미래">
              <a:extLst>
                <a:ext uri="{FF2B5EF4-FFF2-40B4-BE49-F238E27FC236}">
                  <a16:creationId xmlns:a16="http://schemas.microsoft.com/office/drawing/2014/main" id="{D0391953-7EC3-4FE1-A654-61A68B41AAB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258" name="그림 1257">
            <a:extLst>
              <a:ext uri="{FF2B5EF4-FFF2-40B4-BE49-F238E27FC236}">
                <a16:creationId xmlns:a16="http://schemas.microsoft.com/office/drawing/2014/main" id="{DE204812-567B-4170-B272-840110AE3CD1}"/>
              </a:ext>
            </a:extLst>
          </p:cNvPr>
          <p:cNvPicPr>
            <a:picLocks noChangeAspect="1"/>
          </p:cNvPicPr>
          <p:nvPr/>
        </p:nvPicPr>
        <p:blipFill>
          <a:blip r:embed="rId13"/>
          <a:stretch>
            <a:fillRect/>
          </a:stretch>
        </p:blipFill>
        <p:spPr>
          <a:xfrm>
            <a:off x="6200844" y="4921562"/>
            <a:ext cx="352425" cy="314325"/>
          </a:xfrm>
          <a:prstGeom prst="rect">
            <a:avLst/>
          </a:prstGeom>
        </p:spPr>
      </p:pic>
      <p:sp>
        <p:nvSpPr>
          <p:cNvPr id="1259" name="TextBox 1258">
            <a:extLst>
              <a:ext uri="{FF2B5EF4-FFF2-40B4-BE49-F238E27FC236}">
                <a16:creationId xmlns:a16="http://schemas.microsoft.com/office/drawing/2014/main" id="{F71E017A-3A4C-43E1-89FE-7B57F3B63FA5}"/>
              </a:ext>
            </a:extLst>
          </p:cNvPr>
          <p:cNvSpPr txBox="1"/>
          <p:nvPr/>
        </p:nvSpPr>
        <p:spPr>
          <a:xfrm>
            <a:off x="5235695" y="4873759"/>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260" name="Text Box">
            <a:extLst>
              <a:ext uri="{FF2B5EF4-FFF2-40B4-BE49-F238E27FC236}">
                <a16:creationId xmlns:a16="http://schemas.microsoft.com/office/drawing/2014/main" id="{3A08DB1C-54EC-43EB-988B-DA0428649A79}"/>
              </a:ext>
            </a:extLst>
          </p:cNvPr>
          <p:cNvSpPr>
            <a:spLocks/>
          </p:cNvSpPr>
          <p:nvPr/>
        </p:nvSpPr>
        <p:spPr bwMode="auto">
          <a:xfrm>
            <a:off x="3321491" y="532173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61" name="직사각형 1260">
            <a:extLst>
              <a:ext uri="{FF2B5EF4-FFF2-40B4-BE49-F238E27FC236}">
                <a16:creationId xmlns:a16="http://schemas.microsoft.com/office/drawing/2014/main" id="{EBCBEF8E-CC72-4E51-B154-A1F5139F9122}"/>
              </a:ext>
            </a:extLst>
          </p:cNvPr>
          <p:cNvSpPr/>
          <p:nvPr/>
        </p:nvSpPr>
        <p:spPr>
          <a:xfrm>
            <a:off x="4567965" y="533968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62" name="직사각형 1261">
            <a:extLst>
              <a:ext uri="{FF2B5EF4-FFF2-40B4-BE49-F238E27FC236}">
                <a16:creationId xmlns:a16="http://schemas.microsoft.com/office/drawing/2014/main" id="{D7ED1AE5-FA14-422E-9059-DA170E899F3A}"/>
              </a:ext>
            </a:extLst>
          </p:cNvPr>
          <p:cNvSpPr/>
          <p:nvPr/>
        </p:nvSpPr>
        <p:spPr>
          <a:xfrm>
            <a:off x="3705342" y="533968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63" name="직사각형 1262">
            <a:extLst>
              <a:ext uri="{FF2B5EF4-FFF2-40B4-BE49-F238E27FC236}">
                <a16:creationId xmlns:a16="http://schemas.microsoft.com/office/drawing/2014/main" id="{4316F7F5-B4B0-44C8-B939-8229ED3B8440}"/>
              </a:ext>
            </a:extLst>
          </p:cNvPr>
          <p:cNvSpPr/>
          <p:nvPr/>
        </p:nvSpPr>
        <p:spPr>
          <a:xfrm>
            <a:off x="3546013" y="5393543"/>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64" name="그룹 1263">
            <a:extLst>
              <a:ext uri="{FF2B5EF4-FFF2-40B4-BE49-F238E27FC236}">
                <a16:creationId xmlns:a16="http://schemas.microsoft.com/office/drawing/2014/main" id="{8CE0C816-8F48-4686-8F38-16C9BCEBAC77}"/>
              </a:ext>
            </a:extLst>
          </p:cNvPr>
          <p:cNvGrpSpPr/>
          <p:nvPr/>
        </p:nvGrpSpPr>
        <p:grpSpPr>
          <a:xfrm>
            <a:off x="3411797" y="5441053"/>
            <a:ext cx="151200" cy="151200"/>
            <a:chOff x="4513261" y="2545982"/>
            <a:chExt cx="151200" cy="151200"/>
          </a:xfrm>
        </p:grpSpPr>
        <p:sp>
          <p:nvSpPr>
            <p:cNvPr id="1265" name="자유형: 도형 1264">
              <a:extLst>
                <a:ext uri="{FF2B5EF4-FFF2-40B4-BE49-F238E27FC236}">
                  <a16:creationId xmlns:a16="http://schemas.microsoft.com/office/drawing/2014/main" id="{78ABDC53-76C9-49DA-B379-6F73126D033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66" name="자유형: 도형 1265">
              <a:extLst>
                <a:ext uri="{FF2B5EF4-FFF2-40B4-BE49-F238E27FC236}">
                  <a16:creationId xmlns:a16="http://schemas.microsoft.com/office/drawing/2014/main" id="{A891E0C5-0856-4C40-812C-D2C354A7000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67" name="그룹 1266">
            <a:extLst>
              <a:ext uri="{FF2B5EF4-FFF2-40B4-BE49-F238E27FC236}">
                <a16:creationId xmlns:a16="http://schemas.microsoft.com/office/drawing/2014/main" id="{B7DFD099-5CF2-4183-9B21-9F2DA874B8F2}"/>
              </a:ext>
            </a:extLst>
          </p:cNvPr>
          <p:cNvGrpSpPr/>
          <p:nvPr/>
        </p:nvGrpSpPr>
        <p:grpSpPr>
          <a:xfrm>
            <a:off x="6609614" y="5365565"/>
            <a:ext cx="1634798" cy="293600"/>
            <a:chOff x="8987029" y="6075424"/>
            <a:chExt cx="1634798" cy="293600"/>
          </a:xfrm>
        </p:grpSpPr>
        <p:grpSp>
          <p:nvGrpSpPr>
            <p:cNvPr id="1268" name="그룹 1267">
              <a:extLst>
                <a:ext uri="{FF2B5EF4-FFF2-40B4-BE49-F238E27FC236}">
                  <a16:creationId xmlns:a16="http://schemas.microsoft.com/office/drawing/2014/main" id="{EDD254DB-F800-4C4F-AC38-6EB751E02DD9}"/>
                </a:ext>
              </a:extLst>
            </p:cNvPr>
            <p:cNvGrpSpPr/>
            <p:nvPr/>
          </p:nvGrpSpPr>
          <p:grpSpPr>
            <a:xfrm>
              <a:off x="10002348" y="6075424"/>
              <a:ext cx="281917" cy="285412"/>
              <a:chOff x="6284958" y="3632365"/>
              <a:chExt cx="513408" cy="513408"/>
            </a:xfrm>
          </p:grpSpPr>
          <p:sp>
            <p:nvSpPr>
              <p:cNvPr id="1286" name="Oval">
                <a:extLst>
                  <a:ext uri="{FF2B5EF4-FFF2-40B4-BE49-F238E27FC236}">
                    <a16:creationId xmlns:a16="http://schemas.microsoft.com/office/drawing/2014/main" id="{1DB3C499-054D-4873-B945-C74B19A5E5F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7" name="Create">
                <a:extLst>
                  <a:ext uri="{FF2B5EF4-FFF2-40B4-BE49-F238E27FC236}">
                    <a16:creationId xmlns:a16="http://schemas.microsoft.com/office/drawing/2014/main" id="{89209BE3-B6D7-4A5D-802B-81581BE54A1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69" name="그룹 1268">
              <a:extLst>
                <a:ext uri="{FF2B5EF4-FFF2-40B4-BE49-F238E27FC236}">
                  <a16:creationId xmlns:a16="http://schemas.microsoft.com/office/drawing/2014/main" id="{CD817E44-EBD9-42C9-971F-A23F93B314E2}"/>
                </a:ext>
              </a:extLst>
            </p:cNvPr>
            <p:cNvGrpSpPr/>
            <p:nvPr/>
          </p:nvGrpSpPr>
          <p:grpSpPr>
            <a:xfrm>
              <a:off x="9664786" y="6083612"/>
              <a:ext cx="281917" cy="285412"/>
              <a:chOff x="6603234" y="4517407"/>
              <a:chExt cx="488446" cy="488446"/>
            </a:xfrm>
          </p:grpSpPr>
          <p:sp>
            <p:nvSpPr>
              <p:cNvPr id="1284" name="Oval">
                <a:extLst>
                  <a:ext uri="{FF2B5EF4-FFF2-40B4-BE49-F238E27FC236}">
                    <a16:creationId xmlns:a16="http://schemas.microsoft.com/office/drawing/2014/main" id="{71D462D8-A502-4DC0-A9A9-ECC9977E77E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5" name="Freeform 130">
                <a:extLst>
                  <a:ext uri="{FF2B5EF4-FFF2-40B4-BE49-F238E27FC236}">
                    <a16:creationId xmlns:a16="http://schemas.microsoft.com/office/drawing/2014/main" id="{91DF6C0F-9DB5-4D91-ADE6-B7671B653EF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70" name="그룹 1269">
              <a:extLst>
                <a:ext uri="{FF2B5EF4-FFF2-40B4-BE49-F238E27FC236}">
                  <a16:creationId xmlns:a16="http://schemas.microsoft.com/office/drawing/2014/main" id="{1CBF8797-2B4E-4CEF-9F04-0F6629567304}"/>
                </a:ext>
              </a:extLst>
            </p:cNvPr>
            <p:cNvGrpSpPr/>
            <p:nvPr/>
          </p:nvGrpSpPr>
          <p:grpSpPr>
            <a:xfrm>
              <a:off x="8987029" y="6083609"/>
              <a:ext cx="281917" cy="285413"/>
              <a:chOff x="8463884" y="6122086"/>
              <a:chExt cx="281917" cy="285413"/>
            </a:xfrm>
          </p:grpSpPr>
          <p:sp>
            <p:nvSpPr>
              <p:cNvPr id="1282" name="Oval">
                <a:extLst>
                  <a:ext uri="{FF2B5EF4-FFF2-40B4-BE49-F238E27FC236}">
                    <a16:creationId xmlns:a16="http://schemas.microsoft.com/office/drawing/2014/main" id="{0BDEEFFC-3D45-4272-9250-869E4B5D356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3" name="Phone">
                <a:extLst>
                  <a:ext uri="{FF2B5EF4-FFF2-40B4-BE49-F238E27FC236}">
                    <a16:creationId xmlns:a16="http://schemas.microsoft.com/office/drawing/2014/main" id="{B0ACEC3E-8D87-49C0-B1A7-0CC68C0AFD4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71" name="Oval">
              <a:extLst>
                <a:ext uri="{FF2B5EF4-FFF2-40B4-BE49-F238E27FC236}">
                  <a16:creationId xmlns:a16="http://schemas.microsoft.com/office/drawing/2014/main" id="{E901B3BC-0640-43CA-80B6-99C386CC0E96}"/>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72" name="그룹 1271">
              <a:extLst>
                <a:ext uri="{FF2B5EF4-FFF2-40B4-BE49-F238E27FC236}">
                  <a16:creationId xmlns:a16="http://schemas.microsoft.com/office/drawing/2014/main" id="{B1FD9C35-2319-45E6-BD15-F09E3105C1E8}"/>
                </a:ext>
              </a:extLst>
            </p:cNvPr>
            <p:cNvGrpSpPr/>
            <p:nvPr/>
          </p:nvGrpSpPr>
          <p:grpSpPr>
            <a:xfrm>
              <a:off x="10339910" y="6075424"/>
              <a:ext cx="281917" cy="285412"/>
              <a:chOff x="8097032" y="4517407"/>
              <a:chExt cx="488446" cy="488446"/>
            </a:xfrm>
          </p:grpSpPr>
          <p:sp>
            <p:nvSpPr>
              <p:cNvPr id="1274" name="Oval">
                <a:extLst>
                  <a:ext uri="{FF2B5EF4-FFF2-40B4-BE49-F238E27FC236}">
                    <a16:creationId xmlns:a16="http://schemas.microsoft.com/office/drawing/2014/main" id="{257AF1E5-6DAF-4ED2-B313-CB4384F1BED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75" name="그룹 1274">
                <a:extLst>
                  <a:ext uri="{FF2B5EF4-FFF2-40B4-BE49-F238E27FC236}">
                    <a16:creationId xmlns:a16="http://schemas.microsoft.com/office/drawing/2014/main" id="{78B1D776-71B7-4356-8E83-18C735B3DD86}"/>
                  </a:ext>
                </a:extLst>
              </p:cNvPr>
              <p:cNvGrpSpPr/>
              <p:nvPr/>
            </p:nvGrpSpPr>
            <p:grpSpPr>
              <a:xfrm>
                <a:off x="8206228" y="4636944"/>
                <a:ext cx="270054" cy="295513"/>
                <a:chOff x="8195379" y="4636944"/>
                <a:chExt cx="270054" cy="295513"/>
              </a:xfrm>
            </p:grpSpPr>
            <p:grpSp>
              <p:nvGrpSpPr>
                <p:cNvPr id="1276" name="그룹 1275">
                  <a:extLst>
                    <a:ext uri="{FF2B5EF4-FFF2-40B4-BE49-F238E27FC236}">
                      <a16:creationId xmlns:a16="http://schemas.microsoft.com/office/drawing/2014/main" id="{BF25A2B1-833E-4702-B4B5-9AAFA2A0B20E}"/>
                    </a:ext>
                  </a:extLst>
                </p:cNvPr>
                <p:cNvGrpSpPr/>
                <p:nvPr/>
              </p:nvGrpSpPr>
              <p:grpSpPr>
                <a:xfrm>
                  <a:off x="8195379" y="4636944"/>
                  <a:ext cx="217562" cy="249372"/>
                  <a:chOff x="7971802" y="-2010646"/>
                  <a:chExt cx="1254159" cy="1437547"/>
                </a:xfrm>
                <a:noFill/>
              </p:grpSpPr>
              <p:sp>
                <p:nvSpPr>
                  <p:cNvPr id="1280" name="자유형: 도형 1279">
                    <a:extLst>
                      <a:ext uri="{FF2B5EF4-FFF2-40B4-BE49-F238E27FC236}">
                        <a16:creationId xmlns:a16="http://schemas.microsoft.com/office/drawing/2014/main" id="{9E2D3F36-CDC4-44E9-8FFF-8BE25D5192A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81" name="자유형: 도형 1280">
                    <a:extLst>
                      <a:ext uri="{FF2B5EF4-FFF2-40B4-BE49-F238E27FC236}">
                        <a16:creationId xmlns:a16="http://schemas.microsoft.com/office/drawing/2014/main" id="{6B8CE339-55F9-4693-BE60-86E06D7D279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77" name="그룹 1276">
                  <a:extLst>
                    <a:ext uri="{FF2B5EF4-FFF2-40B4-BE49-F238E27FC236}">
                      <a16:creationId xmlns:a16="http://schemas.microsoft.com/office/drawing/2014/main" id="{3E9F23C9-98C5-48A6-B340-E3DFC4C90026}"/>
                    </a:ext>
                  </a:extLst>
                </p:cNvPr>
                <p:cNvGrpSpPr/>
                <p:nvPr/>
              </p:nvGrpSpPr>
              <p:grpSpPr>
                <a:xfrm>
                  <a:off x="8360451" y="4827475"/>
                  <a:ext cx="104982" cy="104982"/>
                  <a:chOff x="8382149" y="4833825"/>
                  <a:chExt cx="104982" cy="104982"/>
                </a:xfrm>
              </p:grpSpPr>
              <p:sp>
                <p:nvSpPr>
                  <p:cNvPr id="1278" name="Oval">
                    <a:extLst>
                      <a:ext uri="{FF2B5EF4-FFF2-40B4-BE49-F238E27FC236}">
                        <a16:creationId xmlns:a16="http://schemas.microsoft.com/office/drawing/2014/main" id="{0DFF6812-E99A-4688-A201-A7E28C1D339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79" name="그래픽 1278" descr="닫기">
                    <a:extLst>
                      <a:ext uri="{FF2B5EF4-FFF2-40B4-BE49-F238E27FC236}">
                        <a16:creationId xmlns:a16="http://schemas.microsoft.com/office/drawing/2014/main" id="{F32115B6-D86A-411F-A515-2D4B3E64D9E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73" name="그래픽 1272" descr="미래">
              <a:extLst>
                <a:ext uri="{FF2B5EF4-FFF2-40B4-BE49-F238E27FC236}">
                  <a16:creationId xmlns:a16="http://schemas.microsoft.com/office/drawing/2014/main" id="{74129710-6018-4A53-A0E7-E5FDA397A13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288" name="TextBox 1287">
            <a:extLst>
              <a:ext uri="{FF2B5EF4-FFF2-40B4-BE49-F238E27FC236}">
                <a16:creationId xmlns:a16="http://schemas.microsoft.com/office/drawing/2014/main" id="{EB4A379F-38B3-40BF-A9B6-A71F68D5D768}"/>
              </a:ext>
            </a:extLst>
          </p:cNvPr>
          <p:cNvSpPr txBox="1"/>
          <p:nvPr/>
        </p:nvSpPr>
        <p:spPr>
          <a:xfrm>
            <a:off x="5235695" y="5320361"/>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289" name="Text Box">
            <a:extLst>
              <a:ext uri="{FF2B5EF4-FFF2-40B4-BE49-F238E27FC236}">
                <a16:creationId xmlns:a16="http://schemas.microsoft.com/office/drawing/2014/main" id="{497862E4-EB3E-439E-A146-403648F3277B}"/>
              </a:ext>
            </a:extLst>
          </p:cNvPr>
          <p:cNvSpPr>
            <a:spLocks/>
          </p:cNvSpPr>
          <p:nvPr/>
        </p:nvSpPr>
        <p:spPr bwMode="auto">
          <a:xfrm>
            <a:off x="3321491" y="5768340"/>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90" name="직사각형 1289">
            <a:extLst>
              <a:ext uri="{FF2B5EF4-FFF2-40B4-BE49-F238E27FC236}">
                <a16:creationId xmlns:a16="http://schemas.microsoft.com/office/drawing/2014/main" id="{99D7E823-1403-45AD-A6BB-DF6D679C2D4F}"/>
              </a:ext>
            </a:extLst>
          </p:cNvPr>
          <p:cNvSpPr/>
          <p:nvPr/>
        </p:nvSpPr>
        <p:spPr>
          <a:xfrm>
            <a:off x="4567965" y="5786284"/>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91" name="직사각형 1290">
            <a:extLst>
              <a:ext uri="{FF2B5EF4-FFF2-40B4-BE49-F238E27FC236}">
                <a16:creationId xmlns:a16="http://schemas.microsoft.com/office/drawing/2014/main" id="{AFD3C7C1-2BE1-4D7C-9C02-95A494AAEFA9}"/>
              </a:ext>
            </a:extLst>
          </p:cNvPr>
          <p:cNvSpPr/>
          <p:nvPr/>
        </p:nvSpPr>
        <p:spPr>
          <a:xfrm>
            <a:off x="3705342" y="5786284"/>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92" name="직사각형 1291">
            <a:extLst>
              <a:ext uri="{FF2B5EF4-FFF2-40B4-BE49-F238E27FC236}">
                <a16:creationId xmlns:a16="http://schemas.microsoft.com/office/drawing/2014/main" id="{C8AE576A-260E-491F-9C34-754A3D5AE6CB}"/>
              </a:ext>
            </a:extLst>
          </p:cNvPr>
          <p:cNvSpPr/>
          <p:nvPr/>
        </p:nvSpPr>
        <p:spPr>
          <a:xfrm>
            <a:off x="3546013" y="5840145"/>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93" name="그룹 1292">
            <a:extLst>
              <a:ext uri="{FF2B5EF4-FFF2-40B4-BE49-F238E27FC236}">
                <a16:creationId xmlns:a16="http://schemas.microsoft.com/office/drawing/2014/main" id="{4ADBB0A0-1879-45B6-9D5D-F8BA972CE492}"/>
              </a:ext>
            </a:extLst>
          </p:cNvPr>
          <p:cNvGrpSpPr/>
          <p:nvPr/>
        </p:nvGrpSpPr>
        <p:grpSpPr>
          <a:xfrm>
            <a:off x="3411797" y="5887655"/>
            <a:ext cx="151200" cy="151200"/>
            <a:chOff x="4513261" y="2545982"/>
            <a:chExt cx="151200" cy="151200"/>
          </a:xfrm>
        </p:grpSpPr>
        <p:sp>
          <p:nvSpPr>
            <p:cNvPr id="1294" name="자유형: 도형 1293">
              <a:extLst>
                <a:ext uri="{FF2B5EF4-FFF2-40B4-BE49-F238E27FC236}">
                  <a16:creationId xmlns:a16="http://schemas.microsoft.com/office/drawing/2014/main" id="{9CCAFB0E-6713-4BDB-9DD4-B4F32D4958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95" name="자유형: 도형 1294">
              <a:extLst>
                <a:ext uri="{FF2B5EF4-FFF2-40B4-BE49-F238E27FC236}">
                  <a16:creationId xmlns:a16="http://schemas.microsoft.com/office/drawing/2014/main" id="{FBA5789E-CA95-4CBB-A961-C04990CEDE4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96" name="그룹 1295">
            <a:extLst>
              <a:ext uri="{FF2B5EF4-FFF2-40B4-BE49-F238E27FC236}">
                <a16:creationId xmlns:a16="http://schemas.microsoft.com/office/drawing/2014/main" id="{5CC045EF-55A4-4956-A7F4-5D44C871F101}"/>
              </a:ext>
            </a:extLst>
          </p:cNvPr>
          <p:cNvGrpSpPr/>
          <p:nvPr/>
        </p:nvGrpSpPr>
        <p:grpSpPr>
          <a:xfrm>
            <a:off x="6609614" y="5812167"/>
            <a:ext cx="1634798" cy="293600"/>
            <a:chOff x="8987029" y="6075424"/>
            <a:chExt cx="1634798" cy="293600"/>
          </a:xfrm>
        </p:grpSpPr>
        <p:grpSp>
          <p:nvGrpSpPr>
            <p:cNvPr id="1297" name="그룹 1296">
              <a:extLst>
                <a:ext uri="{FF2B5EF4-FFF2-40B4-BE49-F238E27FC236}">
                  <a16:creationId xmlns:a16="http://schemas.microsoft.com/office/drawing/2014/main" id="{255BA233-6CD3-4FBA-A7FF-6545159085C0}"/>
                </a:ext>
              </a:extLst>
            </p:cNvPr>
            <p:cNvGrpSpPr/>
            <p:nvPr/>
          </p:nvGrpSpPr>
          <p:grpSpPr>
            <a:xfrm>
              <a:off x="10002348" y="6075424"/>
              <a:ext cx="281917" cy="285412"/>
              <a:chOff x="6284958" y="3632365"/>
              <a:chExt cx="513408" cy="513408"/>
            </a:xfrm>
          </p:grpSpPr>
          <p:sp>
            <p:nvSpPr>
              <p:cNvPr id="1315" name="Oval">
                <a:extLst>
                  <a:ext uri="{FF2B5EF4-FFF2-40B4-BE49-F238E27FC236}">
                    <a16:creationId xmlns:a16="http://schemas.microsoft.com/office/drawing/2014/main" id="{CB4756E2-9E58-400E-B522-BC1F913BFE2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6" name="Create">
                <a:extLst>
                  <a:ext uri="{FF2B5EF4-FFF2-40B4-BE49-F238E27FC236}">
                    <a16:creationId xmlns:a16="http://schemas.microsoft.com/office/drawing/2014/main" id="{CD5AC037-318D-4EC4-B525-2C4AF8E9B70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98" name="그룹 1297">
              <a:extLst>
                <a:ext uri="{FF2B5EF4-FFF2-40B4-BE49-F238E27FC236}">
                  <a16:creationId xmlns:a16="http://schemas.microsoft.com/office/drawing/2014/main" id="{EA328A53-98F0-4748-B00F-E996E5E5898F}"/>
                </a:ext>
              </a:extLst>
            </p:cNvPr>
            <p:cNvGrpSpPr/>
            <p:nvPr/>
          </p:nvGrpSpPr>
          <p:grpSpPr>
            <a:xfrm>
              <a:off x="9664786" y="6083612"/>
              <a:ext cx="281917" cy="285412"/>
              <a:chOff x="6603234" y="4517407"/>
              <a:chExt cx="488446" cy="488446"/>
            </a:xfrm>
          </p:grpSpPr>
          <p:sp>
            <p:nvSpPr>
              <p:cNvPr id="1313" name="Oval">
                <a:extLst>
                  <a:ext uri="{FF2B5EF4-FFF2-40B4-BE49-F238E27FC236}">
                    <a16:creationId xmlns:a16="http://schemas.microsoft.com/office/drawing/2014/main" id="{7CF7F4CB-4A23-419B-A632-15A88EEFB8A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4" name="Freeform 130">
                <a:extLst>
                  <a:ext uri="{FF2B5EF4-FFF2-40B4-BE49-F238E27FC236}">
                    <a16:creationId xmlns:a16="http://schemas.microsoft.com/office/drawing/2014/main" id="{74B5C5B6-1EBD-4BB9-9D2D-A5EBAEDF76D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99" name="그룹 1298">
              <a:extLst>
                <a:ext uri="{FF2B5EF4-FFF2-40B4-BE49-F238E27FC236}">
                  <a16:creationId xmlns:a16="http://schemas.microsoft.com/office/drawing/2014/main" id="{14DF98C5-6730-4D19-8165-D181AB2FFDA2}"/>
                </a:ext>
              </a:extLst>
            </p:cNvPr>
            <p:cNvGrpSpPr/>
            <p:nvPr/>
          </p:nvGrpSpPr>
          <p:grpSpPr>
            <a:xfrm>
              <a:off x="8987029" y="6083609"/>
              <a:ext cx="281917" cy="285413"/>
              <a:chOff x="8463884" y="6122086"/>
              <a:chExt cx="281917" cy="285413"/>
            </a:xfrm>
          </p:grpSpPr>
          <p:sp>
            <p:nvSpPr>
              <p:cNvPr id="1311" name="Oval">
                <a:extLst>
                  <a:ext uri="{FF2B5EF4-FFF2-40B4-BE49-F238E27FC236}">
                    <a16:creationId xmlns:a16="http://schemas.microsoft.com/office/drawing/2014/main" id="{03E8704B-006F-41BD-B802-5191C6F6DCF9}"/>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2" name="Phone">
                <a:extLst>
                  <a:ext uri="{FF2B5EF4-FFF2-40B4-BE49-F238E27FC236}">
                    <a16:creationId xmlns:a16="http://schemas.microsoft.com/office/drawing/2014/main" id="{4EF7C7D1-FD18-4C0B-A16C-1FDDAF04DC4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300" name="Oval">
              <a:extLst>
                <a:ext uri="{FF2B5EF4-FFF2-40B4-BE49-F238E27FC236}">
                  <a16:creationId xmlns:a16="http://schemas.microsoft.com/office/drawing/2014/main" id="{3E52D1BD-5DB2-405A-8477-7878D7DB179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01" name="그룹 1300">
              <a:extLst>
                <a:ext uri="{FF2B5EF4-FFF2-40B4-BE49-F238E27FC236}">
                  <a16:creationId xmlns:a16="http://schemas.microsoft.com/office/drawing/2014/main" id="{43FECA0B-3D9E-47D7-8878-77CF67065BC9}"/>
                </a:ext>
              </a:extLst>
            </p:cNvPr>
            <p:cNvGrpSpPr/>
            <p:nvPr/>
          </p:nvGrpSpPr>
          <p:grpSpPr>
            <a:xfrm>
              <a:off x="10339910" y="6075424"/>
              <a:ext cx="281917" cy="285412"/>
              <a:chOff x="8097032" y="4517407"/>
              <a:chExt cx="488446" cy="488446"/>
            </a:xfrm>
          </p:grpSpPr>
          <p:sp>
            <p:nvSpPr>
              <p:cNvPr id="1303" name="Oval">
                <a:extLst>
                  <a:ext uri="{FF2B5EF4-FFF2-40B4-BE49-F238E27FC236}">
                    <a16:creationId xmlns:a16="http://schemas.microsoft.com/office/drawing/2014/main" id="{E00B95AB-142D-4FD4-97F3-D4B723CFCE3A}"/>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04" name="그룹 1303">
                <a:extLst>
                  <a:ext uri="{FF2B5EF4-FFF2-40B4-BE49-F238E27FC236}">
                    <a16:creationId xmlns:a16="http://schemas.microsoft.com/office/drawing/2014/main" id="{622717E1-5B61-4B1F-9945-D20F4C87C91F}"/>
                  </a:ext>
                </a:extLst>
              </p:cNvPr>
              <p:cNvGrpSpPr/>
              <p:nvPr/>
            </p:nvGrpSpPr>
            <p:grpSpPr>
              <a:xfrm>
                <a:off x="8206228" y="4636944"/>
                <a:ext cx="270054" cy="295513"/>
                <a:chOff x="8195379" y="4636944"/>
                <a:chExt cx="270054" cy="295513"/>
              </a:xfrm>
            </p:grpSpPr>
            <p:grpSp>
              <p:nvGrpSpPr>
                <p:cNvPr id="1305" name="그룹 1304">
                  <a:extLst>
                    <a:ext uri="{FF2B5EF4-FFF2-40B4-BE49-F238E27FC236}">
                      <a16:creationId xmlns:a16="http://schemas.microsoft.com/office/drawing/2014/main" id="{DDB61EBC-8790-49B1-A64C-E4A2558A7B4C}"/>
                    </a:ext>
                  </a:extLst>
                </p:cNvPr>
                <p:cNvGrpSpPr/>
                <p:nvPr/>
              </p:nvGrpSpPr>
              <p:grpSpPr>
                <a:xfrm>
                  <a:off x="8195379" y="4636944"/>
                  <a:ext cx="217562" cy="249372"/>
                  <a:chOff x="7971802" y="-2010646"/>
                  <a:chExt cx="1254159" cy="1437547"/>
                </a:xfrm>
                <a:noFill/>
              </p:grpSpPr>
              <p:sp>
                <p:nvSpPr>
                  <p:cNvPr id="1309" name="자유형: 도형 1308">
                    <a:extLst>
                      <a:ext uri="{FF2B5EF4-FFF2-40B4-BE49-F238E27FC236}">
                        <a16:creationId xmlns:a16="http://schemas.microsoft.com/office/drawing/2014/main" id="{F66982DB-F705-414B-B12E-56F2259F6DA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310" name="자유형: 도형 1309">
                    <a:extLst>
                      <a:ext uri="{FF2B5EF4-FFF2-40B4-BE49-F238E27FC236}">
                        <a16:creationId xmlns:a16="http://schemas.microsoft.com/office/drawing/2014/main" id="{0E3F3943-E759-43F3-84F2-8785AEC92F2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306" name="그룹 1305">
                  <a:extLst>
                    <a:ext uri="{FF2B5EF4-FFF2-40B4-BE49-F238E27FC236}">
                      <a16:creationId xmlns:a16="http://schemas.microsoft.com/office/drawing/2014/main" id="{59BE2B21-377C-4F4B-A53B-E8C7430DBBB6}"/>
                    </a:ext>
                  </a:extLst>
                </p:cNvPr>
                <p:cNvGrpSpPr/>
                <p:nvPr/>
              </p:nvGrpSpPr>
              <p:grpSpPr>
                <a:xfrm>
                  <a:off x="8360451" y="4827475"/>
                  <a:ext cx="104982" cy="104982"/>
                  <a:chOff x="8382149" y="4833825"/>
                  <a:chExt cx="104982" cy="104982"/>
                </a:xfrm>
              </p:grpSpPr>
              <p:sp>
                <p:nvSpPr>
                  <p:cNvPr id="1307" name="Oval">
                    <a:extLst>
                      <a:ext uri="{FF2B5EF4-FFF2-40B4-BE49-F238E27FC236}">
                        <a16:creationId xmlns:a16="http://schemas.microsoft.com/office/drawing/2014/main" id="{CC74D62F-96A3-4DC2-B853-A9AD3206932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308" name="그래픽 1307" descr="닫기">
                    <a:extLst>
                      <a:ext uri="{FF2B5EF4-FFF2-40B4-BE49-F238E27FC236}">
                        <a16:creationId xmlns:a16="http://schemas.microsoft.com/office/drawing/2014/main" id="{53B460D0-C4EB-4CB1-BDBF-DD388058240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302" name="그래픽 1301" descr="미래">
              <a:extLst>
                <a:ext uri="{FF2B5EF4-FFF2-40B4-BE49-F238E27FC236}">
                  <a16:creationId xmlns:a16="http://schemas.microsoft.com/office/drawing/2014/main" id="{95FE8B86-4B27-461B-8A7A-5785544E6DC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317" name="그림 1316">
            <a:extLst>
              <a:ext uri="{FF2B5EF4-FFF2-40B4-BE49-F238E27FC236}">
                <a16:creationId xmlns:a16="http://schemas.microsoft.com/office/drawing/2014/main" id="{1BE9B552-1653-4658-AAFE-A19523216AC3}"/>
              </a:ext>
            </a:extLst>
          </p:cNvPr>
          <p:cNvPicPr>
            <a:picLocks noChangeAspect="1"/>
          </p:cNvPicPr>
          <p:nvPr/>
        </p:nvPicPr>
        <p:blipFill>
          <a:blip r:embed="rId13"/>
          <a:stretch>
            <a:fillRect/>
          </a:stretch>
        </p:blipFill>
        <p:spPr>
          <a:xfrm>
            <a:off x="6200844" y="5814766"/>
            <a:ext cx="352425" cy="314325"/>
          </a:xfrm>
          <a:prstGeom prst="rect">
            <a:avLst/>
          </a:prstGeom>
        </p:spPr>
      </p:pic>
      <p:sp>
        <p:nvSpPr>
          <p:cNvPr id="1318" name="TextBox 1317">
            <a:extLst>
              <a:ext uri="{FF2B5EF4-FFF2-40B4-BE49-F238E27FC236}">
                <a16:creationId xmlns:a16="http://schemas.microsoft.com/office/drawing/2014/main" id="{D6B59A7B-D0DB-4F03-840A-BD8D659C4FC5}"/>
              </a:ext>
            </a:extLst>
          </p:cNvPr>
          <p:cNvSpPr txBox="1"/>
          <p:nvPr/>
        </p:nvSpPr>
        <p:spPr>
          <a:xfrm>
            <a:off x="5235695" y="5766963"/>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319" name="그림 1318">
            <a:extLst>
              <a:ext uri="{FF2B5EF4-FFF2-40B4-BE49-F238E27FC236}">
                <a16:creationId xmlns:a16="http://schemas.microsoft.com/office/drawing/2014/main" id="{9DC58766-04CE-40E3-A35D-9BD20DD65E62}"/>
              </a:ext>
            </a:extLst>
          </p:cNvPr>
          <p:cNvPicPr>
            <a:picLocks noChangeAspect="1"/>
          </p:cNvPicPr>
          <p:nvPr/>
        </p:nvPicPr>
        <p:blipFill>
          <a:blip r:embed="rId14"/>
          <a:stretch>
            <a:fillRect/>
          </a:stretch>
        </p:blipFill>
        <p:spPr>
          <a:xfrm>
            <a:off x="6221210" y="5373750"/>
            <a:ext cx="342900" cy="276225"/>
          </a:xfrm>
          <a:prstGeom prst="rect">
            <a:avLst/>
          </a:prstGeom>
        </p:spPr>
      </p:pic>
      <p:sp>
        <p:nvSpPr>
          <p:cNvPr id="23" name="직사각형 22">
            <a:extLst>
              <a:ext uri="{FF2B5EF4-FFF2-40B4-BE49-F238E27FC236}">
                <a16:creationId xmlns:a16="http://schemas.microsoft.com/office/drawing/2014/main" id="{E2BC9C94-419D-47BA-8C2C-831F59128FCD}"/>
              </a:ext>
            </a:extLst>
          </p:cNvPr>
          <p:cNvSpPr/>
          <p:nvPr/>
        </p:nvSpPr>
        <p:spPr>
          <a:xfrm>
            <a:off x="160406" y="568353"/>
            <a:ext cx="2297568" cy="366435"/>
          </a:xfrm>
          <a:prstGeom prst="rect">
            <a:avLst/>
          </a:prstGeom>
          <a:solidFill>
            <a:srgbClr val="DDEDFB"/>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altLang="ko-KR" sz="1000" b="1" dirty="0">
                <a:solidFill>
                  <a:schemeClr val="tx1"/>
                </a:solidFill>
                <a:latin typeface="맑은 고딕" panose="020B0503020000020004" pitchFamily="50" charset="-127"/>
                <a:ea typeface="맑은 고딕" panose="020B0503020000020004" pitchFamily="50" charset="-127"/>
              </a:rPr>
              <a:t>Null</a:t>
            </a:r>
            <a:r>
              <a:rPr lang="ko-KR" altLang="en-US" sz="1000" b="1" dirty="0">
                <a:solidFill>
                  <a:schemeClr val="tx1"/>
                </a:solidFill>
                <a:latin typeface="맑은 고딕" panose="020B0503020000020004" pitchFamily="50" charset="-127"/>
                <a:ea typeface="맑은 고딕" panose="020B0503020000020004" pitchFamily="50" charset="-127"/>
              </a:rPr>
              <a:t> </a:t>
            </a:r>
            <a:r>
              <a:rPr lang="en-US" altLang="ko-KR" sz="1000" b="1" dirty="0">
                <a:solidFill>
                  <a:schemeClr val="tx1"/>
                </a:solidFill>
                <a:latin typeface="맑은 고딕" panose="020B0503020000020004" pitchFamily="50" charset="-127"/>
                <a:ea typeface="맑은 고딕" panose="020B0503020000020004" pitchFamily="50" charset="-127"/>
              </a:rPr>
              <a:t>or name  </a:t>
            </a:r>
            <a:r>
              <a:rPr lang="en-US" altLang="ko-KR" sz="1200" b="1" dirty="0">
                <a:solidFill>
                  <a:schemeClr val="tx1"/>
                </a:solidFill>
                <a:latin typeface="맑은 고딕" panose="020B0503020000020004" pitchFamily="50" charset="-127"/>
                <a:ea typeface="맑은 고딕" panose="020B0503020000020004" pitchFamily="50" charset="-127"/>
              </a:rPr>
              <a:t>010-1234-5678</a:t>
            </a:r>
            <a:endParaRPr lang="ko-KR" altLang="en-US" sz="1200" dirty="0">
              <a:solidFill>
                <a:schemeClr val="tx1"/>
              </a:solidFill>
            </a:endParaRPr>
          </a:p>
        </p:txBody>
      </p:sp>
      <p:sp>
        <p:nvSpPr>
          <p:cNvPr id="1321" name="직사각형 1320">
            <a:extLst>
              <a:ext uri="{FF2B5EF4-FFF2-40B4-BE49-F238E27FC236}">
                <a16:creationId xmlns:a16="http://schemas.microsoft.com/office/drawing/2014/main" id="{D9E4032F-A02C-4092-B6A6-61D17E8C88AF}"/>
              </a:ext>
            </a:extLst>
          </p:cNvPr>
          <p:cNvSpPr/>
          <p:nvPr/>
        </p:nvSpPr>
        <p:spPr>
          <a:xfrm>
            <a:off x="323770" y="4048838"/>
            <a:ext cx="923903" cy="223121"/>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defRPr/>
            </a:pPr>
            <a:r>
              <a:rPr lang="en-US" altLang="ko-KR" sz="900" dirty="0">
                <a:solidFill>
                  <a:srgbClr val="E6097F"/>
                </a:solidFill>
                <a:latin typeface="맑은 고딕" panose="020B0503020000020004" pitchFamily="50" charset="-127"/>
                <a:ea typeface="맑은 고딕" panose="020B0503020000020004" pitchFamily="50" charset="-127"/>
              </a:rPr>
              <a:t>0</a:t>
            </a:r>
            <a:r>
              <a:rPr lang="en-US" altLang="ko-KR" sz="900" dirty="0">
                <a:solidFill>
                  <a:schemeClr val="tx1"/>
                </a:solidFill>
                <a:latin typeface="맑은 고딕" panose="020B0503020000020004" pitchFamily="50" charset="-127"/>
                <a:ea typeface="맑은 고딕" panose="020B0503020000020004" pitchFamily="50" charset="-127"/>
              </a:rPr>
              <a:t> / 720 byte</a:t>
            </a:r>
            <a:endParaRPr lang="ko-KR" altLang="en-US" sz="1100" dirty="0">
              <a:solidFill>
                <a:schemeClr val="tx1"/>
              </a:solidFill>
            </a:endParaRPr>
          </a:p>
        </p:txBody>
      </p:sp>
      <p:graphicFrame>
        <p:nvGraphicFramePr>
          <p:cNvPr id="27" name="표 34">
            <a:extLst>
              <a:ext uri="{FF2B5EF4-FFF2-40B4-BE49-F238E27FC236}">
                <a16:creationId xmlns:a16="http://schemas.microsoft.com/office/drawing/2014/main" id="{D0317631-B3DD-4A80-AF7C-FD57545FDB21}"/>
              </a:ext>
            </a:extLst>
          </p:cNvPr>
          <p:cNvGraphicFramePr>
            <a:graphicFrameLocks noGrp="1"/>
          </p:cNvGraphicFramePr>
          <p:nvPr>
            <p:extLst>
              <p:ext uri="{D42A27DB-BD31-4B8C-83A1-F6EECF244321}">
                <p14:modId xmlns:p14="http://schemas.microsoft.com/office/powerpoint/2010/main" val="2176995661"/>
              </p:ext>
            </p:extLst>
          </p:nvPr>
        </p:nvGraphicFramePr>
        <p:xfrm>
          <a:off x="8475836" y="575693"/>
          <a:ext cx="3555758" cy="3859710"/>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5" name="Text Box">
            <a:extLst>
              <a:ext uri="{FF2B5EF4-FFF2-40B4-BE49-F238E27FC236}">
                <a16:creationId xmlns:a16="http://schemas.microsoft.com/office/drawing/2014/main" id="{0FBAD45F-65B5-4E85-AFE2-B507BF639243}"/>
              </a:ext>
            </a:extLst>
          </p:cNvPr>
          <p:cNvSpPr>
            <a:spLocks/>
          </p:cNvSpPr>
          <p:nvPr/>
        </p:nvSpPr>
        <p:spPr bwMode="auto">
          <a:xfrm>
            <a:off x="7441364" y="617260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1DCC47AF-3625-4194-90C5-8C4A724993F9}"/>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2" name="슬라이드 번호 개체 틀 1">
            <a:extLst>
              <a:ext uri="{FF2B5EF4-FFF2-40B4-BE49-F238E27FC236}">
                <a16:creationId xmlns:a16="http://schemas.microsoft.com/office/drawing/2014/main" id="{C174ED36-9515-4CE1-9A3A-55E5C69709BA}"/>
              </a:ext>
            </a:extLst>
          </p:cNvPr>
          <p:cNvSpPr>
            <a:spLocks noGrp="1"/>
          </p:cNvSpPr>
          <p:nvPr>
            <p:ph type="sldNum" idx="12"/>
          </p:nvPr>
        </p:nvSpPr>
        <p:spPr/>
        <p:txBody>
          <a:bodyPr/>
          <a:lstStyle/>
          <a:p>
            <a:fld id="{00000000-1234-1234-1234-123412341234}" type="slidenum">
              <a:rPr lang="en-US" altLang="ko-KR" smtClean="0"/>
              <a:pPr/>
              <a:t>33</a:t>
            </a:fld>
            <a:endParaRPr lang="ko-KR" altLang="en-US"/>
          </a:p>
        </p:txBody>
      </p:sp>
      <p:sp>
        <p:nvSpPr>
          <p:cNvPr id="6" name="직사각형 5">
            <a:extLst>
              <a:ext uri="{FF2B5EF4-FFF2-40B4-BE49-F238E27FC236}">
                <a16:creationId xmlns:a16="http://schemas.microsoft.com/office/drawing/2014/main" id="{01E14FF5-6D89-4CE4-A8E9-98F90E6F2E45}"/>
              </a:ext>
            </a:extLst>
          </p:cNvPr>
          <p:cNvSpPr/>
          <p:nvPr/>
        </p:nvSpPr>
        <p:spPr>
          <a:xfrm>
            <a:off x="2585505" y="4554783"/>
            <a:ext cx="521619" cy="434029"/>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7" name="사각형: 둥근 모서리 6">
            <a:extLst>
              <a:ext uri="{FF2B5EF4-FFF2-40B4-BE49-F238E27FC236}">
                <a16:creationId xmlns:a16="http://schemas.microsoft.com/office/drawing/2014/main" id="{43FDFBF2-6360-46DF-B772-AC5C116A3ECA}"/>
              </a:ext>
            </a:extLst>
          </p:cNvPr>
          <p:cNvSpPr/>
          <p:nvPr/>
        </p:nvSpPr>
        <p:spPr>
          <a:xfrm>
            <a:off x="1168265" y="4657837"/>
            <a:ext cx="1560332" cy="289104"/>
          </a:xfrm>
          <a:prstGeom prst="roundRect">
            <a:avLst>
              <a:gd name="adj" fmla="val 2721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8" name="타원 7">
            <a:extLst>
              <a:ext uri="{FF2B5EF4-FFF2-40B4-BE49-F238E27FC236}">
                <a16:creationId xmlns:a16="http://schemas.microsoft.com/office/drawing/2014/main" id="{5E458F12-50F4-4955-BD77-3BCF0C1032C9}"/>
              </a:ext>
            </a:extLst>
          </p:cNvPr>
          <p:cNvSpPr/>
          <p:nvPr/>
        </p:nvSpPr>
        <p:spPr>
          <a:xfrm>
            <a:off x="2818849" y="4684657"/>
            <a:ext cx="224217" cy="224217"/>
          </a:xfrm>
          <a:prstGeom prst="ellipse">
            <a:avLst/>
          </a:prstGeom>
          <a:no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800" dirty="0">
                <a:solidFill>
                  <a:schemeClr val="tx1"/>
                </a:solidFill>
              </a:rPr>
              <a:t>+</a:t>
            </a:r>
            <a:endParaRPr lang="ko-KR" altLang="en-US" sz="1800" dirty="0">
              <a:solidFill>
                <a:schemeClr val="tx1"/>
              </a:solidFill>
            </a:endParaRPr>
          </a:p>
        </p:txBody>
      </p:sp>
    </p:spTree>
    <p:extLst>
      <p:ext uri="{BB962C8B-B14F-4D97-AF65-F5344CB8AC3E}">
        <p14:creationId xmlns:p14="http://schemas.microsoft.com/office/powerpoint/2010/main" val="368840981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34</a:t>
            </a:fld>
            <a:endParaRPr lang="ko-KR" altLang="en-US"/>
          </a:p>
        </p:txBody>
      </p:sp>
      <p:pic>
        <p:nvPicPr>
          <p:cNvPr id="6" name="그림 5">
            <a:extLst>
              <a:ext uri="{FF2B5EF4-FFF2-40B4-BE49-F238E27FC236}">
                <a16:creationId xmlns:a16="http://schemas.microsoft.com/office/drawing/2014/main" id="{534E6463-3B97-4B66-87EB-D09AAB611456}"/>
              </a:ext>
            </a:extLst>
          </p:cNvPr>
          <p:cNvPicPr>
            <a:picLocks noChangeAspect="1"/>
          </p:cNvPicPr>
          <p:nvPr/>
        </p:nvPicPr>
        <p:blipFill>
          <a:blip r:embed="rId3"/>
          <a:srcRect/>
          <a:stretch/>
        </p:blipFill>
        <p:spPr>
          <a:xfrm>
            <a:off x="747712" y="0"/>
            <a:ext cx="10696574" cy="6852493"/>
          </a:xfrm>
          <a:prstGeom prst="rect">
            <a:avLst/>
          </a:prstGeom>
        </p:spPr>
      </p:pic>
    </p:spTree>
    <p:extLst>
      <p:ext uri="{BB962C8B-B14F-4D97-AF65-F5344CB8AC3E}">
        <p14:creationId xmlns:p14="http://schemas.microsoft.com/office/powerpoint/2010/main" val="128520105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문자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문자발신</a:t>
            </a:r>
            <a:r>
              <a:rPr lang="en-US" altLang="ko-KR" sz="1000" dirty="0">
                <a:latin typeface="Malgun Gothic"/>
                <a:ea typeface="Malgun Gothic"/>
                <a:cs typeface="Malgun Gothic"/>
                <a:sym typeface="Malgun Gothic"/>
              </a:rPr>
              <a:t>&gt;</a:t>
            </a:r>
            <a:r>
              <a:rPr lang="ko-KR" altLang="en-US" sz="1000" dirty="0" err="1">
                <a:latin typeface="Malgun Gothic"/>
                <a:ea typeface="Malgun Gothic"/>
                <a:cs typeface="Malgun Gothic"/>
                <a:sym typeface="Malgun Gothic"/>
              </a:rPr>
              <a:t>새문자</a:t>
            </a:r>
            <a:endParaRPr lang="ko-KR" altLang="en-US" sz="1000" dirty="0">
              <a:latin typeface="Malgun Gothic"/>
              <a:ea typeface="Malgun Gothic"/>
              <a:cs typeface="Malgun Gothic"/>
              <a:sym typeface="Malgun Gothic"/>
            </a:endParaRP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pic>
        <p:nvPicPr>
          <p:cNvPr id="11" name="그림 10">
            <a:extLst>
              <a:ext uri="{FF2B5EF4-FFF2-40B4-BE49-F238E27FC236}">
                <a16:creationId xmlns:a16="http://schemas.microsoft.com/office/drawing/2014/main" id="{81791DA3-C2B0-48AC-B737-EE4286ABD0CC}"/>
              </a:ext>
            </a:extLst>
          </p:cNvPr>
          <p:cNvPicPr>
            <a:picLocks noChangeAspect="1"/>
          </p:cNvPicPr>
          <p:nvPr/>
        </p:nvPicPr>
        <p:blipFill rotWithShape="1">
          <a:blip r:embed="rId6"/>
          <a:srcRect l="6110" t="1135" r="2225" b="2824"/>
          <a:stretch/>
        </p:blipFill>
        <p:spPr>
          <a:xfrm>
            <a:off x="155574" y="580729"/>
            <a:ext cx="3065712" cy="5815805"/>
          </a:xfrm>
          <a:prstGeom prst="rect">
            <a:avLst/>
          </a:prstGeom>
        </p:spPr>
      </p:pic>
      <p:sp>
        <p:nvSpPr>
          <p:cNvPr id="735"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CCFE2BF-FC64-4114-A22E-F0BB16EFD21C}"/>
              </a:ext>
            </a:extLst>
          </p:cNvPr>
          <p:cNvSpPr/>
          <p:nvPr>
            <p:custDataLst>
              <p:tags r:id="rId1"/>
            </p:custDataLst>
          </p:nvPr>
        </p:nvSpPr>
        <p:spPr>
          <a:xfrm>
            <a:off x="3222980" y="580729"/>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7EF864C-2BC3-4EEA-89C2-6E8F5A415583}"/>
              </a:ext>
            </a:extLst>
          </p:cNvPr>
          <p:cNvSpPr/>
          <p:nvPr>
            <p:custDataLst>
              <p:tags r:id="rId2"/>
            </p:custDataLst>
          </p:nvPr>
        </p:nvSpPr>
        <p:spPr>
          <a:xfrm>
            <a:off x="3278937" y="1548056"/>
            <a:ext cx="510659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7" name="Text Box">
            <a:extLst>
              <a:ext uri="{FF2B5EF4-FFF2-40B4-BE49-F238E27FC236}">
                <a16:creationId xmlns:a16="http://schemas.microsoft.com/office/drawing/2014/main" id="{6138FD68-2305-4665-B13B-710A54636FC3}"/>
              </a:ext>
            </a:extLst>
          </p:cNvPr>
          <p:cNvSpPr>
            <a:spLocks/>
          </p:cNvSpPr>
          <p:nvPr/>
        </p:nvSpPr>
        <p:spPr bwMode="auto">
          <a:xfrm>
            <a:off x="3958626"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송신</a:t>
            </a:r>
            <a:endParaRPr lang="en-US" sz="800" b="1" dirty="0">
              <a:solidFill>
                <a:schemeClr val="bg1">
                  <a:lumMod val="65000"/>
                </a:schemeClr>
              </a:solidFill>
              <a:latin typeface="+mn-ea"/>
            </a:endParaRPr>
          </a:p>
        </p:txBody>
      </p:sp>
      <p:sp>
        <p:nvSpPr>
          <p:cNvPr id="738" name="Text Box">
            <a:extLst>
              <a:ext uri="{FF2B5EF4-FFF2-40B4-BE49-F238E27FC236}">
                <a16:creationId xmlns:a16="http://schemas.microsoft.com/office/drawing/2014/main" id="{8B7E346A-6FA1-4A70-8A5C-4414B030AE0A}"/>
              </a:ext>
            </a:extLst>
          </p:cNvPr>
          <p:cNvSpPr>
            <a:spLocks/>
          </p:cNvSpPr>
          <p:nvPr/>
        </p:nvSpPr>
        <p:spPr bwMode="auto">
          <a:xfrm>
            <a:off x="4590521"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740" name="Text Box">
            <a:extLst>
              <a:ext uri="{FF2B5EF4-FFF2-40B4-BE49-F238E27FC236}">
                <a16:creationId xmlns:a16="http://schemas.microsoft.com/office/drawing/2014/main" id="{2C602DE2-8234-43DE-9EBF-BB447E59BA4B}"/>
              </a:ext>
            </a:extLst>
          </p:cNvPr>
          <p:cNvSpPr>
            <a:spLocks/>
          </p:cNvSpPr>
          <p:nvPr/>
        </p:nvSpPr>
        <p:spPr bwMode="auto">
          <a:xfrm>
            <a:off x="3326730" y="998687"/>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741" name="Password Box">
            <a:extLst>
              <a:ext uri="{FF2B5EF4-FFF2-40B4-BE49-F238E27FC236}">
                <a16:creationId xmlns:a16="http://schemas.microsoft.com/office/drawing/2014/main" id="{10EF7383-FA55-4BF5-A2BD-BB10A46E3F81}"/>
              </a:ext>
            </a:extLst>
          </p:cNvPr>
          <p:cNvSpPr/>
          <p:nvPr/>
        </p:nvSpPr>
        <p:spPr>
          <a:xfrm>
            <a:off x="3247839" y="1620854"/>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42" name="Text Box">
            <a:extLst>
              <a:ext uri="{FF2B5EF4-FFF2-40B4-BE49-F238E27FC236}">
                <a16:creationId xmlns:a16="http://schemas.microsoft.com/office/drawing/2014/main" id="{36CDD15F-90E2-40AF-A1ED-7A05F5D01DE6}"/>
              </a:ext>
            </a:extLst>
          </p:cNvPr>
          <p:cNvSpPr>
            <a:spLocks/>
          </p:cNvSpPr>
          <p:nvPr/>
        </p:nvSpPr>
        <p:spPr bwMode="auto">
          <a:xfrm>
            <a:off x="3293443" y="1875657"/>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43" name="직사각형 742">
            <a:extLst>
              <a:ext uri="{FF2B5EF4-FFF2-40B4-BE49-F238E27FC236}">
                <a16:creationId xmlns:a16="http://schemas.microsoft.com/office/drawing/2014/main" id="{2736B910-EE64-4208-9F1F-A2662BA834BF}"/>
              </a:ext>
            </a:extLst>
          </p:cNvPr>
          <p:cNvSpPr/>
          <p:nvPr/>
        </p:nvSpPr>
        <p:spPr>
          <a:xfrm>
            <a:off x="4539917" y="1893601"/>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44" name="직사각형 743">
            <a:extLst>
              <a:ext uri="{FF2B5EF4-FFF2-40B4-BE49-F238E27FC236}">
                <a16:creationId xmlns:a16="http://schemas.microsoft.com/office/drawing/2014/main" id="{B05EABD7-7AE1-452C-AB39-15247D2607EE}"/>
              </a:ext>
            </a:extLst>
          </p:cNvPr>
          <p:cNvSpPr/>
          <p:nvPr/>
        </p:nvSpPr>
        <p:spPr>
          <a:xfrm>
            <a:off x="3677294" y="1893601"/>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45" name="직사각형 744">
            <a:extLst>
              <a:ext uri="{FF2B5EF4-FFF2-40B4-BE49-F238E27FC236}">
                <a16:creationId xmlns:a16="http://schemas.microsoft.com/office/drawing/2014/main" id="{757CBFBB-EF04-47A1-8B56-23D4D87C6B7F}"/>
              </a:ext>
            </a:extLst>
          </p:cNvPr>
          <p:cNvSpPr/>
          <p:nvPr/>
        </p:nvSpPr>
        <p:spPr>
          <a:xfrm>
            <a:off x="3517966" y="194746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46" name="그룹 745">
            <a:extLst>
              <a:ext uri="{FF2B5EF4-FFF2-40B4-BE49-F238E27FC236}">
                <a16:creationId xmlns:a16="http://schemas.microsoft.com/office/drawing/2014/main" id="{9C6EEF14-EE04-497F-83A1-18442CD65786}"/>
              </a:ext>
            </a:extLst>
          </p:cNvPr>
          <p:cNvGrpSpPr/>
          <p:nvPr/>
        </p:nvGrpSpPr>
        <p:grpSpPr>
          <a:xfrm>
            <a:off x="3383749" y="1994972"/>
            <a:ext cx="151200" cy="151200"/>
            <a:chOff x="4513261" y="2545982"/>
            <a:chExt cx="151200" cy="151200"/>
          </a:xfrm>
        </p:grpSpPr>
        <p:sp>
          <p:nvSpPr>
            <p:cNvPr id="747" name="자유형: 도형 746">
              <a:extLst>
                <a:ext uri="{FF2B5EF4-FFF2-40B4-BE49-F238E27FC236}">
                  <a16:creationId xmlns:a16="http://schemas.microsoft.com/office/drawing/2014/main" id="{1341620C-19AA-41C1-96FE-2A346F2EACA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48" name="자유형: 도형 747">
              <a:extLst>
                <a:ext uri="{FF2B5EF4-FFF2-40B4-BE49-F238E27FC236}">
                  <a16:creationId xmlns:a16="http://schemas.microsoft.com/office/drawing/2014/main" id="{2F2DDCDA-5DF4-4C5A-B888-06D02DCC5DC1}"/>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774" name="직사각형 773">
            <a:extLst>
              <a:ext uri="{FF2B5EF4-FFF2-40B4-BE49-F238E27FC236}">
                <a16:creationId xmlns:a16="http://schemas.microsoft.com/office/drawing/2014/main" id="{64CCFBBB-EEF4-48ED-A54E-41504A7B1149}"/>
              </a:ext>
            </a:extLst>
          </p:cNvPr>
          <p:cNvSpPr/>
          <p:nvPr/>
        </p:nvSpPr>
        <p:spPr>
          <a:xfrm>
            <a:off x="3488257" y="133906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75" name="직사각형 774">
            <a:extLst>
              <a:ext uri="{FF2B5EF4-FFF2-40B4-BE49-F238E27FC236}">
                <a16:creationId xmlns:a16="http://schemas.microsoft.com/office/drawing/2014/main" id="{D085F1AB-F36B-4F57-917A-191515CE470D}"/>
              </a:ext>
            </a:extLst>
          </p:cNvPr>
          <p:cNvSpPr/>
          <p:nvPr/>
        </p:nvSpPr>
        <p:spPr>
          <a:xfrm>
            <a:off x="3863561" y="1347449"/>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776" name="직사각형 775">
            <a:extLst>
              <a:ext uri="{FF2B5EF4-FFF2-40B4-BE49-F238E27FC236}">
                <a16:creationId xmlns:a16="http://schemas.microsoft.com/office/drawing/2014/main" id="{F81B0AC1-84ED-4912-9EE6-80044483B067}"/>
              </a:ext>
            </a:extLst>
          </p:cNvPr>
          <p:cNvSpPr/>
          <p:nvPr/>
        </p:nvSpPr>
        <p:spPr>
          <a:xfrm>
            <a:off x="4635209" y="1347449"/>
            <a:ext cx="415498"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시간</a:t>
            </a:r>
          </a:p>
        </p:txBody>
      </p:sp>
      <p:sp>
        <p:nvSpPr>
          <p:cNvPr id="777" name="직사각형 776">
            <a:extLst>
              <a:ext uri="{FF2B5EF4-FFF2-40B4-BE49-F238E27FC236}">
                <a16:creationId xmlns:a16="http://schemas.microsoft.com/office/drawing/2014/main" id="{06E647EB-0427-4A54-83A5-B5F2528A9B92}"/>
              </a:ext>
            </a:extLst>
          </p:cNvPr>
          <p:cNvSpPr/>
          <p:nvPr/>
        </p:nvSpPr>
        <p:spPr>
          <a:xfrm>
            <a:off x="6131060" y="1347449"/>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778" name="직사각형 777">
            <a:extLst>
              <a:ext uri="{FF2B5EF4-FFF2-40B4-BE49-F238E27FC236}">
                <a16:creationId xmlns:a16="http://schemas.microsoft.com/office/drawing/2014/main" id="{45404026-08C5-47D6-AC02-B5838ECA7789}"/>
              </a:ext>
            </a:extLst>
          </p:cNvPr>
          <p:cNvSpPr/>
          <p:nvPr/>
        </p:nvSpPr>
        <p:spPr>
          <a:xfrm>
            <a:off x="7145558" y="1347449"/>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853" name="자유형: 도형 852">
            <a:extLst>
              <a:ext uri="{FF2B5EF4-FFF2-40B4-BE49-F238E27FC236}">
                <a16:creationId xmlns:a16="http://schemas.microsoft.com/office/drawing/2014/main" id="{0AEEF640-85AB-4FB1-9B30-8FBF0EB38906}"/>
              </a:ext>
            </a:extLst>
          </p:cNvPr>
          <p:cNvSpPr/>
          <p:nvPr/>
        </p:nvSpPr>
        <p:spPr>
          <a:xfrm>
            <a:off x="3383749" y="136949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854" name="자유형: 도형 853">
            <a:extLst>
              <a:ext uri="{FF2B5EF4-FFF2-40B4-BE49-F238E27FC236}">
                <a16:creationId xmlns:a16="http://schemas.microsoft.com/office/drawing/2014/main" id="{24F67556-9711-40D9-AF5D-E9995A309F31}"/>
              </a:ext>
            </a:extLst>
          </p:cNvPr>
          <p:cNvSpPr/>
          <p:nvPr/>
        </p:nvSpPr>
        <p:spPr>
          <a:xfrm>
            <a:off x="3409952" y="1407442"/>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855" name="TextBox 854">
            <a:extLst>
              <a:ext uri="{FF2B5EF4-FFF2-40B4-BE49-F238E27FC236}">
                <a16:creationId xmlns:a16="http://schemas.microsoft.com/office/drawing/2014/main" id="{1DB26605-C194-4919-A5B1-1FA16B23D674}"/>
              </a:ext>
            </a:extLst>
          </p:cNvPr>
          <p:cNvSpPr txBox="1"/>
          <p:nvPr/>
        </p:nvSpPr>
        <p:spPr>
          <a:xfrm>
            <a:off x="3247839" y="627011"/>
            <a:ext cx="543739" cy="307777"/>
          </a:xfrm>
          <a:prstGeom prst="rect">
            <a:avLst/>
          </a:prstGeom>
          <a:noFill/>
        </p:spPr>
        <p:txBody>
          <a:bodyPr wrap="none" rtlCol="0">
            <a:spAutoFit/>
          </a:bodyPr>
          <a:lstStyle/>
          <a:p>
            <a:r>
              <a:rPr lang="ko-KR" altLang="en-US" b="1" dirty="0"/>
              <a:t>문자</a:t>
            </a:r>
          </a:p>
        </p:txBody>
      </p:sp>
      <p:sp>
        <p:nvSpPr>
          <p:cNvPr id="856" name="Text Box">
            <a:extLst>
              <a:ext uri="{FF2B5EF4-FFF2-40B4-BE49-F238E27FC236}">
                <a16:creationId xmlns:a16="http://schemas.microsoft.com/office/drawing/2014/main" id="{8C4CD2C0-2478-47EE-9101-767F0BE8808B}"/>
              </a:ext>
            </a:extLst>
          </p:cNvPr>
          <p:cNvSpPr>
            <a:spLocks/>
          </p:cNvSpPr>
          <p:nvPr/>
        </p:nvSpPr>
        <p:spPr bwMode="auto">
          <a:xfrm>
            <a:off x="5258690"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857" name="Text Box">
            <a:extLst>
              <a:ext uri="{FF2B5EF4-FFF2-40B4-BE49-F238E27FC236}">
                <a16:creationId xmlns:a16="http://schemas.microsoft.com/office/drawing/2014/main" id="{56BC1870-FF47-47E0-AFDB-625F68FF975B}"/>
              </a:ext>
            </a:extLst>
          </p:cNvPr>
          <p:cNvSpPr>
            <a:spLocks/>
          </p:cNvSpPr>
          <p:nvPr/>
        </p:nvSpPr>
        <p:spPr bwMode="auto">
          <a:xfrm>
            <a:off x="5890583" y="998687"/>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858" name="Text Box">
            <a:extLst>
              <a:ext uri="{FF2B5EF4-FFF2-40B4-BE49-F238E27FC236}">
                <a16:creationId xmlns:a16="http://schemas.microsoft.com/office/drawing/2014/main" id="{CC0D924C-0436-4BEE-A971-A103801DDCFF}"/>
              </a:ext>
            </a:extLst>
          </p:cNvPr>
          <p:cNvSpPr>
            <a:spLocks/>
          </p:cNvSpPr>
          <p:nvPr/>
        </p:nvSpPr>
        <p:spPr bwMode="auto">
          <a:xfrm>
            <a:off x="6622769" y="651325"/>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859" name="그래픽 858" descr="돋보기">
            <a:extLst>
              <a:ext uri="{FF2B5EF4-FFF2-40B4-BE49-F238E27FC236}">
                <a16:creationId xmlns:a16="http://schemas.microsoft.com/office/drawing/2014/main" id="{8B85E39D-6058-44E3-80F9-E44B02EBE4A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26802" y="688352"/>
            <a:ext cx="207196" cy="207196"/>
          </a:xfrm>
          <a:prstGeom prst="rect">
            <a:avLst/>
          </a:prstGeom>
        </p:spPr>
      </p:pic>
      <p:grpSp>
        <p:nvGrpSpPr>
          <p:cNvPr id="860" name="그룹 859">
            <a:extLst>
              <a:ext uri="{FF2B5EF4-FFF2-40B4-BE49-F238E27FC236}">
                <a16:creationId xmlns:a16="http://schemas.microsoft.com/office/drawing/2014/main" id="{1D87C14C-1560-4C0A-A594-586FBC6BADCB}"/>
              </a:ext>
            </a:extLst>
          </p:cNvPr>
          <p:cNvGrpSpPr/>
          <p:nvPr/>
        </p:nvGrpSpPr>
        <p:grpSpPr>
          <a:xfrm>
            <a:off x="6581566" y="1919484"/>
            <a:ext cx="1634798" cy="293600"/>
            <a:chOff x="8987029" y="6075424"/>
            <a:chExt cx="1634798" cy="293600"/>
          </a:xfrm>
        </p:grpSpPr>
        <p:grpSp>
          <p:nvGrpSpPr>
            <p:cNvPr id="861" name="그룹 860">
              <a:extLst>
                <a:ext uri="{FF2B5EF4-FFF2-40B4-BE49-F238E27FC236}">
                  <a16:creationId xmlns:a16="http://schemas.microsoft.com/office/drawing/2014/main" id="{B1585604-8A9A-4341-94CB-BEFB9BB113A4}"/>
                </a:ext>
              </a:extLst>
            </p:cNvPr>
            <p:cNvGrpSpPr/>
            <p:nvPr/>
          </p:nvGrpSpPr>
          <p:grpSpPr>
            <a:xfrm>
              <a:off x="10002348" y="6075424"/>
              <a:ext cx="281917" cy="285412"/>
              <a:chOff x="6284958" y="3632365"/>
              <a:chExt cx="513408" cy="513408"/>
            </a:xfrm>
          </p:grpSpPr>
          <p:sp>
            <p:nvSpPr>
              <p:cNvPr id="895" name="Oval">
                <a:extLst>
                  <a:ext uri="{FF2B5EF4-FFF2-40B4-BE49-F238E27FC236}">
                    <a16:creationId xmlns:a16="http://schemas.microsoft.com/office/drawing/2014/main" id="{3EF39D62-261C-4B13-9E2D-62C8CCE9AF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6" name="Create">
                <a:extLst>
                  <a:ext uri="{FF2B5EF4-FFF2-40B4-BE49-F238E27FC236}">
                    <a16:creationId xmlns:a16="http://schemas.microsoft.com/office/drawing/2014/main" id="{436F93B2-B8A1-41D5-AAB5-7457EEBE78A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62" name="그룹 861">
              <a:extLst>
                <a:ext uri="{FF2B5EF4-FFF2-40B4-BE49-F238E27FC236}">
                  <a16:creationId xmlns:a16="http://schemas.microsoft.com/office/drawing/2014/main" id="{79594E61-39F7-45D5-BB4C-24211A608DD8}"/>
                </a:ext>
              </a:extLst>
            </p:cNvPr>
            <p:cNvGrpSpPr/>
            <p:nvPr/>
          </p:nvGrpSpPr>
          <p:grpSpPr>
            <a:xfrm>
              <a:off x="9664786" y="6083612"/>
              <a:ext cx="281917" cy="285412"/>
              <a:chOff x="6603234" y="4517407"/>
              <a:chExt cx="488446" cy="488446"/>
            </a:xfrm>
          </p:grpSpPr>
          <p:sp>
            <p:nvSpPr>
              <p:cNvPr id="893" name="Oval">
                <a:extLst>
                  <a:ext uri="{FF2B5EF4-FFF2-40B4-BE49-F238E27FC236}">
                    <a16:creationId xmlns:a16="http://schemas.microsoft.com/office/drawing/2014/main" id="{3DADB5CA-C710-4822-B1F1-89B110B22C8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4" name="Freeform 130">
                <a:extLst>
                  <a:ext uri="{FF2B5EF4-FFF2-40B4-BE49-F238E27FC236}">
                    <a16:creationId xmlns:a16="http://schemas.microsoft.com/office/drawing/2014/main" id="{646349E7-026A-4EB6-87C9-EDBF334DA13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63" name="그룹 862">
              <a:extLst>
                <a:ext uri="{FF2B5EF4-FFF2-40B4-BE49-F238E27FC236}">
                  <a16:creationId xmlns:a16="http://schemas.microsoft.com/office/drawing/2014/main" id="{2B961339-0ED6-45BD-9147-EF2E3F9B7490}"/>
                </a:ext>
              </a:extLst>
            </p:cNvPr>
            <p:cNvGrpSpPr/>
            <p:nvPr/>
          </p:nvGrpSpPr>
          <p:grpSpPr>
            <a:xfrm>
              <a:off x="8987029" y="6083609"/>
              <a:ext cx="281917" cy="285413"/>
              <a:chOff x="8463884" y="6122086"/>
              <a:chExt cx="281917" cy="285413"/>
            </a:xfrm>
          </p:grpSpPr>
          <p:sp>
            <p:nvSpPr>
              <p:cNvPr id="891" name="Oval">
                <a:extLst>
                  <a:ext uri="{FF2B5EF4-FFF2-40B4-BE49-F238E27FC236}">
                    <a16:creationId xmlns:a16="http://schemas.microsoft.com/office/drawing/2014/main" id="{2C6670FA-3D9A-4FCC-B5F0-40A67483663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2" name="Phone">
                <a:extLst>
                  <a:ext uri="{FF2B5EF4-FFF2-40B4-BE49-F238E27FC236}">
                    <a16:creationId xmlns:a16="http://schemas.microsoft.com/office/drawing/2014/main" id="{9A5B8342-0625-4C6A-8888-5F1034DB095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64" name="Oval">
              <a:extLst>
                <a:ext uri="{FF2B5EF4-FFF2-40B4-BE49-F238E27FC236}">
                  <a16:creationId xmlns:a16="http://schemas.microsoft.com/office/drawing/2014/main" id="{6B3943C1-37AA-4C9A-93F2-E42EAE11B3A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5" name="그룹 864">
              <a:extLst>
                <a:ext uri="{FF2B5EF4-FFF2-40B4-BE49-F238E27FC236}">
                  <a16:creationId xmlns:a16="http://schemas.microsoft.com/office/drawing/2014/main" id="{EBBC51E3-F0D1-42AF-BA9B-69F6DFE66080}"/>
                </a:ext>
              </a:extLst>
            </p:cNvPr>
            <p:cNvGrpSpPr/>
            <p:nvPr/>
          </p:nvGrpSpPr>
          <p:grpSpPr>
            <a:xfrm>
              <a:off x="10339910" y="6075424"/>
              <a:ext cx="281917" cy="285412"/>
              <a:chOff x="8097032" y="4517407"/>
              <a:chExt cx="488446" cy="488446"/>
            </a:xfrm>
          </p:grpSpPr>
          <p:sp>
            <p:nvSpPr>
              <p:cNvPr id="867" name="Oval">
                <a:extLst>
                  <a:ext uri="{FF2B5EF4-FFF2-40B4-BE49-F238E27FC236}">
                    <a16:creationId xmlns:a16="http://schemas.microsoft.com/office/drawing/2014/main" id="{99100917-D6E6-4DCD-9706-2F136BE53E2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8" name="그룹 867">
                <a:extLst>
                  <a:ext uri="{FF2B5EF4-FFF2-40B4-BE49-F238E27FC236}">
                    <a16:creationId xmlns:a16="http://schemas.microsoft.com/office/drawing/2014/main" id="{2FA2A39C-69E3-4B93-B287-A823736E0DF5}"/>
                  </a:ext>
                </a:extLst>
              </p:cNvPr>
              <p:cNvGrpSpPr/>
              <p:nvPr/>
            </p:nvGrpSpPr>
            <p:grpSpPr>
              <a:xfrm>
                <a:off x="8206228" y="4636944"/>
                <a:ext cx="270054" cy="295513"/>
                <a:chOff x="8195379" y="4636944"/>
                <a:chExt cx="270054" cy="295513"/>
              </a:xfrm>
            </p:grpSpPr>
            <p:grpSp>
              <p:nvGrpSpPr>
                <p:cNvPr id="869" name="그룹 868">
                  <a:extLst>
                    <a:ext uri="{FF2B5EF4-FFF2-40B4-BE49-F238E27FC236}">
                      <a16:creationId xmlns:a16="http://schemas.microsoft.com/office/drawing/2014/main" id="{C11EFC1E-199D-43CB-9DC0-BA966A9775B1}"/>
                    </a:ext>
                  </a:extLst>
                </p:cNvPr>
                <p:cNvGrpSpPr/>
                <p:nvPr/>
              </p:nvGrpSpPr>
              <p:grpSpPr>
                <a:xfrm>
                  <a:off x="8195379" y="4636944"/>
                  <a:ext cx="217562" cy="249372"/>
                  <a:chOff x="7971802" y="-2010646"/>
                  <a:chExt cx="1254159" cy="1437547"/>
                </a:xfrm>
                <a:noFill/>
              </p:grpSpPr>
              <p:sp>
                <p:nvSpPr>
                  <p:cNvPr id="889" name="자유형: 도형 888">
                    <a:extLst>
                      <a:ext uri="{FF2B5EF4-FFF2-40B4-BE49-F238E27FC236}">
                        <a16:creationId xmlns:a16="http://schemas.microsoft.com/office/drawing/2014/main" id="{7E4EAE85-D237-45AA-BA29-C89B2302BDD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90" name="자유형: 도형 889">
                    <a:extLst>
                      <a:ext uri="{FF2B5EF4-FFF2-40B4-BE49-F238E27FC236}">
                        <a16:creationId xmlns:a16="http://schemas.microsoft.com/office/drawing/2014/main" id="{8471736D-8A01-4CCF-8EEF-15B1CDA107C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70" name="그룹 869">
                  <a:extLst>
                    <a:ext uri="{FF2B5EF4-FFF2-40B4-BE49-F238E27FC236}">
                      <a16:creationId xmlns:a16="http://schemas.microsoft.com/office/drawing/2014/main" id="{7114E095-D46E-4C9F-9C70-BED7DF5CB06E}"/>
                    </a:ext>
                  </a:extLst>
                </p:cNvPr>
                <p:cNvGrpSpPr/>
                <p:nvPr/>
              </p:nvGrpSpPr>
              <p:grpSpPr>
                <a:xfrm>
                  <a:off x="8360451" y="4827475"/>
                  <a:ext cx="104982" cy="104982"/>
                  <a:chOff x="8382149" y="4833825"/>
                  <a:chExt cx="104982" cy="104982"/>
                </a:xfrm>
              </p:grpSpPr>
              <p:sp>
                <p:nvSpPr>
                  <p:cNvPr id="871" name="Oval">
                    <a:extLst>
                      <a:ext uri="{FF2B5EF4-FFF2-40B4-BE49-F238E27FC236}">
                        <a16:creationId xmlns:a16="http://schemas.microsoft.com/office/drawing/2014/main" id="{E4D433E6-4E7F-453F-A37D-3BACB135812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2" name="그래픽 871" descr="닫기">
                    <a:extLst>
                      <a:ext uri="{FF2B5EF4-FFF2-40B4-BE49-F238E27FC236}">
                        <a16:creationId xmlns:a16="http://schemas.microsoft.com/office/drawing/2014/main" id="{85303497-E662-4BBF-AFF1-5A25C798A3A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866" name="그래픽 865" descr="미래">
              <a:extLst>
                <a:ext uri="{FF2B5EF4-FFF2-40B4-BE49-F238E27FC236}">
                  <a16:creationId xmlns:a16="http://schemas.microsoft.com/office/drawing/2014/main" id="{6D97418C-B1DD-4674-A642-E68CD6A7A93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2" name="직사각형 11">
            <a:extLst>
              <a:ext uri="{FF2B5EF4-FFF2-40B4-BE49-F238E27FC236}">
                <a16:creationId xmlns:a16="http://schemas.microsoft.com/office/drawing/2014/main" id="{8BA225ED-910A-4813-9E4C-60D9C405359E}"/>
              </a:ext>
            </a:extLst>
          </p:cNvPr>
          <p:cNvSpPr/>
          <p:nvPr/>
        </p:nvSpPr>
        <p:spPr>
          <a:xfrm>
            <a:off x="7406878" y="996290"/>
            <a:ext cx="942857" cy="230832"/>
          </a:xfrm>
          <a:prstGeom prst="rect">
            <a:avLst/>
          </a:prstGeom>
        </p:spPr>
        <p:txBody>
          <a:bodyPr wrap="square" anchor="ctr">
            <a:spAutoFit/>
          </a:bodyPr>
          <a:lstStyle/>
          <a:p>
            <a:pPr lvl="0"/>
            <a:r>
              <a:rPr lang="ko-KR" altLang="en-US" sz="900" b="1" dirty="0">
                <a:latin typeface="Segoe UI" panose="020B0502040204020203" pitchFamily="34" charset="0"/>
                <a:cs typeface="Segoe UI" panose="020B0502040204020203" pitchFamily="34" charset="0"/>
              </a:rPr>
              <a:t>문자내역 </a:t>
            </a:r>
            <a:r>
              <a:rPr lang="en-US" altLang="ko-KR" sz="900" b="1" dirty="0">
                <a:solidFill>
                  <a:srgbClr val="FF0000"/>
                </a:solidFill>
                <a:latin typeface="Segoe UI" panose="020B0502040204020203" pitchFamily="34" charset="0"/>
                <a:cs typeface="Segoe UI" panose="020B0502040204020203" pitchFamily="34" charset="0"/>
              </a:rPr>
              <a:t>n</a:t>
            </a:r>
            <a:r>
              <a:rPr lang="ko-KR" altLang="en-US" sz="900" b="1" dirty="0">
                <a:latin typeface="Segoe UI" panose="020B0502040204020203" pitchFamily="34" charset="0"/>
                <a:cs typeface="Segoe UI" panose="020B0502040204020203" pitchFamily="34" charset="0"/>
              </a:rPr>
              <a:t>건</a:t>
            </a:r>
            <a:endParaRPr lang="en-US" altLang="ko-KR" sz="1050" b="1" dirty="0">
              <a:latin typeface="Segoe UI" panose="020B0502040204020203" pitchFamily="34" charset="0"/>
              <a:cs typeface="Segoe UI" panose="020B0502040204020203" pitchFamily="34" charset="0"/>
            </a:endParaRPr>
          </a:p>
        </p:txBody>
      </p:sp>
      <p:pic>
        <p:nvPicPr>
          <p:cNvPr id="14" name="그림 13">
            <a:extLst>
              <a:ext uri="{FF2B5EF4-FFF2-40B4-BE49-F238E27FC236}">
                <a16:creationId xmlns:a16="http://schemas.microsoft.com/office/drawing/2014/main" id="{3A889457-D030-4EF1-84CB-EB33C13FA526}"/>
              </a:ext>
            </a:extLst>
          </p:cNvPr>
          <p:cNvPicPr>
            <a:picLocks noChangeAspect="1"/>
          </p:cNvPicPr>
          <p:nvPr/>
        </p:nvPicPr>
        <p:blipFill>
          <a:blip r:embed="rId13"/>
          <a:stretch>
            <a:fillRect/>
          </a:stretch>
        </p:blipFill>
        <p:spPr>
          <a:xfrm>
            <a:off x="6172796" y="1922083"/>
            <a:ext cx="352425" cy="314325"/>
          </a:xfrm>
          <a:prstGeom prst="rect">
            <a:avLst/>
          </a:prstGeom>
        </p:spPr>
      </p:pic>
      <p:sp>
        <p:nvSpPr>
          <p:cNvPr id="1046" name="직사각형 1045">
            <a:extLst>
              <a:ext uri="{FF2B5EF4-FFF2-40B4-BE49-F238E27FC236}">
                <a16:creationId xmlns:a16="http://schemas.microsoft.com/office/drawing/2014/main" id="{D2AB161E-5B78-4C25-9850-410CD960103C}"/>
              </a:ext>
            </a:extLst>
          </p:cNvPr>
          <p:cNvSpPr/>
          <p:nvPr/>
        </p:nvSpPr>
        <p:spPr>
          <a:xfrm>
            <a:off x="5391987" y="1328142"/>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내용</a:t>
            </a:r>
          </a:p>
        </p:txBody>
      </p:sp>
      <p:sp>
        <p:nvSpPr>
          <p:cNvPr id="1047" name="TextBox 1046">
            <a:extLst>
              <a:ext uri="{FF2B5EF4-FFF2-40B4-BE49-F238E27FC236}">
                <a16:creationId xmlns:a16="http://schemas.microsoft.com/office/drawing/2014/main" id="{3836B296-BEBD-4522-A2D1-30538C4627DC}"/>
              </a:ext>
            </a:extLst>
          </p:cNvPr>
          <p:cNvSpPr txBox="1"/>
          <p:nvPr/>
        </p:nvSpPr>
        <p:spPr>
          <a:xfrm>
            <a:off x="5207647" y="1874280"/>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078" name="Text Box">
            <a:extLst>
              <a:ext uri="{FF2B5EF4-FFF2-40B4-BE49-F238E27FC236}">
                <a16:creationId xmlns:a16="http://schemas.microsoft.com/office/drawing/2014/main" id="{B40F48A3-4006-43A4-B946-C598D7E1B6F6}"/>
              </a:ext>
            </a:extLst>
          </p:cNvPr>
          <p:cNvSpPr>
            <a:spLocks/>
          </p:cNvSpPr>
          <p:nvPr/>
        </p:nvSpPr>
        <p:spPr bwMode="auto">
          <a:xfrm>
            <a:off x="3293443" y="232225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79" name="직사각형 1078">
            <a:extLst>
              <a:ext uri="{FF2B5EF4-FFF2-40B4-BE49-F238E27FC236}">
                <a16:creationId xmlns:a16="http://schemas.microsoft.com/office/drawing/2014/main" id="{02F36F2F-DF97-4529-AB46-721A04023B2E}"/>
              </a:ext>
            </a:extLst>
          </p:cNvPr>
          <p:cNvSpPr/>
          <p:nvPr/>
        </p:nvSpPr>
        <p:spPr>
          <a:xfrm>
            <a:off x="4539917" y="234020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080" name="직사각형 1079">
            <a:extLst>
              <a:ext uri="{FF2B5EF4-FFF2-40B4-BE49-F238E27FC236}">
                <a16:creationId xmlns:a16="http://schemas.microsoft.com/office/drawing/2014/main" id="{74A51C4A-E942-4E9C-9DF0-6BD7EE8333E7}"/>
              </a:ext>
            </a:extLst>
          </p:cNvPr>
          <p:cNvSpPr/>
          <p:nvPr/>
        </p:nvSpPr>
        <p:spPr>
          <a:xfrm>
            <a:off x="3677294" y="234020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081" name="직사각형 1080">
            <a:extLst>
              <a:ext uri="{FF2B5EF4-FFF2-40B4-BE49-F238E27FC236}">
                <a16:creationId xmlns:a16="http://schemas.microsoft.com/office/drawing/2014/main" id="{3FCB9F6B-AEC8-4BD2-8BF4-7D7415266314}"/>
              </a:ext>
            </a:extLst>
          </p:cNvPr>
          <p:cNvSpPr/>
          <p:nvPr/>
        </p:nvSpPr>
        <p:spPr>
          <a:xfrm>
            <a:off x="3517965" y="2394064"/>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82" name="그룹 1081">
            <a:extLst>
              <a:ext uri="{FF2B5EF4-FFF2-40B4-BE49-F238E27FC236}">
                <a16:creationId xmlns:a16="http://schemas.microsoft.com/office/drawing/2014/main" id="{6921BA5B-FCBD-498A-9580-FEB255E32E1C}"/>
              </a:ext>
            </a:extLst>
          </p:cNvPr>
          <p:cNvGrpSpPr/>
          <p:nvPr/>
        </p:nvGrpSpPr>
        <p:grpSpPr>
          <a:xfrm>
            <a:off x="3383749" y="2441574"/>
            <a:ext cx="151200" cy="151200"/>
            <a:chOff x="4513261" y="2545982"/>
            <a:chExt cx="151200" cy="151200"/>
          </a:xfrm>
        </p:grpSpPr>
        <p:sp>
          <p:nvSpPr>
            <p:cNvPr id="1083" name="자유형: 도형 1082">
              <a:extLst>
                <a:ext uri="{FF2B5EF4-FFF2-40B4-BE49-F238E27FC236}">
                  <a16:creationId xmlns:a16="http://schemas.microsoft.com/office/drawing/2014/main" id="{1724754B-57C3-41AD-9DB6-436DA3775A9A}"/>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084" name="자유형: 도형 1083">
              <a:extLst>
                <a:ext uri="{FF2B5EF4-FFF2-40B4-BE49-F238E27FC236}">
                  <a16:creationId xmlns:a16="http://schemas.microsoft.com/office/drawing/2014/main" id="{845776BA-A0BA-4225-8F35-1E9E3CC66AF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085" name="그룹 1084">
            <a:extLst>
              <a:ext uri="{FF2B5EF4-FFF2-40B4-BE49-F238E27FC236}">
                <a16:creationId xmlns:a16="http://schemas.microsoft.com/office/drawing/2014/main" id="{6B0E4A66-97FE-49C4-B79A-860112A01463}"/>
              </a:ext>
            </a:extLst>
          </p:cNvPr>
          <p:cNvGrpSpPr/>
          <p:nvPr/>
        </p:nvGrpSpPr>
        <p:grpSpPr>
          <a:xfrm>
            <a:off x="6581566" y="2366086"/>
            <a:ext cx="1634798" cy="293600"/>
            <a:chOff x="8987029" y="6075424"/>
            <a:chExt cx="1634798" cy="293600"/>
          </a:xfrm>
        </p:grpSpPr>
        <p:grpSp>
          <p:nvGrpSpPr>
            <p:cNvPr id="1086" name="그룹 1085">
              <a:extLst>
                <a:ext uri="{FF2B5EF4-FFF2-40B4-BE49-F238E27FC236}">
                  <a16:creationId xmlns:a16="http://schemas.microsoft.com/office/drawing/2014/main" id="{2C2A8653-55BD-4296-904A-B7D9DEBF1432}"/>
                </a:ext>
              </a:extLst>
            </p:cNvPr>
            <p:cNvGrpSpPr/>
            <p:nvPr/>
          </p:nvGrpSpPr>
          <p:grpSpPr>
            <a:xfrm>
              <a:off x="10002348" y="6075424"/>
              <a:ext cx="281917" cy="285412"/>
              <a:chOff x="6284958" y="3632365"/>
              <a:chExt cx="513408" cy="513408"/>
            </a:xfrm>
          </p:grpSpPr>
          <p:sp>
            <p:nvSpPr>
              <p:cNvPr id="1104" name="Oval">
                <a:extLst>
                  <a:ext uri="{FF2B5EF4-FFF2-40B4-BE49-F238E27FC236}">
                    <a16:creationId xmlns:a16="http://schemas.microsoft.com/office/drawing/2014/main" id="{67B9D0F9-4A25-47F5-96CB-AE1D126A80E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5" name="Create">
                <a:extLst>
                  <a:ext uri="{FF2B5EF4-FFF2-40B4-BE49-F238E27FC236}">
                    <a16:creationId xmlns:a16="http://schemas.microsoft.com/office/drawing/2014/main" id="{C5F0A6F8-CC52-4B87-82FF-0FAA4E16BA2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87" name="그룹 1086">
              <a:extLst>
                <a:ext uri="{FF2B5EF4-FFF2-40B4-BE49-F238E27FC236}">
                  <a16:creationId xmlns:a16="http://schemas.microsoft.com/office/drawing/2014/main" id="{215F9F7D-F022-40AC-A96A-1B34AE62F239}"/>
                </a:ext>
              </a:extLst>
            </p:cNvPr>
            <p:cNvGrpSpPr/>
            <p:nvPr/>
          </p:nvGrpSpPr>
          <p:grpSpPr>
            <a:xfrm>
              <a:off x="9664786" y="6083612"/>
              <a:ext cx="281917" cy="285412"/>
              <a:chOff x="6603234" y="4517407"/>
              <a:chExt cx="488446" cy="488446"/>
            </a:xfrm>
          </p:grpSpPr>
          <p:sp>
            <p:nvSpPr>
              <p:cNvPr id="1102" name="Oval">
                <a:extLst>
                  <a:ext uri="{FF2B5EF4-FFF2-40B4-BE49-F238E27FC236}">
                    <a16:creationId xmlns:a16="http://schemas.microsoft.com/office/drawing/2014/main" id="{484C8760-07E2-46CD-8FD8-77738024DB7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3" name="Freeform 130">
                <a:extLst>
                  <a:ext uri="{FF2B5EF4-FFF2-40B4-BE49-F238E27FC236}">
                    <a16:creationId xmlns:a16="http://schemas.microsoft.com/office/drawing/2014/main" id="{4280AB2A-926D-4C52-8B94-6BE79FE3337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88" name="그룹 1087">
              <a:extLst>
                <a:ext uri="{FF2B5EF4-FFF2-40B4-BE49-F238E27FC236}">
                  <a16:creationId xmlns:a16="http://schemas.microsoft.com/office/drawing/2014/main" id="{FACFC005-6D44-464F-A3E6-4CC6F1FF4806}"/>
                </a:ext>
              </a:extLst>
            </p:cNvPr>
            <p:cNvGrpSpPr/>
            <p:nvPr/>
          </p:nvGrpSpPr>
          <p:grpSpPr>
            <a:xfrm>
              <a:off x="8987029" y="6083609"/>
              <a:ext cx="281917" cy="285413"/>
              <a:chOff x="8463884" y="6122086"/>
              <a:chExt cx="281917" cy="285413"/>
            </a:xfrm>
          </p:grpSpPr>
          <p:sp>
            <p:nvSpPr>
              <p:cNvPr id="1100" name="Oval">
                <a:extLst>
                  <a:ext uri="{FF2B5EF4-FFF2-40B4-BE49-F238E27FC236}">
                    <a16:creationId xmlns:a16="http://schemas.microsoft.com/office/drawing/2014/main" id="{8188A8E4-6A97-4C5C-8794-170475A4FAAE}"/>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1" name="Phone">
                <a:extLst>
                  <a:ext uri="{FF2B5EF4-FFF2-40B4-BE49-F238E27FC236}">
                    <a16:creationId xmlns:a16="http://schemas.microsoft.com/office/drawing/2014/main" id="{EE3FA3A6-64F1-4415-93E6-5C0DDC42BC2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089" name="Oval">
              <a:extLst>
                <a:ext uri="{FF2B5EF4-FFF2-40B4-BE49-F238E27FC236}">
                  <a16:creationId xmlns:a16="http://schemas.microsoft.com/office/drawing/2014/main" id="{9BCFCFBF-1BC4-4045-B238-2485206314AE}"/>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0" name="그룹 1089">
              <a:extLst>
                <a:ext uri="{FF2B5EF4-FFF2-40B4-BE49-F238E27FC236}">
                  <a16:creationId xmlns:a16="http://schemas.microsoft.com/office/drawing/2014/main" id="{E8B485D6-87F6-49BC-B4A5-4C247E5F1AE7}"/>
                </a:ext>
              </a:extLst>
            </p:cNvPr>
            <p:cNvGrpSpPr/>
            <p:nvPr/>
          </p:nvGrpSpPr>
          <p:grpSpPr>
            <a:xfrm>
              <a:off x="10339910" y="6075424"/>
              <a:ext cx="281917" cy="285412"/>
              <a:chOff x="8097032" y="4517407"/>
              <a:chExt cx="488446" cy="488446"/>
            </a:xfrm>
          </p:grpSpPr>
          <p:sp>
            <p:nvSpPr>
              <p:cNvPr id="1092" name="Oval">
                <a:extLst>
                  <a:ext uri="{FF2B5EF4-FFF2-40B4-BE49-F238E27FC236}">
                    <a16:creationId xmlns:a16="http://schemas.microsoft.com/office/drawing/2014/main" id="{C7019C88-05FE-4B4D-8CC9-02643B78E09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3" name="그룹 1092">
                <a:extLst>
                  <a:ext uri="{FF2B5EF4-FFF2-40B4-BE49-F238E27FC236}">
                    <a16:creationId xmlns:a16="http://schemas.microsoft.com/office/drawing/2014/main" id="{A0925931-E708-4FD0-AA3B-6DC84D34B975}"/>
                  </a:ext>
                </a:extLst>
              </p:cNvPr>
              <p:cNvGrpSpPr/>
              <p:nvPr/>
            </p:nvGrpSpPr>
            <p:grpSpPr>
              <a:xfrm>
                <a:off x="8206228" y="4636944"/>
                <a:ext cx="270054" cy="295513"/>
                <a:chOff x="8195379" y="4636944"/>
                <a:chExt cx="270054" cy="295513"/>
              </a:xfrm>
            </p:grpSpPr>
            <p:grpSp>
              <p:nvGrpSpPr>
                <p:cNvPr id="1094" name="그룹 1093">
                  <a:extLst>
                    <a:ext uri="{FF2B5EF4-FFF2-40B4-BE49-F238E27FC236}">
                      <a16:creationId xmlns:a16="http://schemas.microsoft.com/office/drawing/2014/main" id="{35DB3269-A181-4E36-B478-F65C40E4385D}"/>
                    </a:ext>
                  </a:extLst>
                </p:cNvPr>
                <p:cNvGrpSpPr/>
                <p:nvPr/>
              </p:nvGrpSpPr>
              <p:grpSpPr>
                <a:xfrm>
                  <a:off x="8195379" y="4636944"/>
                  <a:ext cx="217562" cy="249372"/>
                  <a:chOff x="7971802" y="-2010646"/>
                  <a:chExt cx="1254159" cy="1437547"/>
                </a:xfrm>
                <a:noFill/>
              </p:grpSpPr>
              <p:sp>
                <p:nvSpPr>
                  <p:cNvPr id="1098" name="자유형: 도형 1097">
                    <a:extLst>
                      <a:ext uri="{FF2B5EF4-FFF2-40B4-BE49-F238E27FC236}">
                        <a16:creationId xmlns:a16="http://schemas.microsoft.com/office/drawing/2014/main" id="{02486761-6D58-47FE-95A0-229E6CC8E89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99" name="자유형: 도형 1098">
                    <a:extLst>
                      <a:ext uri="{FF2B5EF4-FFF2-40B4-BE49-F238E27FC236}">
                        <a16:creationId xmlns:a16="http://schemas.microsoft.com/office/drawing/2014/main" id="{EDDB4F09-F364-46EB-95EA-6D2930215BD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95" name="그룹 1094">
                  <a:extLst>
                    <a:ext uri="{FF2B5EF4-FFF2-40B4-BE49-F238E27FC236}">
                      <a16:creationId xmlns:a16="http://schemas.microsoft.com/office/drawing/2014/main" id="{AD2D60A1-54E7-447C-BC99-12E78AF855B0}"/>
                    </a:ext>
                  </a:extLst>
                </p:cNvPr>
                <p:cNvGrpSpPr/>
                <p:nvPr/>
              </p:nvGrpSpPr>
              <p:grpSpPr>
                <a:xfrm>
                  <a:off x="8360451" y="4827475"/>
                  <a:ext cx="104982" cy="104982"/>
                  <a:chOff x="8382149" y="4833825"/>
                  <a:chExt cx="104982" cy="104982"/>
                </a:xfrm>
              </p:grpSpPr>
              <p:sp>
                <p:nvSpPr>
                  <p:cNvPr id="1096" name="Oval">
                    <a:extLst>
                      <a:ext uri="{FF2B5EF4-FFF2-40B4-BE49-F238E27FC236}">
                        <a16:creationId xmlns:a16="http://schemas.microsoft.com/office/drawing/2014/main" id="{6F06D068-D155-4D62-B766-0E43B5BD4F40}"/>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97" name="그래픽 1096" descr="닫기">
                    <a:extLst>
                      <a:ext uri="{FF2B5EF4-FFF2-40B4-BE49-F238E27FC236}">
                        <a16:creationId xmlns:a16="http://schemas.microsoft.com/office/drawing/2014/main" id="{8BF49518-CDF8-4908-B390-C651EDA3C1C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091" name="그래픽 1090" descr="미래">
              <a:extLst>
                <a:ext uri="{FF2B5EF4-FFF2-40B4-BE49-F238E27FC236}">
                  <a16:creationId xmlns:a16="http://schemas.microsoft.com/office/drawing/2014/main" id="{771DD8C3-F5FC-402A-AF9A-3607F3ECA25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107" name="TextBox 1106">
            <a:extLst>
              <a:ext uri="{FF2B5EF4-FFF2-40B4-BE49-F238E27FC236}">
                <a16:creationId xmlns:a16="http://schemas.microsoft.com/office/drawing/2014/main" id="{C6A28968-B8E2-4D8F-AD3E-69CFA0390731}"/>
              </a:ext>
            </a:extLst>
          </p:cNvPr>
          <p:cNvSpPr txBox="1"/>
          <p:nvPr/>
        </p:nvSpPr>
        <p:spPr>
          <a:xfrm>
            <a:off x="5207647" y="2320882"/>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08" name="Text Box">
            <a:extLst>
              <a:ext uri="{FF2B5EF4-FFF2-40B4-BE49-F238E27FC236}">
                <a16:creationId xmlns:a16="http://schemas.microsoft.com/office/drawing/2014/main" id="{220BF7C1-EA35-43CD-AC5F-943E48D9C376}"/>
              </a:ext>
            </a:extLst>
          </p:cNvPr>
          <p:cNvSpPr>
            <a:spLocks/>
          </p:cNvSpPr>
          <p:nvPr/>
        </p:nvSpPr>
        <p:spPr bwMode="auto">
          <a:xfrm>
            <a:off x="3293443" y="276886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09" name="직사각형 1108">
            <a:extLst>
              <a:ext uri="{FF2B5EF4-FFF2-40B4-BE49-F238E27FC236}">
                <a16:creationId xmlns:a16="http://schemas.microsoft.com/office/drawing/2014/main" id="{0FB62864-C0EC-4B4E-86C1-6F170A3C7B22}"/>
              </a:ext>
            </a:extLst>
          </p:cNvPr>
          <p:cNvSpPr/>
          <p:nvPr/>
        </p:nvSpPr>
        <p:spPr>
          <a:xfrm>
            <a:off x="4539917" y="278680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10" name="직사각형 1109">
            <a:extLst>
              <a:ext uri="{FF2B5EF4-FFF2-40B4-BE49-F238E27FC236}">
                <a16:creationId xmlns:a16="http://schemas.microsoft.com/office/drawing/2014/main" id="{093E6911-836A-41CB-A822-8563700607F8}"/>
              </a:ext>
            </a:extLst>
          </p:cNvPr>
          <p:cNvSpPr/>
          <p:nvPr/>
        </p:nvSpPr>
        <p:spPr>
          <a:xfrm>
            <a:off x="3677294" y="278680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11" name="직사각형 1110">
            <a:extLst>
              <a:ext uri="{FF2B5EF4-FFF2-40B4-BE49-F238E27FC236}">
                <a16:creationId xmlns:a16="http://schemas.microsoft.com/office/drawing/2014/main" id="{A55FCB56-6265-471F-9DAD-ACF48ABA1B87}"/>
              </a:ext>
            </a:extLst>
          </p:cNvPr>
          <p:cNvSpPr/>
          <p:nvPr/>
        </p:nvSpPr>
        <p:spPr>
          <a:xfrm>
            <a:off x="3517965" y="284066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12" name="그룹 1111">
            <a:extLst>
              <a:ext uri="{FF2B5EF4-FFF2-40B4-BE49-F238E27FC236}">
                <a16:creationId xmlns:a16="http://schemas.microsoft.com/office/drawing/2014/main" id="{8D007364-EA6C-4FF7-A6B6-2C52AB1E8C7D}"/>
              </a:ext>
            </a:extLst>
          </p:cNvPr>
          <p:cNvGrpSpPr/>
          <p:nvPr/>
        </p:nvGrpSpPr>
        <p:grpSpPr>
          <a:xfrm>
            <a:off x="3383749" y="2888176"/>
            <a:ext cx="151200" cy="151200"/>
            <a:chOff x="4513261" y="2545982"/>
            <a:chExt cx="151200" cy="151200"/>
          </a:xfrm>
        </p:grpSpPr>
        <p:sp>
          <p:nvSpPr>
            <p:cNvPr id="1113" name="자유형: 도형 1112">
              <a:extLst>
                <a:ext uri="{FF2B5EF4-FFF2-40B4-BE49-F238E27FC236}">
                  <a16:creationId xmlns:a16="http://schemas.microsoft.com/office/drawing/2014/main" id="{6B781638-15AF-45D2-ABD2-5C23602699B8}"/>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14" name="자유형: 도형 1113">
              <a:extLst>
                <a:ext uri="{FF2B5EF4-FFF2-40B4-BE49-F238E27FC236}">
                  <a16:creationId xmlns:a16="http://schemas.microsoft.com/office/drawing/2014/main" id="{79D0BAED-6600-4533-B3DE-C916190E340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15" name="그룹 1114">
            <a:extLst>
              <a:ext uri="{FF2B5EF4-FFF2-40B4-BE49-F238E27FC236}">
                <a16:creationId xmlns:a16="http://schemas.microsoft.com/office/drawing/2014/main" id="{25D7B9D4-A585-493B-8DF4-4FD7719CDE3C}"/>
              </a:ext>
            </a:extLst>
          </p:cNvPr>
          <p:cNvGrpSpPr/>
          <p:nvPr/>
        </p:nvGrpSpPr>
        <p:grpSpPr>
          <a:xfrm>
            <a:off x="6581566" y="2812688"/>
            <a:ext cx="1634798" cy="293600"/>
            <a:chOff x="8987029" y="6075424"/>
            <a:chExt cx="1634798" cy="293600"/>
          </a:xfrm>
        </p:grpSpPr>
        <p:grpSp>
          <p:nvGrpSpPr>
            <p:cNvPr id="1116" name="그룹 1115">
              <a:extLst>
                <a:ext uri="{FF2B5EF4-FFF2-40B4-BE49-F238E27FC236}">
                  <a16:creationId xmlns:a16="http://schemas.microsoft.com/office/drawing/2014/main" id="{FB779651-A626-45B0-A992-3B8FB5C74729}"/>
                </a:ext>
              </a:extLst>
            </p:cNvPr>
            <p:cNvGrpSpPr/>
            <p:nvPr/>
          </p:nvGrpSpPr>
          <p:grpSpPr>
            <a:xfrm>
              <a:off x="10002348" y="6075424"/>
              <a:ext cx="281917" cy="285412"/>
              <a:chOff x="6284958" y="3632365"/>
              <a:chExt cx="513408" cy="513408"/>
            </a:xfrm>
          </p:grpSpPr>
          <p:sp>
            <p:nvSpPr>
              <p:cNvPr id="1134" name="Oval">
                <a:extLst>
                  <a:ext uri="{FF2B5EF4-FFF2-40B4-BE49-F238E27FC236}">
                    <a16:creationId xmlns:a16="http://schemas.microsoft.com/office/drawing/2014/main" id="{3158577E-CA03-4BBB-897A-695CA6DFDE0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5" name="Create">
                <a:extLst>
                  <a:ext uri="{FF2B5EF4-FFF2-40B4-BE49-F238E27FC236}">
                    <a16:creationId xmlns:a16="http://schemas.microsoft.com/office/drawing/2014/main" id="{48C521F5-E4F5-41E9-8DC5-0F5486B4115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7" name="그룹 1116">
              <a:extLst>
                <a:ext uri="{FF2B5EF4-FFF2-40B4-BE49-F238E27FC236}">
                  <a16:creationId xmlns:a16="http://schemas.microsoft.com/office/drawing/2014/main" id="{089ACF3B-7267-4987-9AC2-A1D150B15764}"/>
                </a:ext>
              </a:extLst>
            </p:cNvPr>
            <p:cNvGrpSpPr/>
            <p:nvPr/>
          </p:nvGrpSpPr>
          <p:grpSpPr>
            <a:xfrm>
              <a:off x="9664786" y="6083612"/>
              <a:ext cx="281917" cy="285412"/>
              <a:chOff x="6603234" y="4517407"/>
              <a:chExt cx="488446" cy="488446"/>
            </a:xfrm>
          </p:grpSpPr>
          <p:sp>
            <p:nvSpPr>
              <p:cNvPr id="1132" name="Oval">
                <a:extLst>
                  <a:ext uri="{FF2B5EF4-FFF2-40B4-BE49-F238E27FC236}">
                    <a16:creationId xmlns:a16="http://schemas.microsoft.com/office/drawing/2014/main" id="{598C8B74-BD68-4727-ABB9-E3929042F4F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3" name="Freeform 130">
                <a:extLst>
                  <a:ext uri="{FF2B5EF4-FFF2-40B4-BE49-F238E27FC236}">
                    <a16:creationId xmlns:a16="http://schemas.microsoft.com/office/drawing/2014/main" id="{69EA40A1-B694-4D93-B295-016D7DDB1C97}"/>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8" name="그룹 1117">
              <a:extLst>
                <a:ext uri="{FF2B5EF4-FFF2-40B4-BE49-F238E27FC236}">
                  <a16:creationId xmlns:a16="http://schemas.microsoft.com/office/drawing/2014/main" id="{6A671D12-BC75-4DDD-8157-D3ACF7613ADC}"/>
                </a:ext>
              </a:extLst>
            </p:cNvPr>
            <p:cNvGrpSpPr/>
            <p:nvPr/>
          </p:nvGrpSpPr>
          <p:grpSpPr>
            <a:xfrm>
              <a:off x="8987029" y="6083609"/>
              <a:ext cx="281917" cy="285413"/>
              <a:chOff x="8463884" y="6122086"/>
              <a:chExt cx="281917" cy="285413"/>
            </a:xfrm>
          </p:grpSpPr>
          <p:sp>
            <p:nvSpPr>
              <p:cNvPr id="1130" name="Oval">
                <a:extLst>
                  <a:ext uri="{FF2B5EF4-FFF2-40B4-BE49-F238E27FC236}">
                    <a16:creationId xmlns:a16="http://schemas.microsoft.com/office/drawing/2014/main" id="{0E5B7D46-9BFD-4C93-918C-8CA7C5A5C4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1" name="Phone">
                <a:extLst>
                  <a:ext uri="{FF2B5EF4-FFF2-40B4-BE49-F238E27FC236}">
                    <a16:creationId xmlns:a16="http://schemas.microsoft.com/office/drawing/2014/main" id="{45C6AE8E-050B-4DB6-A2F9-5F2A72064A2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19" name="Oval">
              <a:extLst>
                <a:ext uri="{FF2B5EF4-FFF2-40B4-BE49-F238E27FC236}">
                  <a16:creationId xmlns:a16="http://schemas.microsoft.com/office/drawing/2014/main" id="{FB5F65BD-FB1F-4A57-BD26-94A6E163646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0" name="그룹 1119">
              <a:extLst>
                <a:ext uri="{FF2B5EF4-FFF2-40B4-BE49-F238E27FC236}">
                  <a16:creationId xmlns:a16="http://schemas.microsoft.com/office/drawing/2014/main" id="{D77BE24F-6CE2-47C1-9A43-32F82DCB9F0A}"/>
                </a:ext>
              </a:extLst>
            </p:cNvPr>
            <p:cNvGrpSpPr/>
            <p:nvPr/>
          </p:nvGrpSpPr>
          <p:grpSpPr>
            <a:xfrm>
              <a:off x="10339910" y="6075424"/>
              <a:ext cx="281917" cy="285412"/>
              <a:chOff x="8097032" y="4517407"/>
              <a:chExt cx="488446" cy="488446"/>
            </a:xfrm>
          </p:grpSpPr>
          <p:sp>
            <p:nvSpPr>
              <p:cNvPr id="1122" name="Oval">
                <a:extLst>
                  <a:ext uri="{FF2B5EF4-FFF2-40B4-BE49-F238E27FC236}">
                    <a16:creationId xmlns:a16="http://schemas.microsoft.com/office/drawing/2014/main" id="{3C50CB1F-B775-4B3A-8A25-BC14B1F9D97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3" name="그룹 1122">
                <a:extLst>
                  <a:ext uri="{FF2B5EF4-FFF2-40B4-BE49-F238E27FC236}">
                    <a16:creationId xmlns:a16="http://schemas.microsoft.com/office/drawing/2014/main" id="{737EF2E7-9A49-4AC9-8359-AE1A200F5FF2}"/>
                  </a:ext>
                </a:extLst>
              </p:cNvPr>
              <p:cNvGrpSpPr/>
              <p:nvPr/>
            </p:nvGrpSpPr>
            <p:grpSpPr>
              <a:xfrm>
                <a:off x="8206228" y="4636944"/>
                <a:ext cx="270054" cy="295513"/>
                <a:chOff x="8195379" y="4636944"/>
                <a:chExt cx="270054" cy="295513"/>
              </a:xfrm>
            </p:grpSpPr>
            <p:grpSp>
              <p:nvGrpSpPr>
                <p:cNvPr id="1124" name="그룹 1123">
                  <a:extLst>
                    <a:ext uri="{FF2B5EF4-FFF2-40B4-BE49-F238E27FC236}">
                      <a16:creationId xmlns:a16="http://schemas.microsoft.com/office/drawing/2014/main" id="{98F308E3-D8B5-432F-9F82-AA7B9B9400AA}"/>
                    </a:ext>
                  </a:extLst>
                </p:cNvPr>
                <p:cNvGrpSpPr/>
                <p:nvPr/>
              </p:nvGrpSpPr>
              <p:grpSpPr>
                <a:xfrm>
                  <a:off x="8195379" y="4636944"/>
                  <a:ext cx="217562" cy="249372"/>
                  <a:chOff x="7971802" y="-2010646"/>
                  <a:chExt cx="1254159" cy="1437547"/>
                </a:xfrm>
                <a:noFill/>
              </p:grpSpPr>
              <p:sp>
                <p:nvSpPr>
                  <p:cNvPr id="1128" name="자유형: 도형 1127">
                    <a:extLst>
                      <a:ext uri="{FF2B5EF4-FFF2-40B4-BE49-F238E27FC236}">
                        <a16:creationId xmlns:a16="http://schemas.microsoft.com/office/drawing/2014/main" id="{FF5522B8-D9AB-4B95-BD94-F0A1AE460A2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29" name="자유형: 도형 1128">
                    <a:extLst>
                      <a:ext uri="{FF2B5EF4-FFF2-40B4-BE49-F238E27FC236}">
                        <a16:creationId xmlns:a16="http://schemas.microsoft.com/office/drawing/2014/main" id="{0129A188-F46D-4511-927E-B6823F06F3B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25" name="그룹 1124">
                  <a:extLst>
                    <a:ext uri="{FF2B5EF4-FFF2-40B4-BE49-F238E27FC236}">
                      <a16:creationId xmlns:a16="http://schemas.microsoft.com/office/drawing/2014/main" id="{03EC3F15-D28E-4165-A7A1-A7B5F12A7393}"/>
                    </a:ext>
                  </a:extLst>
                </p:cNvPr>
                <p:cNvGrpSpPr/>
                <p:nvPr/>
              </p:nvGrpSpPr>
              <p:grpSpPr>
                <a:xfrm>
                  <a:off x="8360451" y="4827475"/>
                  <a:ext cx="104982" cy="104982"/>
                  <a:chOff x="8382149" y="4833825"/>
                  <a:chExt cx="104982" cy="104982"/>
                </a:xfrm>
              </p:grpSpPr>
              <p:sp>
                <p:nvSpPr>
                  <p:cNvPr id="1126" name="Oval">
                    <a:extLst>
                      <a:ext uri="{FF2B5EF4-FFF2-40B4-BE49-F238E27FC236}">
                        <a16:creationId xmlns:a16="http://schemas.microsoft.com/office/drawing/2014/main" id="{54DAF471-2CBF-4F6E-A414-747351111A1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27" name="그래픽 1126" descr="닫기">
                    <a:extLst>
                      <a:ext uri="{FF2B5EF4-FFF2-40B4-BE49-F238E27FC236}">
                        <a16:creationId xmlns:a16="http://schemas.microsoft.com/office/drawing/2014/main" id="{39D9177F-F812-496A-B43D-2A24D500BAB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21" name="그래픽 1120" descr="미래">
              <a:extLst>
                <a:ext uri="{FF2B5EF4-FFF2-40B4-BE49-F238E27FC236}">
                  <a16:creationId xmlns:a16="http://schemas.microsoft.com/office/drawing/2014/main" id="{6C53D319-5FFD-434E-9B8A-E6534C7412D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136" name="그림 1135">
            <a:extLst>
              <a:ext uri="{FF2B5EF4-FFF2-40B4-BE49-F238E27FC236}">
                <a16:creationId xmlns:a16="http://schemas.microsoft.com/office/drawing/2014/main" id="{BEA3A40D-7CF3-457B-96BB-D6E1904F4E2D}"/>
              </a:ext>
            </a:extLst>
          </p:cNvPr>
          <p:cNvPicPr>
            <a:picLocks noChangeAspect="1"/>
          </p:cNvPicPr>
          <p:nvPr/>
        </p:nvPicPr>
        <p:blipFill>
          <a:blip r:embed="rId13"/>
          <a:stretch>
            <a:fillRect/>
          </a:stretch>
        </p:blipFill>
        <p:spPr>
          <a:xfrm>
            <a:off x="6172796" y="2815287"/>
            <a:ext cx="352425" cy="314325"/>
          </a:xfrm>
          <a:prstGeom prst="rect">
            <a:avLst/>
          </a:prstGeom>
        </p:spPr>
      </p:pic>
      <p:sp>
        <p:nvSpPr>
          <p:cNvPr id="1137" name="TextBox 1136">
            <a:extLst>
              <a:ext uri="{FF2B5EF4-FFF2-40B4-BE49-F238E27FC236}">
                <a16:creationId xmlns:a16="http://schemas.microsoft.com/office/drawing/2014/main" id="{DFC0562C-FF19-4FDD-B863-C447EA660B01}"/>
              </a:ext>
            </a:extLst>
          </p:cNvPr>
          <p:cNvSpPr txBox="1"/>
          <p:nvPr/>
        </p:nvSpPr>
        <p:spPr>
          <a:xfrm>
            <a:off x="5207647" y="2767484"/>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7" name="그림 16">
            <a:extLst>
              <a:ext uri="{FF2B5EF4-FFF2-40B4-BE49-F238E27FC236}">
                <a16:creationId xmlns:a16="http://schemas.microsoft.com/office/drawing/2014/main" id="{97DB18C1-3197-4A65-A26D-7B10897DECE8}"/>
              </a:ext>
            </a:extLst>
          </p:cNvPr>
          <p:cNvPicPr>
            <a:picLocks noChangeAspect="1"/>
          </p:cNvPicPr>
          <p:nvPr/>
        </p:nvPicPr>
        <p:blipFill>
          <a:blip r:embed="rId14"/>
          <a:stretch>
            <a:fillRect/>
          </a:stretch>
        </p:blipFill>
        <p:spPr>
          <a:xfrm>
            <a:off x="6193162" y="2374271"/>
            <a:ext cx="342900" cy="276225"/>
          </a:xfrm>
          <a:prstGeom prst="rect">
            <a:avLst/>
          </a:prstGeom>
        </p:spPr>
      </p:pic>
      <p:sp>
        <p:nvSpPr>
          <p:cNvPr id="1139" name="Password Box">
            <a:extLst>
              <a:ext uri="{FF2B5EF4-FFF2-40B4-BE49-F238E27FC236}">
                <a16:creationId xmlns:a16="http://schemas.microsoft.com/office/drawing/2014/main" id="{51278C22-809F-4D20-87B4-94830D704CED}"/>
              </a:ext>
            </a:extLst>
          </p:cNvPr>
          <p:cNvSpPr/>
          <p:nvPr/>
        </p:nvSpPr>
        <p:spPr>
          <a:xfrm>
            <a:off x="3266938" y="3277259"/>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140" name="Text Box">
            <a:extLst>
              <a:ext uri="{FF2B5EF4-FFF2-40B4-BE49-F238E27FC236}">
                <a16:creationId xmlns:a16="http://schemas.microsoft.com/office/drawing/2014/main" id="{5C710B91-1753-4DD2-8D42-C3517AEC605B}"/>
              </a:ext>
            </a:extLst>
          </p:cNvPr>
          <p:cNvSpPr>
            <a:spLocks/>
          </p:cNvSpPr>
          <p:nvPr/>
        </p:nvSpPr>
        <p:spPr bwMode="auto">
          <a:xfrm>
            <a:off x="3312542" y="353206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41" name="직사각형 1140">
            <a:extLst>
              <a:ext uri="{FF2B5EF4-FFF2-40B4-BE49-F238E27FC236}">
                <a16:creationId xmlns:a16="http://schemas.microsoft.com/office/drawing/2014/main" id="{587320A7-CC6F-4593-94E1-245C0D830FC6}"/>
              </a:ext>
            </a:extLst>
          </p:cNvPr>
          <p:cNvSpPr/>
          <p:nvPr/>
        </p:nvSpPr>
        <p:spPr>
          <a:xfrm>
            <a:off x="4559016" y="355000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42" name="직사각형 1141">
            <a:extLst>
              <a:ext uri="{FF2B5EF4-FFF2-40B4-BE49-F238E27FC236}">
                <a16:creationId xmlns:a16="http://schemas.microsoft.com/office/drawing/2014/main" id="{53E9A9F8-033C-496F-964C-51B8D9CDDC3F}"/>
              </a:ext>
            </a:extLst>
          </p:cNvPr>
          <p:cNvSpPr/>
          <p:nvPr/>
        </p:nvSpPr>
        <p:spPr>
          <a:xfrm>
            <a:off x="3696393" y="355000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43" name="직사각형 1142">
            <a:extLst>
              <a:ext uri="{FF2B5EF4-FFF2-40B4-BE49-F238E27FC236}">
                <a16:creationId xmlns:a16="http://schemas.microsoft.com/office/drawing/2014/main" id="{7B533186-D3E6-4125-8C22-584C8250D774}"/>
              </a:ext>
            </a:extLst>
          </p:cNvPr>
          <p:cNvSpPr/>
          <p:nvPr/>
        </p:nvSpPr>
        <p:spPr>
          <a:xfrm>
            <a:off x="3537065" y="360386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44" name="그룹 1143">
            <a:extLst>
              <a:ext uri="{FF2B5EF4-FFF2-40B4-BE49-F238E27FC236}">
                <a16:creationId xmlns:a16="http://schemas.microsoft.com/office/drawing/2014/main" id="{4A0CFB39-BE13-494C-A05B-6A639C866BD0}"/>
              </a:ext>
            </a:extLst>
          </p:cNvPr>
          <p:cNvGrpSpPr/>
          <p:nvPr/>
        </p:nvGrpSpPr>
        <p:grpSpPr>
          <a:xfrm>
            <a:off x="3402848" y="3651377"/>
            <a:ext cx="151200" cy="151200"/>
            <a:chOff x="4513261" y="2545982"/>
            <a:chExt cx="151200" cy="151200"/>
          </a:xfrm>
        </p:grpSpPr>
        <p:sp>
          <p:nvSpPr>
            <p:cNvPr id="1145" name="자유형: 도형 1144">
              <a:extLst>
                <a:ext uri="{FF2B5EF4-FFF2-40B4-BE49-F238E27FC236}">
                  <a16:creationId xmlns:a16="http://schemas.microsoft.com/office/drawing/2014/main" id="{DD33CE3F-61D6-4DB5-9B51-F1520C1746B8}"/>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46" name="자유형: 도형 1145">
              <a:extLst>
                <a:ext uri="{FF2B5EF4-FFF2-40B4-BE49-F238E27FC236}">
                  <a16:creationId xmlns:a16="http://schemas.microsoft.com/office/drawing/2014/main" id="{92DE564D-04BD-4404-AABE-6FF0B27B14A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47" name="그룹 1146">
            <a:extLst>
              <a:ext uri="{FF2B5EF4-FFF2-40B4-BE49-F238E27FC236}">
                <a16:creationId xmlns:a16="http://schemas.microsoft.com/office/drawing/2014/main" id="{EB175C5F-5B97-4A62-9B66-9E70FC785269}"/>
              </a:ext>
            </a:extLst>
          </p:cNvPr>
          <p:cNvGrpSpPr/>
          <p:nvPr/>
        </p:nvGrpSpPr>
        <p:grpSpPr>
          <a:xfrm>
            <a:off x="6600665" y="3575889"/>
            <a:ext cx="1634798" cy="293600"/>
            <a:chOff x="8987029" y="6075424"/>
            <a:chExt cx="1634798" cy="293600"/>
          </a:xfrm>
        </p:grpSpPr>
        <p:grpSp>
          <p:nvGrpSpPr>
            <p:cNvPr id="1148" name="그룹 1147">
              <a:extLst>
                <a:ext uri="{FF2B5EF4-FFF2-40B4-BE49-F238E27FC236}">
                  <a16:creationId xmlns:a16="http://schemas.microsoft.com/office/drawing/2014/main" id="{9EC11E5C-8137-4826-8B98-2F3EED55E760}"/>
                </a:ext>
              </a:extLst>
            </p:cNvPr>
            <p:cNvGrpSpPr/>
            <p:nvPr/>
          </p:nvGrpSpPr>
          <p:grpSpPr>
            <a:xfrm>
              <a:off x="10002348" y="6075424"/>
              <a:ext cx="281917" cy="285412"/>
              <a:chOff x="6284958" y="3632365"/>
              <a:chExt cx="513408" cy="513408"/>
            </a:xfrm>
          </p:grpSpPr>
          <p:sp>
            <p:nvSpPr>
              <p:cNvPr id="1166" name="Oval">
                <a:extLst>
                  <a:ext uri="{FF2B5EF4-FFF2-40B4-BE49-F238E27FC236}">
                    <a16:creationId xmlns:a16="http://schemas.microsoft.com/office/drawing/2014/main" id="{BB9CFFCA-8BFC-478C-8136-9A3327EED74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7" name="Create">
                <a:extLst>
                  <a:ext uri="{FF2B5EF4-FFF2-40B4-BE49-F238E27FC236}">
                    <a16:creationId xmlns:a16="http://schemas.microsoft.com/office/drawing/2014/main" id="{9321D238-1A11-4793-8929-42CB88AC165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49" name="그룹 1148">
              <a:extLst>
                <a:ext uri="{FF2B5EF4-FFF2-40B4-BE49-F238E27FC236}">
                  <a16:creationId xmlns:a16="http://schemas.microsoft.com/office/drawing/2014/main" id="{AFCEBBB6-C3F9-41E4-BD20-11FB3ED741BE}"/>
                </a:ext>
              </a:extLst>
            </p:cNvPr>
            <p:cNvGrpSpPr/>
            <p:nvPr/>
          </p:nvGrpSpPr>
          <p:grpSpPr>
            <a:xfrm>
              <a:off x="9664786" y="6083612"/>
              <a:ext cx="281917" cy="285412"/>
              <a:chOff x="6603234" y="4517407"/>
              <a:chExt cx="488446" cy="488446"/>
            </a:xfrm>
          </p:grpSpPr>
          <p:sp>
            <p:nvSpPr>
              <p:cNvPr id="1164" name="Oval">
                <a:extLst>
                  <a:ext uri="{FF2B5EF4-FFF2-40B4-BE49-F238E27FC236}">
                    <a16:creationId xmlns:a16="http://schemas.microsoft.com/office/drawing/2014/main" id="{2DC16239-FFC3-43D9-A961-23C42E3211F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5" name="Freeform 130">
                <a:extLst>
                  <a:ext uri="{FF2B5EF4-FFF2-40B4-BE49-F238E27FC236}">
                    <a16:creationId xmlns:a16="http://schemas.microsoft.com/office/drawing/2014/main" id="{BDB20B84-20F3-4088-BB64-659DF966530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50" name="그룹 1149">
              <a:extLst>
                <a:ext uri="{FF2B5EF4-FFF2-40B4-BE49-F238E27FC236}">
                  <a16:creationId xmlns:a16="http://schemas.microsoft.com/office/drawing/2014/main" id="{7C2DB964-8ECF-4479-9F07-3917DF90709C}"/>
                </a:ext>
              </a:extLst>
            </p:cNvPr>
            <p:cNvGrpSpPr/>
            <p:nvPr/>
          </p:nvGrpSpPr>
          <p:grpSpPr>
            <a:xfrm>
              <a:off x="8987029" y="6083609"/>
              <a:ext cx="281917" cy="285413"/>
              <a:chOff x="8463884" y="6122086"/>
              <a:chExt cx="281917" cy="285413"/>
            </a:xfrm>
          </p:grpSpPr>
          <p:sp>
            <p:nvSpPr>
              <p:cNvPr id="1162" name="Oval">
                <a:extLst>
                  <a:ext uri="{FF2B5EF4-FFF2-40B4-BE49-F238E27FC236}">
                    <a16:creationId xmlns:a16="http://schemas.microsoft.com/office/drawing/2014/main" id="{9DC499EA-04DB-4B2B-8C05-7506C55DF49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3" name="Phone">
                <a:extLst>
                  <a:ext uri="{FF2B5EF4-FFF2-40B4-BE49-F238E27FC236}">
                    <a16:creationId xmlns:a16="http://schemas.microsoft.com/office/drawing/2014/main" id="{11E3C809-BB06-465D-BDF8-59524ED86B1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51" name="Oval">
              <a:extLst>
                <a:ext uri="{FF2B5EF4-FFF2-40B4-BE49-F238E27FC236}">
                  <a16:creationId xmlns:a16="http://schemas.microsoft.com/office/drawing/2014/main" id="{5FA28A8A-BAF2-450E-A9E3-55D90C68471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2" name="그룹 1151">
              <a:extLst>
                <a:ext uri="{FF2B5EF4-FFF2-40B4-BE49-F238E27FC236}">
                  <a16:creationId xmlns:a16="http://schemas.microsoft.com/office/drawing/2014/main" id="{D50FC2C3-B117-471B-BD3C-D48B7BF7A1F9}"/>
                </a:ext>
              </a:extLst>
            </p:cNvPr>
            <p:cNvGrpSpPr/>
            <p:nvPr/>
          </p:nvGrpSpPr>
          <p:grpSpPr>
            <a:xfrm>
              <a:off x="10339910" y="6075424"/>
              <a:ext cx="281917" cy="285412"/>
              <a:chOff x="8097032" y="4517407"/>
              <a:chExt cx="488446" cy="488446"/>
            </a:xfrm>
          </p:grpSpPr>
          <p:sp>
            <p:nvSpPr>
              <p:cNvPr id="1154" name="Oval">
                <a:extLst>
                  <a:ext uri="{FF2B5EF4-FFF2-40B4-BE49-F238E27FC236}">
                    <a16:creationId xmlns:a16="http://schemas.microsoft.com/office/drawing/2014/main" id="{D3F77000-0F49-432C-B24A-B3429D8BFF7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5" name="그룹 1154">
                <a:extLst>
                  <a:ext uri="{FF2B5EF4-FFF2-40B4-BE49-F238E27FC236}">
                    <a16:creationId xmlns:a16="http://schemas.microsoft.com/office/drawing/2014/main" id="{13352AC4-E916-424C-BD5C-89DC23360544}"/>
                  </a:ext>
                </a:extLst>
              </p:cNvPr>
              <p:cNvGrpSpPr/>
              <p:nvPr/>
            </p:nvGrpSpPr>
            <p:grpSpPr>
              <a:xfrm>
                <a:off x="8206228" y="4636944"/>
                <a:ext cx="270054" cy="295513"/>
                <a:chOff x="8195379" y="4636944"/>
                <a:chExt cx="270054" cy="295513"/>
              </a:xfrm>
            </p:grpSpPr>
            <p:grpSp>
              <p:nvGrpSpPr>
                <p:cNvPr id="1156" name="그룹 1155">
                  <a:extLst>
                    <a:ext uri="{FF2B5EF4-FFF2-40B4-BE49-F238E27FC236}">
                      <a16:creationId xmlns:a16="http://schemas.microsoft.com/office/drawing/2014/main" id="{404EE894-2B5D-42C2-BF6F-DBE7B5A17680}"/>
                    </a:ext>
                  </a:extLst>
                </p:cNvPr>
                <p:cNvGrpSpPr/>
                <p:nvPr/>
              </p:nvGrpSpPr>
              <p:grpSpPr>
                <a:xfrm>
                  <a:off x="8195379" y="4636944"/>
                  <a:ext cx="217562" cy="249372"/>
                  <a:chOff x="7971802" y="-2010646"/>
                  <a:chExt cx="1254159" cy="1437547"/>
                </a:xfrm>
                <a:noFill/>
              </p:grpSpPr>
              <p:sp>
                <p:nvSpPr>
                  <p:cNvPr id="1160" name="자유형: 도형 1159">
                    <a:extLst>
                      <a:ext uri="{FF2B5EF4-FFF2-40B4-BE49-F238E27FC236}">
                        <a16:creationId xmlns:a16="http://schemas.microsoft.com/office/drawing/2014/main" id="{890221BA-68E6-405D-BF44-12198294B80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61" name="자유형: 도형 1160">
                    <a:extLst>
                      <a:ext uri="{FF2B5EF4-FFF2-40B4-BE49-F238E27FC236}">
                        <a16:creationId xmlns:a16="http://schemas.microsoft.com/office/drawing/2014/main" id="{ECA853D7-382C-492F-876F-C26FDD926BE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57" name="그룹 1156">
                  <a:extLst>
                    <a:ext uri="{FF2B5EF4-FFF2-40B4-BE49-F238E27FC236}">
                      <a16:creationId xmlns:a16="http://schemas.microsoft.com/office/drawing/2014/main" id="{5C7A92AA-F47D-4DD1-94EC-8FE3D835D8A3}"/>
                    </a:ext>
                  </a:extLst>
                </p:cNvPr>
                <p:cNvGrpSpPr/>
                <p:nvPr/>
              </p:nvGrpSpPr>
              <p:grpSpPr>
                <a:xfrm>
                  <a:off x="8360451" y="4827475"/>
                  <a:ext cx="104982" cy="104982"/>
                  <a:chOff x="8382149" y="4833825"/>
                  <a:chExt cx="104982" cy="104982"/>
                </a:xfrm>
              </p:grpSpPr>
              <p:sp>
                <p:nvSpPr>
                  <p:cNvPr id="1158" name="Oval">
                    <a:extLst>
                      <a:ext uri="{FF2B5EF4-FFF2-40B4-BE49-F238E27FC236}">
                        <a16:creationId xmlns:a16="http://schemas.microsoft.com/office/drawing/2014/main" id="{96BDC5DF-CB03-40D0-A58C-1A25A554554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59" name="그래픽 1158" descr="닫기">
                    <a:extLst>
                      <a:ext uri="{FF2B5EF4-FFF2-40B4-BE49-F238E27FC236}">
                        <a16:creationId xmlns:a16="http://schemas.microsoft.com/office/drawing/2014/main" id="{21A0435E-FD51-4E0B-A652-5026F18A57C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53" name="그래픽 1152" descr="미래">
              <a:extLst>
                <a:ext uri="{FF2B5EF4-FFF2-40B4-BE49-F238E27FC236}">
                  <a16:creationId xmlns:a16="http://schemas.microsoft.com/office/drawing/2014/main" id="{E669C824-EC92-4E08-A1A6-EDC06DB941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168" name="그림 1167">
            <a:extLst>
              <a:ext uri="{FF2B5EF4-FFF2-40B4-BE49-F238E27FC236}">
                <a16:creationId xmlns:a16="http://schemas.microsoft.com/office/drawing/2014/main" id="{B0007EED-624A-47CE-A25B-5C4817A0467F}"/>
              </a:ext>
            </a:extLst>
          </p:cNvPr>
          <p:cNvPicPr>
            <a:picLocks noChangeAspect="1"/>
          </p:cNvPicPr>
          <p:nvPr/>
        </p:nvPicPr>
        <p:blipFill>
          <a:blip r:embed="rId13"/>
          <a:stretch>
            <a:fillRect/>
          </a:stretch>
        </p:blipFill>
        <p:spPr>
          <a:xfrm>
            <a:off x="6191895" y="3578488"/>
            <a:ext cx="352425" cy="314325"/>
          </a:xfrm>
          <a:prstGeom prst="rect">
            <a:avLst/>
          </a:prstGeom>
        </p:spPr>
      </p:pic>
      <p:sp>
        <p:nvSpPr>
          <p:cNvPr id="1169" name="TextBox 1168">
            <a:extLst>
              <a:ext uri="{FF2B5EF4-FFF2-40B4-BE49-F238E27FC236}">
                <a16:creationId xmlns:a16="http://schemas.microsoft.com/office/drawing/2014/main" id="{5FAD578B-CD4C-46EA-ABFE-EA865053C86E}"/>
              </a:ext>
            </a:extLst>
          </p:cNvPr>
          <p:cNvSpPr txBox="1"/>
          <p:nvPr/>
        </p:nvSpPr>
        <p:spPr>
          <a:xfrm>
            <a:off x="5226746" y="3530685"/>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70" name="Text Box">
            <a:extLst>
              <a:ext uri="{FF2B5EF4-FFF2-40B4-BE49-F238E27FC236}">
                <a16:creationId xmlns:a16="http://schemas.microsoft.com/office/drawing/2014/main" id="{F9C8F837-1C13-4366-A833-B01C117A4FB3}"/>
              </a:ext>
            </a:extLst>
          </p:cNvPr>
          <p:cNvSpPr>
            <a:spLocks/>
          </p:cNvSpPr>
          <p:nvPr/>
        </p:nvSpPr>
        <p:spPr bwMode="auto">
          <a:xfrm>
            <a:off x="3312542" y="3978664"/>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71" name="직사각형 1170">
            <a:extLst>
              <a:ext uri="{FF2B5EF4-FFF2-40B4-BE49-F238E27FC236}">
                <a16:creationId xmlns:a16="http://schemas.microsoft.com/office/drawing/2014/main" id="{5146D4E5-F579-45FC-AB2E-53232D95269D}"/>
              </a:ext>
            </a:extLst>
          </p:cNvPr>
          <p:cNvSpPr/>
          <p:nvPr/>
        </p:nvSpPr>
        <p:spPr>
          <a:xfrm>
            <a:off x="4559016" y="3996608"/>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72" name="직사각형 1171">
            <a:extLst>
              <a:ext uri="{FF2B5EF4-FFF2-40B4-BE49-F238E27FC236}">
                <a16:creationId xmlns:a16="http://schemas.microsoft.com/office/drawing/2014/main" id="{E4A9ACA2-D11D-403B-87E7-A7C9E112EE16}"/>
              </a:ext>
            </a:extLst>
          </p:cNvPr>
          <p:cNvSpPr/>
          <p:nvPr/>
        </p:nvSpPr>
        <p:spPr>
          <a:xfrm>
            <a:off x="3696393" y="3996608"/>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73" name="직사각형 1172">
            <a:extLst>
              <a:ext uri="{FF2B5EF4-FFF2-40B4-BE49-F238E27FC236}">
                <a16:creationId xmlns:a16="http://schemas.microsoft.com/office/drawing/2014/main" id="{43DFAB3D-C44D-4C94-A96D-87BFAE7926AC}"/>
              </a:ext>
            </a:extLst>
          </p:cNvPr>
          <p:cNvSpPr/>
          <p:nvPr/>
        </p:nvSpPr>
        <p:spPr>
          <a:xfrm>
            <a:off x="3537064" y="4050469"/>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74" name="그룹 1173">
            <a:extLst>
              <a:ext uri="{FF2B5EF4-FFF2-40B4-BE49-F238E27FC236}">
                <a16:creationId xmlns:a16="http://schemas.microsoft.com/office/drawing/2014/main" id="{5F05D97F-E78B-4BFE-91B7-433FCF9FBECB}"/>
              </a:ext>
            </a:extLst>
          </p:cNvPr>
          <p:cNvGrpSpPr/>
          <p:nvPr/>
        </p:nvGrpSpPr>
        <p:grpSpPr>
          <a:xfrm>
            <a:off x="3402848" y="4097979"/>
            <a:ext cx="151200" cy="151200"/>
            <a:chOff x="4513261" y="2545982"/>
            <a:chExt cx="151200" cy="151200"/>
          </a:xfrm>
        </p:grpSpPr>
        <p:sp>
          <p:nvSpPr>
            <p:cNvPr id="1175" name="자유형: 도형 1174">
              <a:extLst>
                <a:ext uri="{FF2B5EF4-FFF2-40B4-BE49-F238E27FC236}">
                  <a16:creationId xmlns:a16="http://schemas.microsoft.com/office/drawing/2014/main" id="{EA09BC70-2E90-435D-B1A5-60090B95BE2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76" name="자유형: 도형 1175">
              <a:extLst>
                <a:ext uri="{FF2B5EF4-FFF2-40B4-BE49-F238E27FC236}">
                  <a16:creationId xmlns:a16="http://schemas.microsoft.com/office/drawing/2014/main" id="{F0E5A544-F5E6-49A6-A50A-EA67ACE98B56}"/>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77" name="그룹 1176">
            <a:extLst>
              <a:ext uri="{FF2B5EF4-FFF2-40B4-BE49-F238E27FC236}">
                <a16:creationId xmlns:a16="http://schemas.microsoft.com/office/drawing/2014/main" id="{BB4122D2-1F3C-45B9-9E43-EFAB773CA504}"/>
              </a:ext>
            </a:extLst>
          </p:cNvPr>
          <p:cNvGrpSpPr/>
          <p:nvPr/>
        </p:nvGrpSpPr>
        <p:grpSpPr>
          <a:xfrm>
            <a:off x="6600665" y="4022491"/>
            <a:ext cx="1634798" cy="293600"/>
            <a:chOff x="8987029" y="6075424"/>
            <a:chExt cx="1634798" cy="293600"/>
          </a:xfrm>
        </p:grpSpPr>
        <p:grpSp>
          <p:nvGrpSpPr>
            <p:cNvPr id="1178" name="그룹 1177">
              <a:extLst>
                <a:ext uri="{FF2B5EF4-FFF2-40B4-BE49-F238E27FC236}">
                  <a16:creationId xmlns:a16="http://schemas.microsoft.com/office/drawing/2014/main" id="{0408F29A-7210-4A34-8A50-73FE3085ECAC}"/>
                </a:ext>
              </a:extLst>
            </p:cNvPr>
            <p:cNvGrpSpPr/>
            <p:nvPr/>
          </p:nvGrpSpPr>
          <p:grpSpPr>
            <a:xfrm>
              <a:off x="10002348" y="6075424"/>
              <a:ext cx="281917" cy="285412"/>
              <a:chOff x="6284958" y="3632365"/>
              <a:chExt cx="513408" cy="513408"/>
            </a:xfrm>
          </p:grpSpPr>
          <p:sp>
            <p:nvSpPr>
              <p:cNvPr id="1196" name="Oval">
                <a:extLst>
                  <a:ext uri="{FF2B5EF4-FFF2-40B4-BE49-F238E27FC236}">
                    <a16:creationId xmlns:a16="http://schemas.microsoft.com/office/drawing/2014/main" id="{C1EEAA40-DADA-4918-9994-DBBDD16368B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7" name="Create">
                <a:extLst>
                  <a:ext uri="{FF2B5EF4-FFF2-40B4-BE49-F238E27FC236}">
                    <a16:creationId xmlns:a16="http://schemas.microsoft.com/office/drawing/2014/main" id="{65042949-6BE4-4A27-BD1F-7EB3945DD10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79" name="그룹 1178">
              <a:extLst>
                <a:ext uri="{FF2B5EF4-FFF2-40B4-BE49-F238E27FC236}">
                  <a16:creationId xmlns:a16="http://schemas.microsoft.com/office/drawing/2014/main" id="{5201E755-8EC1-4494-9C45-3968207EFF5A}"/>
                </a:ext>
              </a:extLst>
            </p:cNvPr>
            <p:cNvGrpSpPr/>
            <p:nvPr/>
          </p:nvGrpSpPr>
          <p:grpSpPr>
            <a:xfrm>
              <a:off x="9664786" y="6083612"/>
              <a:ext cx="281917" cy="285412"/>
              <a:chOff x="6603234" y="4517407"/>
              <a:chExt cx="488446" cy="488446"/>
            </a:xfrm>
          </p:grpSpPr>
          <p:sp>
            <p:nvSpPr>
              <p:cNvPr id="1194" name="Oval">
                <a:extLst>
                  <a:ext uri="{FF2B5EF4-FFF2-40B4-BE49-F238E27FC236}">
                    <a16:creationId xmlns:a16="http://schemas.microsoft.com/office/drawing/2014/main" id="{D4052052-FF05-4C30-8CA4-2447E3BB804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5" name="Freeform 130">
                <a:extLst>
                  <a:ext uri="{FF2B5EF4-FFF2-40B4-BE49-F238E27FC236}">
                    <a16:creationId xmlns:a16="http://schemas.microsoft.com/office/drawing/2014/main" id="{4EF33F0B-38E1-4C8E-9BC7-B1B14631899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80" name="그룹 1179">
              <a:extLst>
                <a:ext uri="{FF2B5EF4-FFF2-40B4-BE49-F238E27FC236}">
                  <a16:creationId xmlns:a16="http://schemas.microsoft.com/office/drawing/2014/main" id="{2461EA84-B723-4BC6-8C16-B4207A37F92B}"/>
                </a:ext>
              </a:extLst>
            </p:cNvPr>
            <p:cNvGrpSpPr/>
            <p:nvPr/>
          </p:nvGrpSpPr>
          <p:grpSpPr>
            <a:xfrm>
              <a:off x="8987029" y="6083609"/>
              <a:ext cx="281917" cy="285413"/>
              <a:chOff x="8463884" y="6122086"/>
              <a:chExt cx="281917" cy="285413"/>
            </a:xfrm>
          </p:grpSpPr>
          <p:sp>
            <p:nvSpPr>
              <p:cNvPr id="1192" name="Oval">
                <a:extLst>
                  <a:ext uri="{FF2B5EF4-FFF2-40B4-BE49-F238E27FC236}">
                    <a16:creationId xmlns:a16="http://schemas.microsoft.com/office/drawing/2014/main" id="{C2D01F4C-FF7E-4FFF-9A19-C554FEC4C516}"/>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3" name="Phone">
                <a:extLst>
                  <a:ext uri="{FF2B5EF4-FFF2-40B4-BE49-F238E27FC236}">
                    <a16:creationId xmlns:a16="http://schemas.microsoft.com/office/drawing/2014/main" id="{507085A4-3E8F-4C76-AC49-50F9C3BC8EE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81" name="Oval">
              <a:extLst>
                <a:ext uri="{FF2B5EF4-FFF2-40B4-BE49-F238E27FC236}">
                  <a16:creationId xmlns:a16="http://schemas.microsoft.com/office/drawing/2014/main" id="{E0FF8586-4F8A-4DD4-ADCD-DE95564DF1F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2" name="그룹 1181">
              <a:extLst>
                <a:ext uri="{FF2B5EF4-FFF2-40B4-BE49-F238E27FC236}">
                  <a16:creationId xmlns:a16="http://schemas.microsoft.com/office/drawing/2014/main" id="{8A4E3ED9-EC5D-4251-A86E-E323FDC78AF4}"/>
                </a:ext>
              </a:extLst>
            </p:cNvPr>
            <p:cNvGrpSpPr/>
            <p:nvPr/>
          </p:nvGrpSpPr>
          <p:grpSpPr>
            <a:xfrm>
              <a:off x="10339910" y="6075424"/>
              <a:ext cx="281917" cy="285412"/>
              <a:chOff x="8097032" y="4517407"/>
              <a:chExt cx="488446" cy="488446"/>
            </a:xfrm>
          </p:grpSpPr>
          <p:sp>
            <p:nvSpPr>
              <p:cNvPr id="1184" name="Oval">
                <a:extLst>
                  <a:ext uri="{FF2B5EF4-FFF2-40B4-BE49-F238E27FC236}">
                    <a16:creationId xmlns:a16="http://schemas.microsoft.com/office/drawing/2014/main" id="{CE5B6C15-A9F8-49CB-BA96-358741606FB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5" name="그룹 1184">
                <a:extLst>
                  <a:ext uri="{FF2B5EF4-FFF2-40B4-BE49-F238E27FC236}">
                    <a16:creationId xmlns:a16="http://schemas.microsoft.com/office/drawing/2014/main" id="{0790B6D9-6178-4A66-8E0C-11801D8F6517}"/>
                  </a:ext>
                </a:extLst>
              </p:cNvPr>
              <p:cNvGrpSpPr/>
              <p:nvPr/>
            </p:nvGrpSpPr>
            <p:grpSpPr>
              <a:xfrm>
                <a:off x="8206228" y="4636944"/>
                <a:ext cx="270054" cy="295513"/>
                <a:chOff x="8195379" y="4636944"/>
                <a:chExt cx="270054" cy="295513"/>
              </a:xfrm>
            </p:grpSpPr>
            <p:grpSp>
              <p:nvGrpSpPr>
                <p:cNvPr id="1186" name="그룹 1185">
                  <a:extLst>
                    <a:ext uri="{FF2B5EF4-FFF2-40B4-BE49-F238E27FC236}">
                      <a16:creationId xmlns:a16="http://schemas.microsoft.com/office/drawing/2014/main" id="{46E02B2D-1738-47AA-BB3D-7CB661EBA985}"/>
                    </a:ext>
                  </a:extLst>
                </p:cNvPr>
                <p:cNvGrpSpPr/>
                <p:nvPr/>
              </p:nvGrpSpPr>
              <p:grpSpPr>
                <a:xfrm>
                  <a:off x="8195379" y="4636944"/>
                  <a:ext cx="217562" cy="249372"/>
                  <a:chOff x="7971802" y="-2010646"/>
                  <a:chExt cx="1254159" cy="1437547"/>
                </a:xfrm>
                <a:noFill/>
              </p:grpSpPr>
              <p:sp>
                <p:nvSpPr>
                  <p:cNvPr id="1190" name="자유형: 도형 1189">
                    <a:extLst>
                      <a:ext uri="{FF2B5EF4-FFF2-40B4-BE49-F238E27FC236}">
                        <a16:creationId xmlns:a16="http://schemas.microsoft.com/office/drawing/2014/main" id="{DB526C9D-597B-48E3-AFD1-E89697D520E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91" name="자유형: 도형 1190">
                    <a:extLst>
                      <a:ext uri="{FF2B5EF4-FFF2-40B4-BE49-F238E27FC236}">
                        <a16:creationId xmlns:a16="http://schemas.microsoft.com/office/drawing/2014/main" id="{5CA7A5B6-4F00-412B-B2C7-7DC08DF4542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87" name="그룹 1186">
                  <a:extLst>
                    <a:ext uri="{FF2B5EF4-FFF2-40B4-BE49-F238E27FC236}">
                      <a16:creationId xmlns:a16="http://schemas.microsoft.com/office/drawing/2014/main" id="{DCCDC0B6-BF8E-43DD-BE34-0418284A5ADD}"/>
                    </a:ext>
                  </a:extLst>
                </p:cNvPr>
                <p:cNvGrpSpPr/>
                <p:nvPr/>
              </p:nvGrpSpPr>
              <p:grpSpPr>
                <a:xfrm>
                  <a:off x="8360451" y="4827475"/>
                  <a:ext cx="104982" cy="104982"/>
                  <a:chOff x="8382149" y="4833825"/>
                  <a:chExt cx="104982" cy="104982"/>
                </a:xfrm>
              </p:grpSpPr>
              <p:sp>
                <p:nvSpPr>
                  <p:cNvPr id="1188" name="Oval">
                    <a:extLst>
                      <a:ext uri="{FF2B5EF4-FFF2-40B4-BE49-F238E27FC236}">
                        <a16:creationId xmlns:a16="http://schemas.microsoft.com/office/drawing/2014/main" id="{BE984DCC-F77F-454E-AFED-1963DAC2B14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89" name="그래픽 1188" descr="닫기">
                    <a:extLst>
                      <a:ext uri="{FF2B5EF4-FFF2-40B4-BE49-F238E27FC236}">
                        <a16:creationId xmlns:a16="http://schemas.microsoft.com/office/drawing/2014/main" id="{D4AB373A-F5C0-4781-BF4B-F9D5E7B5933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83" name="그래픽 1182" descr="미래">
              <a:extLst>
                <a:ext uri="{FF2B5EF4-FFF2-40B4-BE49-F238E27FC236}">
                  <a16:creationId xmlns:a16="http://schemas.microsoft.com/office/drawing/2014/main" id="{B160B086-4E93-44A6-862A-09DAC18D76A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198" name="TextBox 1197">
            <a:extLst>
              <a:ext uri="{FF2B5EF4-FFF2-40B4-BE49-F238E27FC236}">
                <a16:creationId xmlns:a16="http://schemas.microsoft.com/office/drawing/2014/main" id="{D7B01B52-7E88-4ACC-9416-C22369D3DA2A}"/>
              </a:ext>
            </a:extLst>
          </p:cNvPr>
          <p:cNvSpPr txBox="1"/>
          <p:nvPr/>
        </p:nvSpPr>
        <p:spPr>
          <a:xfrm>
            <a:off x="5226746" y="3977287"/>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99" name="Text Box">
            <a:extLst>
              <a:ext uri="{FF2B5EF4-FFF2-40B4-BE49-F238E27FC236}">
                <a16:creationId xmlns:a16="http://schemas.microsoft.com/office/drawing/2014/main" id="{D0138B7F-AA5E-4AB6-89A6-373DD06803A8}"/>
              </a:ext>
            </a:extLst>
          </p:cNvPr>
          <p:cNvSpPr>
            <a:spLocks/>
          </p:cNvSpPr>
          <p:nvPr/>
        </p:nvSpPr>
        <p:spPr bwMode="auto">
          <a:xfrm>
            <a:off x="3312542" y="4425266"/>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00" name="직사각형 1199">
            <a:extLst>
              <a:ext uri="{FF2B5EF4-FFF2-40B4-BE49-F238E27FC236}">
                <a16:creationId xmlns:a16="http://schemas.microsoft.com/office/drawing/2014/main" id="{388CBA3F-1A86-4F15-BA53-919A7835BE3A}"/>
              </a:ext>
            </a:extLst>
          </p:cNvPr>
          <p:cNvSpPr/>
          <p:nvPr/>
        </p:nvSpPr>
        <p:spPr>
          <a:xfrm>
            <a:off x="4559016" y="4443210"/>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01" name="직사각형 1200">
            <a:extLst>
              <a:ext uri="{FF2B5EF4-FFF2-40B4-BE49-F238E27FC236}">
                <a16:creationId xmlns:a16="http://schemas.microsoft.com/office/drawing/2014/main" id="{C8918112-5F2A-445D-B5C8-78D7F38C2B23}"/>
              </a:ext>
            </a:extLst>
          </p:cNvPr>
          <p:cNvSpPr/>
          <p:nvPr/>
        </p:nvSpPr>
        <p:spPr>
          <a:xfrm>
            <a:off x="3696393" y="4443210"/>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02" name="직사각형 1201">
            <a:extLst>
              <a:ext uri="{FF2B5EF4-FFF2-40B4-BE49-F238E27FC236}">
                <a16:creationId xmlns:a16="http://schemas.microsoft.com/office/drawing/2014/main" id="{8CB6E571-B801-4C30-BC44-8CFFA597FE78}"/>
              </a:ext>
            </a:extLst>
          </p:cNvPr>
          <p:cNvSpPr/>
          <p:nvPr/>
        </p:nvSpPr>
        <p:spPr>
          <a:xfrm>
            <a:off x="3537064" y="4497071"/>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03" name="그룹 1202">
            <a:extLst>
              <a:ext uri="{FF2B5EF4-FFF2-40B4-BE49-F238E27FC236}">
                <a16:creationId xmlns:a16="http://schemas.microsoft.com/office/drawing/2014/main" id="{43A10218-B58C-45FD-95FB-1F9A4B47F7B1}"/>
              </a:ext>
            </a:extLst>
          </p:cNvPr>
          <p:cNvGrpSpPr/>
          <p:nvPr/>
        </p:nvGrpSpPr>
        <p:grpSpPr>
          <a:xfrm>
            <a:off x="3402848" y="4544581"/>
            <a:ext cx="151200" cy="151200"/>
            <a:chOff x="4513261" y="2545982"/>
            <a:chExt cx="151200" cy="151200"/>
          </a:xfrm>
        </p:grpSpPr>
        <p:sp>
          <p:nvSpPr>
            <p:cNvPr id="1204" name="자유형: 도형 1203">
              <a:extLst>
                <a:ext uri="{FF2B5EF4-FFF2-40B4-BE49-F238E27FC236}">
                  <a16:creationId xmlns:a16="http://schemas.microsoft.com/office/drawing/2014/main" id="{70D0CDB5-C18C-46F4-9AF0-36922A2B1EF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05" name="자유형: 도형 1204">
              <a:extLst>
                <a:ext uri="{FF2B5EF4-FFF2-40B4-BE49-F238E27FC236}">
                  <a16:creationId xmlns:a16="http://schemas.microsoft.com/office/drawing/2014/main" id="{B77443D8-657D-4D56-A845-3AF6E2F9DF5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06" name="그룹 1205">
            <a:extLst>
              <a:ext uri="{FF2B5EF4-FFF2-40B4-BE49-F238E27FC236}">
                <a16:creationId xmlns:a16="http://schemas.microsoft.com/office/drawing/2014/main" id="{5A9AA7A5-7745-4669-BEBB-39116EBA09AA}"/>
              </a:ext>
            </a:extLst>
          </p:cNvPr>
          <p:cNvGrpSpPr/>
          <p:nvPr/>
        </p:nvGrpSpPr>
        <p:grpSpPr>
          <a:xfrm>
            <a:off x="6600665" y="4469093"/>
            <a:ext cx="1634798" cy="293600"/>
            <a:chOff x="8987029" y="6075424"/>
            <a:chExt cx="1634798" cy="293600"/>
          </a:xfrm>
        </p:grpSpPr>
        <p:grpSp>
          <p:nvGrpSpPr>
            <p:cNvPr id="1207" name="그룹 1206">
              <a:extLst>
                <a:ext uri="{FF2B5EF4-FFF2-40B4-BE49-F238E27FC236}">
                  <a16:creationId xmlns:a16="http://schemas.microsoft.com/office/drawing/2014/main" id="{639FB3AF-67F8-4984-B855-FEDF21DA4FAB}"/>
                </a:ext>
              </a:extLst>
            </p:cNvPr>
            <p:cNvGrpSpPr/>
            <p:nvPr/>
          </p:nvGrpSpPr>
          <p:grpSpPr>
            <a:xfrm>
              <a:off x="10002348" y="6075424"/>
              <a:ext cx="281917" cy="285412"/>
              <a:chOff x="6284958" y="3632365"/>
              <a:chExt cx="513408" cy="513408"/>
            </a:xfrm>
          </p:grpSpPr>
          <p:sp>
            <p:nvSpPr>
              <p:cNvPr id="1225" name="Oval">
                <a:extLst>
                  <a:ext uri="{FF2B5EF4-FFF2-40B4-BE49-F238E27FC236}">
                    <a16:creationId xmlns:a16="http://schemas.microsoft.com/office/drawing/2014/main" id="{746B438E-B0A8-4FFD-AD62-22F8BCB4C63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6" name="Create">
                <a:extLst>
                  <a:ext uri="{FF2B5EF4-FFF2-40B4-BE49-F238E27FC236}">
                    <a16:creationId xmlns:a16="http://schemas.microsoft.com/office/drawing/2014/main" id="{ABD49DFE-C7B1-41C0-9725-326D4905B96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08" name="그룹 1207">
              <a:extLst>
                <a:ext uri="{FF2B5EF4-FFF2-40B4-BE49-F238E27FC236}">
                  <a16:creationId xmlns:a16="http://schemas.microsoft.com/office/drawing/2014/main" id="{1B2AC26E-6A77-4BD1-9241-D2FE4D0547B5}"/>
                </a:ext>
              </a:extLst>
            </p:cNvPr>
            <p:cNvGrpSpPr/>
            <p:nvPr/>
          </p:nvGrpSpPr>
          <p:grpSpPr>
            <a:xfrm>
              <a:off x="9664786" y="6083612"/>
              <a:ext cx="281917" cy="285412"/>
              <a:chOff x="6603234" y="4517407"/>
              <a:chExt cx="488446" cy="488446"/>
            </a:xfrm>
          </p:grpSpPr>
          <p:sp>
            <p:nvSpPr>
              <p:cNvPr id="1223" name="Oval">
                <a:extLst>
                  <a:ext uri="{FF2B5EF4-FFF2-40B4-BE49-F238E27FC236}">
                    <a16:creationId xmlns:a16="http://schemas.microsoft.com/office/drawing/2014/main" id="{381CD6A5-56FF-4CBF-9498-315C8A9547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4" name="Freeform 130">
                <a:extLst>
                  <a:ext uri="{FF2B5EF4-FFF2-40B4-BE49-F238E27FC236}">
                    <a16:creationId xmlns:a16="http://schemas.microsoft.com/office/drawing/2014/main" id="{F56ADE43-E0FD-485F-A706-0B53C1E56333}"/>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09" name="그룹 1208">
              <a:extLst>
                <a:ext uri="{FF2B5EF4-FFF2-40B4-BE49-F238E27FC236}">
                  <a16:creationId xmlns:a16="http://schemas.microsoft.com/office/drawing/2014/main" id="{4C70B6FE-075E-4C19-8CDD-7CDB6B698D83}"/>
                </a:ext>
              </a:extLst>
            </p:cNvPr>
            <p:cNvGrpSpPr/>
            <p:nvPr/>
          </p:nvGrpSpPr>
          <p:grpSpPr>
            <a:xfrm>
              <a:off x="8987029" y="6083609"/>
              <a:ext cx="281917" cy="285413"/>
              <a:chOff x="8463884" y="6122086"/>
              <a:chExt cx="281917" cy="285413"/>
            </a:xfrm>
          </p:grpSpPr>
          <p:sp>
            <p:nvSpPr>
              <p:cNvPr id="1221" name="Oval">
                <a:extLst>
                  <a:ext uri="{FF2B5EF4-FFF2-40B4-BE49-F238E27FC236}">
                    <a16:creationId xmlns:a16="http://schemas.microsoft.com/office/drawing/2014/main" id="{664244D3-7CDA-4F4D-AF50-A9A6CCF36DF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2" name="Phone">
                <a:extLst>
                  <a:ext uri="{FF2B5EF4-FFF2-40B4-BE49-F238E27FC236}">
                    <a16:creationId xmlns:a16="http://schemas.microsoft.com/office/drawing/2014/main" id="{83A84AA5-963C-4457-A19A-46FE51E40DD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10" name="Oval">
              <a:extLst>
                <a:ext uri="{FF2B5EF4-FFF2-40B4-BE49-F238E27FC236}">
                  <a16:creationId xmlns:a16="http://schemas.microsoft.com/office/drawing/2014/main" id="{12CD8A01-5BD1-45E0-B8BC-BAC32E791F8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11" name="그룹 1210">
              <a:extLst>
                <a:ext uri="{FF2B5EF4-FFF2-40B4-BE49-F238E27FC236}">
                  <a16:creationId xmlns:a16="http://schemas.microsoft.com/office/drawing/2014/main" id="{E756C133-E179-433F-A758-65504A683FB5}"/>
                </a:ext>
              </a:extLst>
            </p:cNvPr>
            <p:cNvGrpSpPr/>
            <p:nvPr/>
          </p:nvGrpSpPr>
          <p:grpSpPr>
            <a:xfrm>
              <a:off x="10339910" y="6075424"/>
              <a:ext cx="281917" cy="285412"/>
              <a:chOff x="8097032" y="4517407"/>
              <a:chExt cx="488446" cy="488446"/>
            </a:xfrm>
          </p:grpSpPr>
          <p:sp>
            <p:nvSpPr>
              <p:cNvPr id="1213" name="Oval">
                <a:extLst>
                  <a:ext uri="{FF2B5EF4-FFF2-40B4-BE49-F238E27FC236}">
                    <a16:creationId xmlns:a16="http://schemas.microsoft.com/office/drawing/2014/main" id="{BFB693BA-3499-41D0-B400-3DEAEDDF5713}"/>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14" name="그룹 1213">
                <a:extLst>
                  <a:ext uri="{FF2B5EF4-FFF2-40B4-BE49-F238E27FC236}">
                    <a16:creationId xmlns:a16="http://schemas.microsoft.com/office/drawing/2014/main" id="{E8F648B0-EFD1-42A6-97D8-C037C6CEDECA}"/>
                  </a:ext>
                </a:extLst>
              </p:cNvPr>
              <p:cNvGrpSpPr/>
              <p:nvPr/>
            </p:nvGrpSpPr>
            <p:grpSpPr>
              <a:xfrm>
                <a:off x="8206228" y="4636944"/>
                <a:ext cx="270054" cy="295513"/>
                <a:chOff x="8195379" y="4636944"/>
                <a:chExt cx="270054" cy="295513"/>
              </a:xfrm>
            </p:grpSpPr>
            <p:grpSp>
              <p:nvGrpSpPr>
                <p:cNvPr id="1215" name="그룹 1214">
                  <a:extLst>
                    <a:ext uri="{FF2B5EF4-FFF2-40B4-BE49-F238E27FC236}">
                      <a16:creationId xmlns:a16="http://schemas.microsoft.com/office/drawing/2014/main" id="{2BCCF7B2-8CFF-42EC-A3D9-6D36A156E6DE}"/>
                    </a:ext>
                  </a:extLst>
                </p:cNvPr>
                <p:cNvGrpSpPr/>
                <p:nvPr/>
              </p:nvGrpSpPr>
              <p:grpSpPr>
                <a:xfrm>
                  <a:off x="8195379" y="4636944"/>
                  <a:ext cx="217562" cy="249372"/>
                  <a:chOff x="7971802" y="-2010646"/>
                  <a:chExt cx="1254159" cy="1437547"/>
                </a:xfrm>
                <a:noFill/>
              </p:grpSpPr>
              <p:sp>
                <p:nvSpPr>
                  <p:cNvPr id="1219" name="자유형: 도형 1218">
                    <a:extLst>
                      <a:ext uri="{FF2B5EF4-FFF2-40B4-BE49-F238E27FC236}">
                        <a16:creationId xmlns:a16="http://schemas.microsoft.com/office/drawing/2014/main" id="{C2CCBAC7-FBB8-44DD-A07B-BEFAF5B3E295}"/>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20" name="자유형: 도형 1219">
                    <a:extLst>
                      <a:ext uri="{FF2B5EF4-FFF2-40B4-BE49-F238E27FC236}">
                        <a16:creationId xmlns:a16="http://schemas.microsoft.com/office/drawing/2014/main" id="{3BCECECF-628E-4A3C-BE70-88AE2CC81CD2}"/>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16" name="그룹 1215">
                  <a:extLst>
                    <a:ext uri="{FF2B5EF4-FFF2-40B4-BE49-F238E27FC236}">
                      <a16:creationId xmlns:a16="http://schemas.microsoft.com/office/drawing/2014/main" id="{9703BB1B-D712-49D2-A034-637D76D1883F}"/>
                    </a:ext>
                  </a:extLst>
                </p:cNvPr>
                <p:cNvGrpSpPr/>
                <p:nvPr/>
              </p:nvGrpSpPr>
              <p:grpSpPr>
                <a:xfrm>
                  <a:off x="8360451" y="4827475"/>
                  <a:ext cx="104982" cy="104982"/>
                  <a:chOff x="8382149" y="4833825"/>
                  <a:chExt cx="104982" cy="104982"/>
                </a:xfrm>
              </p:grpSpPr>
              <p:sp>
                <p:nvSpPr>
                  <p:cNvPr id="1217" name="Oval">
                    <a:extLst>
                      <a:ext uri="{FF2B5EF4-FFF2-40B4-BE49-F238E27FC236}">
                        <a16:creationId xmlns:a16="http://schemas.microsoft.com/office/drawing/2014/main" id="{0196CEE7-9907-45DC-84C4-E8E4EBCD5F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18" name="그래픽 1217" descr="닫기">
                    <a:extLst>
                      <a:ext uri="{FF2B5EF4-FFF2-40B4-BE49-F238E27FC236}">
                        <a16:creationId xmlns:a16="http://schemas.microsoft.com/office/drawing/2014/main" id="{4368C0E9-4207-4DA2-99EB-4996C42692F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12" name="그래픽 1211" descr="미래">
              <a:extLst>
                <a:ext uri="{FF2B5EF4-FFF2-40B4-BE49-F238E27FC236}">
                  <a16:creationId xmlns:a16="http://schemas.microsoft.com/office/drawing/2014/main" id="{04F5CD35-7069-4504-BB1A-BDB76ACB547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227" name="그림 1226">
            <a:extLst>
              <a:ext uri="{FF2B5EF4-FFF2-40B4-BE49-F238E27FC236}">
                <a16:creationId xmlns:a16="http://schemas.microsoft.com/office/drawing/2014/main" id="{EE3BA94E-5799-47D8-B1A4-D07979DFDC2D}"/>
              </a:ext>
            </a:extLst>
          </p:cNvPr>
          <p:cNvPicPr>
            <a:picLocks noChangeAspect="1"/>
          </p:cNvPicPr>
          <p:nvPr/>
        </p:nvPicPr>
        <p:blipFill>
          <a:blip r:embed="rId13"/>
          <a:stretch>
            <a:fillRect/>
          </a:stretch>
        </p:blipFill>
        <p:spPr>
          <a:xfrm>
            <a:off x="6191895" y="4471692"/>
            <a:ext cx="352425" cy="314325"/>
          </a:xfrm>
          <a:prstGeom prst="rect">
            <a:avLst/>
          </a:prstGeom>
        </p:spPr>
      </p:pic>
      <p:sp>
        <p:nvSpPr>
          <p:cNvPr id="1228" name="TextBox 1227">
            <a:extLst>
              <a:ext uri="{FF2B5EF4-FFF2-40B4-BE49-F238E27FC236}">
                <a16:creationId xmlns:a16="http://schemas.microsoft.com/office/drawing/2014/main" id="{7C02D43A-AD8C-47F3-9D8D-DE85FFEA2E74}"/>
              </a:ext>
            </a:extLst>
          </p:cNvPr>
          <p:cNvSpPr txBox="1"/>
          <p:nvPr/>
        </p:nvSpPr>
        <p:spPr>
          <a:xfrm>
            <a:off x="5226746" y="4423889"/>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229" name="그림 1228">
            <a:extLst>
              <a:ext uri="{FF2B5EF4-FFF2-40B4-BE49-F238E27FC236}">
                <a16:creationId xmlns:a16="http://schemas.microsoft.com/office/drawing/2014/main" id="{6AD4E02E-91C9-4C99-B8B2-3BDB0E834FF5}"/>
              </a:ext>
            </a:extLst>
          </p:cNvPr>
          <p:cNvPicPr>
            <a:picLocks noChangeAspect="1"/>
          </p:cNvPicPr>
          <p:nvPr/>
        </p:nvPicPr>
        <p:blipFill>
          <a:blip r:embed="rId14"/>
          <a:stretch>
            <a:fillRect/>
          </a:stretch>
        </p:blipFill>
        <p:spPr>
          <a:xfrm>
            <a:off x="6212261" y="4030676"/>
            <a:ext cx="342900" cy="276225"/>
          </a:xfrm>
          <a:prstGeom prst="rect">
            <a:avLst/>
          </a:prstGeom>
        </p:spPr>
      </p:pic>
      <p:sp>
        <p:nvSpPr>
          <p:cNvPr id="1230" name="Text Box">
            <a:extLst>
              <a:ext uri="{FF2B5EF4-FFF2-40B4-BE49-F238E27FC236}">
                <a16:creationId xmlns:a16="http://schemas.microsoft.com/office/drawing/2014/main" id="{88CF9714-C21F-49F2-8660-662AEEE2A516}"/>
              </a:ext>
            </a:extLst>
          </p:cNvPr>
          <p:cNvSpPr>
            <a:spLocks/>
          </p:cNvSpPr>
          <p:nvPr/>
        </p:nvSpPr>
        <p:spPr bwMode="auto">
          <a:xfrm>
            <a:off x="3321491" y="4875136"/>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31" name="직사각형 1230">
            <a:extLst>
              <a:ext uri="{FF2B5EF4-FFF2-40B4-BE49-F238E27FC236}">
                <a16:creationId xmlns:a16="http://schemas.microsoft.com/office/drawing/2014/main" id="{2A73ADE2-61F2-4782-A830-5D37AC4B83BC}"/>
              </a:ext>
            </a:extLst>
          </p:cNvPr>
          <p:cNvSpPr/>
          <p:nvPr/>
        </p:nvSpPr>
        <p:spPr>
          <a:xfrm>
            <a:off x="4567965" y="4893080"/>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32" name="직사각형 1231">
            <a:extLst>
              <a:ext uri="{FF2B5EF4-FFF2-40B4-BE49-F238E27FC236}">
                <a16:creationId xmlns:a16="http://schemas.microsoft.com/office/drawing/2014/main" id="{FCF8EE8B-A345-404E-8FB0-841DE90FDBB1}"/>
              </a:ext>
            </a:extLst>
          </p:cNvPr>
          <p:cNvSpPr/>
          <p:nvPr/>
        </p:nvSpPr>
        <p:spPr>
          <a:xfrm>
            <a:off x="3705342" y="4893080"/>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33" name="직사각형 1232">
            <a:extLst>
              <a:ext uri="{FF2B5EF4-FFF2-40B4-BE49-F238E27FC236}">
                <a16:creationId xmlns:a16="http://schemas.microsoft.com/office/drawing/2014/main" id="{7B7FF4B3-A619-45E0-857B-A4328D4E59A8}"/>
              </a:ext>
            </a:extLst>
          </p:cNvPr>
          <p:cNvSpPr/>
          <p:nvPr/>
        </p:nvSpPr>
        <p:spPr>
          <a:xfrm>
            <a:off x="3546014" y="4946941"/>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34" name="그룹 1233">
            <a:extLst>
              <a:ext uri="{FF2B5EF4-FFF2-40B4-BE49-F238E27FC236}">
                <a16:creationId xmlns:a16="http://schemas.microsoft.com/office/drawing/2014/main" id="{B9006786-BB72-44D8-BF82-37478EBE034B}"/>
              </a:ext>
            </a:extLst>
          </p:cNvPr>
          <p:cNvGrpSpPr/>
          <p:nvPr/>
        </p:nvGrpSpPr>
        <p:grpSpPr>
          <a:xfrm>
            <a:off x="3411797" y="4994451"/>
            <a:ext cx="151200" cy="151200"/>
            <a:chOff x="4513261" y="2545982"/>
            <a:chExt cx="151200" cy="151200"/>
          </a:xfrm>
        </p:grpSpPr>
        <p:sp>
          <p:nvSpPr>
            <p:cNvPr id="1235" name="자유형: 도형 1234">
              <a:extLst>
                <a:ext uri="{FF2B5EF4-FFF2-40B4-BE49-F238E27FC236}">
                  <a16:creationId xmlns:a16="http://schemas.microsoft.com/office/drawing/2014/main" id="{CD6053D7-054B-461C-8245-C5B7BDD0A6BE}"/>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36" name="자유형: 도형 1235">
              <a:extLst>
                <a:ext uri="{FF2B5EF4-FFF2-40B4-BE49-F238E27FC236}">
                  <a16:creationId xmlns:a16="http://schemas.microsoft.com/office/drawing/2014/main" id="{7E051A72-90F0-44F2-A6F2-DDDBDCD23590}"/>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37" name="그룹 1236">
            <a:extLst>
              <a:ext uri="{FF2B5EF4-FFF2-40B4-BE49-F238E27FC236}">
                <a16:creationId xmlns:a16="http://schemas.microsoft.com/office/drawing/2014/main" id="{E00B8E3E-D1CB-4DE0-A4AE-AD372587ECD8}"/>
              </a:ext>
            </a:extLst>
          </p:cNvPr>
          <p:cNvGrpSpPr/>
          <p:nvPr/>
        </p:nvGrpSpPr>
        <p:grpSpPr>
          <a:xfrm>
            <a:off x="6609614" y="4918963"/>
            <a:ext cx="1634798" cy="293600"/>
            <a:chOff x="8987029" y="6075424"/>
            <a:chExt cx="1634798" cy="293600"/>
          </a:xfrm>
        </p:grpSpPr>
        <p:grpSp>
          <p:nvGrpSpPr>
            <p:cNvPr id="1238" name="그룹 1237">
              <a:extLst>
                <a:ext uri="{FF2B5EF4-FFF2-40B4-BE49-F238E27FC236}">
                  <a16:creationId xmlns:a16="http://schemas.microsoft.com/office/drawing/2014/main" id="{01CA7077-14E3-4375-B907-DC083C3412D4}"/>
                </a:ext>
              </a:extLst>
            </p:cNvPr>
            <p:cNvGrpSpPr/>
            <p:nvPr/>
          </p:nvGrpSpPr>
          <p:grpSpPr>
            <a:xfrm>
              <a:off x="10002348" y="6075424"/>
              <a:ext cx="281917" cy="285412"/>
              <a:chOff x="6284958" y="3632365"/>
              <a:chExt cx="513408" cy="513408"/>
            </a:xfrm>
          </p:grpSpPr>
          <p:sp>
            <p:nvSpPr>
              <p:cNvPr id="1256" name="Oval">
                <a:extLst>
                  <a:ext uri="{FF2B5EF4-FFF2-40B4-BE49-F238E27FC236}">
                    <a16:creationId xmlns:a16="http://schemas.microsoft.com/office/drawing/2014/main" id="{977DDABF-5818-4E1A-BB89-963198808BA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7" name="Create">
                <a:extLst>
                  <a:ext uri="{FF2B5EF4-FFF2-40B4-BE49-F238E27FC236}">
                    <a16:creationId xmlns:a16="http://schemas.microsoft.com/office/drawing/2014/main" id="{1BBEA18A-ECE8-462F-8F7B-87AE7EBBAAF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39" name="그룹 1238">
              <a:extLst>
                <a:ext uri="{FF2B5EF4-FFF2-40B4-BE49-F238E27FC236}">
                  <a16:creationId xmlns:a16="http://schemas.microsoft.com/office/drawing/2014/main" id="{58F9FB1B-1153-4935-8D46-5A41D4CF6E29}"/>
                </a:ext>
              </a:extLst>
            </p:cNvPr>
            <p:cNvGrpSpPr/>
            <p:nvPr/>
          </p:nvGrpSpPr>
          <p:grpSpPr>
            <a:xfrm>
              <a:off x="9664786" y="6083612"/>
              <a:ext cx="281917" cy="285412"/>
              <a:chOff x="6603234" y="4517407"/>
              <a:chExt cx="488446" cy="488446"/>
            </a:xfrm>
          </p:grpSpPr>
          <p:sp>
            <p:nvSpPr>
              <p:cNvPr id="1254" name="Oval">
                <a:extLst>
                  <a:ext uri="{FF2B5EF4-FFF2-40B4-BE49-F238E27FC236}">
                    <a16:creationId xmlns:a16="http://schemas.microsoft.com/office/drawing/2014/main" id="{8C37DAE9-6192-415D-B916-00CD44CB757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5" name="Freeform 130">
                <a:extLst>
                  <a:ext uri="{FF2B5EF4-FFF2-40B4-BE49-F238E27FC236}">
                    <a16:creationId xmlns:a16="http://schemas.microsoft.com/office/drawing/2014/main" id="{BC2F485A-F444-4E06-8120-A9CA5168998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40" name="그룹 1239">
              <a:extLst>
                <a:ext uri="{FF2B5EF4-FFF2-40B4-BE49-F238E27FC236}">
                  <a16:creationId xmlns:a16="http://schemas.microsoft.com/office/drawing/2014/main" id="{3A10A9E6-2955-467D-869C-05DCB72DB514}"/>
                </a:ext>
              </a:extLst>
            </p:cNvPr>
            <p:cNvGrpSpPr/>
            <p:nvPr/>
          </p:nvGrpSpPr>
          <p:grpSpPr>
            <a:xfrm>
              <a:off x="8987029" y="6083609"/>
              <a:ext cx="281917" cy="285413"/>
              <a:chOff x="8463884" y="6122086"/>
              <a:chExt cx="281917" cy="285413"/>
            </a:xfrm>
          </p:grpSpPr>
          <p:sp>
            <p:nvSpPr>
              <p:cNvPr id="1252" name="Oval">
                <a:extLst>
                  <a:ext uri="{FF2B5EF4-FFF2-40B4-BE49-F238E27FC236}">
                    <a16:creationId xmlns:a16="http://schemas.microsoft.com/office/drawing/2014/main" id="{3022DE62-3700-400C-AAEE-A26659500A5B}"/>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3" name="Phone">
                <a:extLst>
                  <a:ext uri="{FF2B5EF4-FFF2-40B4-BE49-F238E27FC236}">
                    <a16:creationId xmlns:a16="http://schemas.microsoft.com/office/drawing/2014/main" id="{61EFFFF8-59B9-4B8E-8D9F-156572DA9F2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41" name="Oval">
              <a:extLst>
                <a:ext uri="{FF2B5EF4-FFF2-40B4-BE49-F238E27FC236}">
                  <a16:creationId xmlns:a16="http://schemas.microsoft.com/office/drawing/2014/main" id="{517179B4-CF32-450B-BE7E-468531AB758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42" name="그룹 1241">
              <a:extLst>
                <a:ext uri="{FF2B5EF4-FFF2-40B4-BE49-F238E27FC236}">
                  <a16:creationId xmlns:a16="http://schemas.microsoft.com/office/drawing/2014/main" id="{884C9E38-3A76-42CE-87DC-1F7A44EA589F}"/>
                </a:ext>
              </a:extLst>
            </p:cNvPr>
            <p:cNvGrpSpPr/>
            <p:nvPr/>
          </p:nvGrpSpPr>
          <p:grpSpPr>
            <a:xfrm>
              <a:off x="10339910" y="6075424"/>
              <a:ext cx="281917" cy="285412"/>
              <a:chOff x="8097032" y="4517407"/>
              <a:chExt cx="488446" cy="488446"/>
            </a:xfrm>
          </p:grpSpPr>
          <p:sp>
            <p:nvSpPr>
              <p:cNvPr id="1244" name="Oval">
                <a:extLst>
                  <a:ext uri="{FF2B5EF4-FFF2-40B4-BE49-F238E27FC236}">
                    <a16:creationId xmlns:a16="http://schemas.microsoft.com/office/drawing/2014/main" id="{A3CDEC24-D037-4942-99D8-C638D299577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45" name="그룹 1244">
                <a:extLst>
                  <a:ext uri="{FF2B5EF4-FFF2-40B4-BE49-F238E27FC236}">
                    <a16:creationId xmlns:a16="http://schemas.microsoft.com/office/drawing/2014/main" id="{4FCC4F66-8735-4B5A-84FE-2E4A9A30033E}"/>
                  </a:ext>
                </a:extLst>
              </p:cNvPr>
              <p:cNvGrpSpPr/>
              <p:nvPr/>
            </p:nvGrpSpPr>
            <p:grpSpPr>
              <a:xfrm>
                <a:off x="8206228" y="4636944"/>
                <a:ext cx="270054" cy="295513"/>
                <a:chOff x="8195379" y="4636944"/>
                <a:chExt cx="270054" cy="295513"/>
              </a:xfrm>
            </p:grpSpPr>
            <p:grpSp>
              <p:nvGrpSpPr>
                <p:cNvPr id="1246" name="그룹 1245">
                  <a:extLst>
                    <a:ext uri="{FF2B5EF4-FFF2-40B4-BE49-F238E27FC236}">
                      <a16:creationId xmlns:a16="http://schemas.microsoft.com/office/drawing/2014/main" id="{40AFB925-FB96-46B5-BEB1-524CF58F6A38}"/>
                    </a:ext>
                  </a:extLst>
                </p:cNvPr>
                <p:cNvGrpSpPr/>
                <p:nvPr/>
              </p:nvGrpSpPr>
              <p:grpSpPr>
                <a:xfrm>
                  <a:off x="8195379" y="4636944"/>
                  <a:ext cx="217562" cy="249372"/>
                  <a:chOff x="7971802" y="-2010646"/>
                  <a:chExt cx="1254159" cy="1437547"/>
                </a:xfrm>
                <a:noFill/>
              </p:grpSpPr>
              <p:sp>
                <p:nvSpPr>
                  <p:cNvPr id="1250" name="자유형: 도형 1249">
                    <a:extLst>
                      <a:ext uri="{FF2B5EF4-FFF2-40B4-BE49-F238E27FC236}">
                        <a16:creationId xmlns:a16="http://schemas.microsoft.com/office/drawing/2014/main" id="{6C3538D2-4598-4790-A593-0D2584F92E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51" name="자유형: 도형 1250">
                    <a:extLst>
                      <a:ext uri="{FF2B5EF4-FFF2-40B4-BE49-F238E27FC236}">
                        <a16:creationId xmlns:a16="http://schemas.microsoft.com/office/drawing/2014/main" id="{76CBE9D5-DF68-44C7-888D-BFD3FD573133}"/>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47" name="그룹 1246">
                  <a:extLst>
                    <a:ext uri="{FF2B5EF4-FFF2-40B4-BE49-F238E27FC236}">
                      <a16:creationId xmlns:a16="http://schemas.microsoft.com/office/drawing/2014/main" id="{433ED5EF-C1C2-4237-A5A0-D5EB91A63FDA}"/>
                    </a:ext>
                  </a:extLst>
                </p:cNvPr>
                <p:cNvGrpSpPr/>
                <p:nvPr/>
              </p:nvGrpSpPr>
              <p:grpSpPr>
                <a:xfrm>
                  <a:off x="8360451" y="4827475"/>
                  <a:ext cx="104982" cy="104982"/>
                  <a:chOff x="8382149" y="4833825"/>
                  <a:chExt cx="104982" cy="104982"/>
                </a:xfrm>
              </p:grpSpPr>
              <p:sp>
                <p:nvSpPr>
                  <p:cNvPr id="1248" name="Oval">
                    <a:extLst>
                      <a:ext uri="{FF2B5EF4-FFF2-40B4-BE49-F238E27FC236}">
                        <a16:creationId xmlns:a16="http://schemas.microsoft.com/office/drawing/2014/main" id="{86E68011-1C6D-4BA6-8362-334FF9E95F1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49" name="그래픽 1248" descr="닫기">
                    <a:extLst>
                      <a:ext uri="{FF2B5EF4-FFF2-40B4-BE49-F238E27FC236}">
                        <a16:creationId xmlns:a16="http://schemas.microsoft.com/office/drawing/2014/main" id="{9170152F-583E-48FB-AE6D-5FF7E37F3A4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43" name="그래픽 1242" descr="미래">
              <a:extLst>
                <a:ext uri="{FF2B5EF4-FFF2-40B4-BE49-F238E27FC236}">
                  <a16:creationId xmlns:a16="http://schemas.microsoft.com/office/drawing/2014/main" id="{D0391953-7EC3-4FE1-A654-61A68B41AAB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258" name="그림 1257">
            <a:extLst>
              <a:ext uri="{FF2B5EF4-FFF2-40B4-BE49-F238E27FC236}">
                <a16:creationId xmlns:a16="http://schemas.microsoft.com/office/drawing/2014/main" id="{DE204812-567B-4170-B272-840110AE3CD1}"/>
              </a:ext>
            </a:extLst>
          </p:cNvPr>
          <p:cNvPicPr>
            <a:picLocks noChangeAspect="1"/>
          </p:cNvPicPr>
          <p:nvPr/>
        </p:nvPicPr>
        <p:blipFill>
          <a:blip r:embed="rId13"/>
          <a:stretch>
            <a:fillRect/>
          </a:stretch>
        </p:blipFill>
        <p:spPr>
          <a:xfrm>
            <a:off x="6200844" y="4921562"/>
            <a:ext cx="352425" cy="314325"/>
          </a:xfrm>
          <a:prstGeom prst="rect">
            <a:avLst/>
          </a:prstGeom>
        </p:spPr>
      </p:pic>
      <p:sp>
        <p:nvSpPr>
          <p:cNvPr id="1259" name="TextBox 1258">
            <a:extLst>
              <a:ext uri="{FF2B5EF4-FFF2-40B4-BE49-F238E27FC236}">
                <a16:creationId xmlns:a16="http://schemas.microsoft.com/office/drawing/2014/main" id="{F71E017A-3A4C-43E1-89FE-7B57F3B63FA5}"/>
              </a:ext>
            </a:extLst>
          </p:cNvPr>
          <p:cNvSpPr txBox="1"/>
          <p:nvPr/>
        </p:nvSpPr>
        <p:spPr>
          <a:xfrm>
            <a:off x="5235695" y="4873759"/>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260" name="Text Box">
            <a:extLst>
              <a:ext uri="{FF2B5EF4-FFF2-40B4-BE49-F238E27FC236}">
                <a16:creationId xmlns:a16="http://schemas.microsoft.com/office/drawing/2014/main" id="{3A08DB1C-54EC-43EB-988B-DA0428649A79}"/>
              </a:ext>
            </a:extLst>
          </p:cNvPr>
          <p:cNvSpPr>
            <a:spLocks/>
          </p:cNvSpPr>
          <p:nvPr/>
        </p:nvSpPr>
        <p:spPr bwMode="auto">
          <a:xfrm>
            <a:off x="3321491" y="532173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61" name="직사각형 1260">
            <a:extLst>
              <a:ext uri="{FF2B5EF4-FFF2-40B4-BE49-F238E27FC236}">
                <a16:creationId xmlns:a16="http://schemas.microsoft.com/office/drawing/2014/main" id="{EBCBEF8E-CC72-4E51-B154-A1F5139F9122}"/>
              </a:ext>
            </a:extLst>
          </p:cNvPr>
          <p:cNvSpPr/>
          <p:nvPr/>
        </p:nvSpPr>
        <p:spPr>
          <a:xfrm>
            <a:off x="4567965" y="533968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62" name="직사각형 1261">
            <a:extLst>
              <a:ext uri="{FF2B5EF4-FFF2-40B4-BE49-F238E27FC236}">
                <a16:creationId xmlns:a16="http://schemas.microsoft.com/office/drawing/2014/main" id="{D7ED1AE5-FA14-422E-9059-DA170E899F3A}"/>
              </a:ext>
            </a:extLst>
          </p:cNvPr>
          <p:cNvSpPr/>
          <p:nvPr/>
        </p:nvSpPr>
        <p:spPr>
          <a:xfrm>
            <a:off x="3705342" y="533968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63" name="직사각형 1262">
            <a:extLst>
              <a:ext uri="{FF2B5EF4-FFF2-40B4-BE49-F238E27FC236}">
                <a16:creationId xmlns:a16="http://schemas.microsoft.com/office/drawing/2014/main" id="{4316F7F5-B4B0-44C8-B939-8229ED3B8440}"/>
              </a:ext>
            </a:extLst>
          </p:cNvPr>
          <p:cNvSpPr/>
          <p:nvPr/>
        </p:nvSpPr>
        <p:spPr>
          <a:xfrm>
            <a:off x="3546013" y="5393543"/>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64" name="그룹 1263">
            <a:extLst>
              <a:ext uri="{FF2B5EF4-FFF2-40B4-BE49-F238E27FC236}">
                <a16:creationId xmlns:a16="http://schemas.microsoft.com/office/drawing/2014/main" id="{8CE0C816-8F48-4686-8F38-16C9BCEBAC77}"/>
              </a:ext>
            </a:extLst>
          </p:cNvPr>
          <p:cNvGrpSpPr/>
          <p:nvPr/>
        </p:nvGrpSpPr>
        <p:grpSpPr>
          <a:xfrm>
            <a:off x="3411797" y="5441053"/>
            <a:ext cx="151200" cy="151200"/>
            <a:chOff x="4513261" y="2545982"/>
            <a:chExt cx="151200" cy="151200"/>
          </a:xfrm>
        </p:grpSpPr>
        <p:sp>
          <p:nvSpPr>
            <p:cNvPr id="1265" name="자유형: 도형 1264">
              <a:extLst>
                <a:ext uri="{FF2B5EF4-FFF2-40B4-BE49-F238E27FC236}">
                  <a16:creationId xmlns:a16="http://schemas.microsoft.com/office/drawing/2014/main" id="{78ABDC53-76C9-49DA-B379-6F73126D033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66" name="자유형: 도형 1265">
              <a:extLst>
                <a:ext uri="{FF2B5EF4-FFF2-40B4-BE49-F238E27FC236}">
                  <a16:creationId xmlns:a16="http://schemas.microsoft.com/office/drawing/2014/main" id="{A891E0C5-0856-4C40-812C-D2C354A7000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67" name="그룹 1266">
            <a:extLst>
              <a:ext uri="{FF2B5EF4-FFF2-40B4-BE49-F238E27FC236}">
                <a16:creationId xmlns:a16="http://schemas.microsoft.com/office/drawing/2014/main" id="{B7DFD099-5CF2-4183-9B21-9F2DA874B8F2}"/>
              </a:ext>
            </a:extLst>
          </p:cNvPr>
          <p:cNvGrpSpPr/>
          <p:nvPr/>
        </p:nvGrpSpPr>
        <p:grpSpPr>
          <a:xfrm>
            <a:off x="6609614" y="5365565"/>
            <a:ext cx="1634798" cy="293600"/>
            <a:chOff x="8987029" y="6075424"/>
            <a:chExt cx="1634798" cy="293600"/>
          </a:xfrm>
        </p:grpSpPr>
        <p:grpSp>
          <p:nvGrpSpPr>
            <p:cNvPr id="1268" name="그룹 1267">
              <a:extLst>
                <a:ext uri="{FF2B5EF4-FFF2-40B4-BE49-F238E27FC236}">
                  <a16:creationId xmlns:a16="http://schemas.microsoft.com/office/drawing/2014/main" id="{EDD254DB-F800-4C4F-AC38-6EB751E02DD9}"/>
                </a:ext>
              </a:extLst>
            </p:cNvPr>
            <p:cNvGrpSpPr/>
            <p:nvPr/>
          </p:nvGrpSpPr>
          <p:grpSpPr>
            <a:xfrm>
              <a:off x="10002348" y="6075424"/>
              <a:ext cx="281917" cy="285412"/>
              <a:chOff x="6284958" y="3632365"/>
              <a:chExt cx="513408" cy="513408"/>
            </a:xfrm>
          </p:grpSpPr>
          <p:sp>
            <p:nvSpPr>
              <p:cNvPr id="1286" name="Oval">
                <a:extLst>
                  <a:ext uri="{FF2B5EF4-FFF2-40B4-BE49-F238E27FC236}">
                    <a16:creationId xmlns:a16="http://schemas.microsoft.com/office/drawing/2014/main" id="{1DB3C499-054D-4873-B945-C74B19A5E5F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7" name="Create">
                <a:extLst>
                  <a:ext uri="{FF2B5EF4-FFF2-40B4-BE49-F238E27FC236}">
                    <a16:creationId xmlns:a16="http://schemas.microsoft.com/office/drawing/2014/main" id="{89209BE3-B6D7-4A5D-802B-81581BE54A1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69" name="그룹 1268">
              <a:extLst>
                <a:ext uri="{FF2B5EF4-FFF2-40B4-BE49-F238E27FC236}">
                  <a16:creationId xmlns:a16="http://schemas.microsoft.com/office/drawing/2014/main" id="{CD817E44-EBD9-42C9-971F-A23F93B314E2}"/>
                </a:ext>
              </a:extLst>
            </p:cNvPr>
            <p:cNvGrpSpPr/>
            <p:nvPr/>
          </p:nvGrpSpPr>
          <p:grpSpPr>
            <a:xfrm>
              <a:off x="9664786" y="6083612"/>
              <a:ext cx="281917" cy="285412"/>
              <a:chOff x="6603234" y="4517407"/>
              <a:chExt cx="488446" cy="488446"/>
            </a:xfrm>
          </p:grpSpPr>
          <p:sp>
            <p:nvSpPr>
              <p:cNvPr id="1284" name="Oval">
                <a:extLst>
                  <a:ext uri="{FF2B5EF4-FFF2-40B4-BE49-F238E27FC236}">
                    <a16:creationId xmlns:a16="http://schemas.microsoft.com/office/drawing/2014/main" id="{71D462D8-A502-4DC0-A9A9-ECC9977E77E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5" name="Freeform 130">
                <a:extLst>
                  <a:ext uri="{FF2B5EF4-FFF2-40B4-BE49-F238E27FC236}">
                    <a16:creationId xmlns:a16="http://schemas.microsoft.com/office/drawing/2014/main" id="{91DF6C0F-9DB5-4D91-ADE6-B7671B653EF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70" name="그룹 1269">
              <a:extLst>
                <a:ext uri="{FF2B5EF4-FFF2-40B4-BE49-F238E27FC236}">
                  <a16:creationId xmlns:a16="http://schemas.microsoft.com/office/drawing/2014/main" id="{1CBF8797-2B4E-4CEF-9F04-0F6629567304}"/>
                </a:ext>
              </a:extLst>
            </p:cNvPr>
            <p:cNvGrpSpPr/>
            <p:nvPr/>
          </p:nvGrpSpPr>
          <p:grpSpPr>
            <a:xfrm>
              <a:off x="8987029" y="6083609"/>
              <a:ext cx="281917" cy="285413"/>
              <a:chOff x="8463884" y="6122086"/>
              <a:chExt cx="281917" cy="285413"/>
            </a:xfrm>
          </p:grpSpPr>
          <p:sp>
            <p:nvSpPr>
              <p:cNvPr id="1282" name="Oval">
                <a:extLst>
                  <a:ext uri="{FF2B5EF4-FFF2-40B4-BE49-F238E27FC236}">
                    <a16:creationId xmlns:a16="http://schemas.microsoft.com/office/drawing/2014/main" id="{0BDEEFFC-3D45-4272-9250-869E4B5D356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3" name="Phone">
                <a:extLst>
                  <a:ext uri="{FF2B5EF4-FFF2-40B4-BE49-F238E27FC236}">
                    <a16:creationId xmlns:a16="http://schemas.microsoft.com/office/drawing/2014/main" id="{B0ACEC3E-8D87-49C0-B1A7-0CC68C0AFD4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71" name="Oval">
              <a:extLst>
                <a:ext uri="{FF2B5EF4-FFF2-40B4-BE49-F238E27FC236}">
                  <a16:creationId xmlns:a16="http://schemas.microsoft.com/office/drawing/2014/main" id="{E901B3BC-0640-43CA-80B6-99C386CC0E96}"/>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72" name="그룹 1271">
              <a:extLst>
                <a:ext uri="{FF2B5EF4-FFF2-40B4-BE49-F238E27FC236}">
                  <a16:creationId xmlns:a16="http://schemas.microsoft.com/office/drawing/2014/main" id="{B1FD9C35-2319-45E6-BD15-F09E3105C1E8}"/>
                </a:ext>
              </a:extLst>
            </p:cNvPr>
            <p:cNvGrpSpPr/>
            <p:nvPr/>
          </p:nvGrpSpPr>
          <p:grpSpPr>
            <a:xfrm>
              <a:off x="10339910" y="6075424"/>
              <a:ext cx="281917" cy="285412"/>
              <a:chOff x="8097032" y="4517407"/>
              <a:chExt cx="488446" cy="488446"/>
            </a:xfrm>
          </p:grpSpPr>
          <p:sp>
            <p:nvSpPr>
              <p:cNvPr id="1274" name="Oval">
                <a:extLst>
                  <a:ext uri="{FF2B5EF4-FFF2-40B4-BE49-F238E27FC236}">
                    <a16:creationId xmlns:a16="http://schemas.microsoft.com/office/drawing/2014/main" id="{257AF1E5-6DAF-4ED2-B313-CB4384F1BED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75" name="그룹 1274">
                <a:extLst>
                  <a:ext uri="{FF2B5EF4-FFF2-40B4-BE49-F238E27FC236}">
                    <a16:creationId xmlns:a16="http://schemas.microsoft.com/office/drawing/2014/main" id="{78B1D776-71B7-4356-8E83-18C735B3DD86}"/>
                  </a:ext>
                </a:extLst>
              </p:cNvPr>
              <p:cNvGrpSpPr/>
              <p:nvPr/>
            </p:nvGrpSpPr>
            <p:grpSpPr>
              <a:xfrm>
                <a:off x="8206228" y="4636944"/>
                <a:ext cx="270054" cy="295513"/>
                <a:chOff x="8195379" y="4636944"/>
                <a:chExt cx="270054" cy="295513"/>
              </a:xfrm>
            </p:grpSpPr>
            <p:grpSp>
              <p:nvGrpSpPr>
                <p:cNvPr id="1276" name="그룹 1275">
                  <a:extLst>
                    <a:ext uri="{FF2B5EF4-FFF2-40B4-BE49-F238E27FC236}">
                      <a16:creationId xmlns:a16="http://schemas.microsoft.com/office/drawing/2014/main" id="{BF25A2B1-833E-4702-B4B5-9AAFA2A0B20E}"/>
                    </a:ext>
                  </a:extLst>
                </p:cNvPr>
                <p:cNvGrpSpPr/>
                <p:nvPr/>
              </p:nvGrpSpPr>
              <p:grpSpPr>
                <a:xfrm>
                  <a:off x="8195379" y="4636944"/>
                  <a:ext cx="217562" cy="249372"/>
                  <a:chOff x="7971802" y="-2010646"/>
                  <a:chExt cx="1254159" cy="1437547"/>
                </a:xfrm>
                <a:noFill/>
              </p:grpSpPr>
              <p:sp>
                <p:nvSpPr>
                  <p:cNvPr id="1280" name="자유형: 도형 1279">
                    <a:extLst>
                      <a:ext uri="{FF2B5EF4-FFF2-40B4-BE49-F238E27FC236}">
                        <a16:creationId xmlns:a16="http://schemas.microsoft.com/office/drawing/2014/main" id="{9E2D3F36-CDC4-44E9-8FFF-8BE25D5192A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81" name="자유형: 도형 1280">
                    <a:extLst>
                      <a:ext uri="{FF2B5EF4-FFF2-40B4-BE49-F238E27FC236}">
                        <a16:creationId xmlns:a16="http://schemas.microsoft.com/office/drawing/2014/main" id="{6B8CE339-55F9-4693-BE60-86E06D7D279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77" name="그룹 1276">
                  <a:extLst>
                    <a:ext uri="{FF2B5EF4-FFF2-40B4-BE49-F238E27FC236}">
                      <a16:creationId xmlns:a16="http://schemas.microsoft.com/office/drawing/2014/main" id="{3E9F23C9-98C5-48A6-B340-E3DFC4C90026}"/>
                    </a:ext>
                  </a:extLst>
                </p:cNvPr>
                <p:cNvGrpSpPr/>
                <p:nvPr/>
              </p:nvGrpSpPr>
              <p:grpSpPr>
                <a:xfrm>
                  <a:off x="8360451" y="4827475"/>
                  <a:ext cx="104982" cy="104982"/>
                  <a:chOff x="8382149" y="4833825"/>
                  <a:chExt cx="104982" cy="104982"/>
                </a:xfrm>
              </p:grpSpPr>
              <p:sp>
                <p:nvSpPr>
                  <p:cNvPr id="1278" name="Oval">
                    <a:extLst>
                      <a:ext uri="{FF2B5EF4-FFF2-40B4-BE49-F238E27FC236}">
                        <a16:creationId xmlns:a16="http://schemas.microsoft.com/office/drawing/2014/main" id="{0DFF6812-E99A-4688-A201-A7E28C1D339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79" name="그래픽 1278" descr="닫기">
                    <a:extLst>
                      <a:ext uri="{FF2B5EF4-FFF2-40B4-BE49-F238E27FC236}">
                        <a16:creationId xmlns:a16="http://schemas.microsoft.com/office/drawing/2014/main" id="{F32115B6-D86A-411F-A515-2D4B3E64D9E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73" name="그래픽 1272" descr="미래">
              <a:extLst>
                <a:ext uri="{FF2B5EF4-FFF2-40B4-BE49-F238E27FC236}">
                  <a16:creationId xmlns:a16="http://schemas.microsoft.com/office/drawing/2014/main" id="{74129710-6018-4A53-A0E7-E5FDA397A13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288" name="TextBox 1287">
            <a:extLst>
              <a:ext uri="{FF2B5EF4-FFF2-40B4-BE49-F238E27FC236}">
                <a16:creationId xmlns:a16="http://schemas.microsoft.com/office/drawing/2014/main" id="{EB4A379F-38B3-40BF-A9B6-A71F68D5D768}"/>
              </a:ext>
            </a:extLst>
          </p:cNvPr>
          <p:cNvSpPr txBox="1"/>
          <p:nvPr/>
        </p:nvSpPr>
        <p:spPr>
          <a:xfrm>
            <a:off x="5235695" y="5320361"/>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289" name="Text Box">
            <a:extLst>
              <a:ext uri="{FF2B5EF4-FFF2-40B4-BE49-F238E27FC236}">
                <a16:creationId xmlns:a16="http://schemas.microsoft.com/office/drawing/2014/main" id="{497862E4-EB3E-439E-A146-403648F3277B}"/>
              </a:ext>
            </a:extLst>
          </p:cNvPr>
          <p:cNvSpPr>
            <a:spLocks/>
          </p:cNvSpPr>
          <p:nvPr/>
        </p:nvSpPr>
        <p:spPr bwMode="auto">
          <a:xfrm>
            <a:off x="3321491" y="5768340"/>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90" name="직사각형 1289">
            <a:extLst>
              <a:ext uri="{FF2B5EF4-FFF2-40B4-BE49-F238E27FC236}">
                <a16:creationId xmlns:a16="http://schemas.microsoft.com/office/drawing/2014/main" id="{99D7E823-1403-45AD-A6BB-DF6D679C2D4F}"/>
              </a:ext>
            </a:extLst>
          </p:cNvPr>
          <p:cNvSpPr/>
          <p:nvPr/>
        </p:nvSpPr>
        <p:spPr>
          <a:xfrm>
            <a:off x="4567965" y="5786284"/>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91" name="직사각형 1290">
            <a:extLst>
              <a:ext uri="{FF2B5EF4-FFF2-40B4-BE49-F238E27FC236}">
                <a16:creationId xmlns:a16="http://schemas.microsoft.com/office/drawing/2014/main" id="{AFD3C7C1-2BE1-4D7C-9C02-95A494AAEFA9}"/>
              </a:ext>
            </a:extLst>
          </p:cNvPr>
          <p:cNvSpPr/>
          <p:nvPr/>
        </p:nvSpPr>
        <p:spPr>
          <a:xfrm>
            <a:off x="3705342" y="5786284"/>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92" name="직사각형 1291">
            <a:extLst>
              <a:ext uri="{FF2B5EF4-FFF2-40B4-BE49-F238E27FC236}">
                <a16:creationId xmlns:a16="http://schemas.microsoft.com/office/drawing/2014/main" id="{C8AE576A-260E-491F-9C34-754A3D5AE6CB}"/>
              </a:ext>
            </a:extLst>
          </p:cNvPr>
          <p:cNvSpPr/>
          <p:nvPr/>
        </p:nvSpPr>
        <p:spPr>
          <a:xfrm>
            <a:off x="3546013" y="5840145"/>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93" name="그룹 1292">
            <a:extLst>
              <a:ext uri="{FF2B5EF4-FFF2-40B4-BE49-F238E27FC236}">
                <a16:creationId xmlns:a16="http://schemas.microsoft.com/office/drawing/2014/main" id="{4ADBB0A0-1879-45B6-9D5D-F8BA972CE492}"/>
              </a:ext>
            </a:extLst>
          </p:cNvPr>
          <p:cNvGrpSpPr/>
          <p:nvPr/>
        </p:nvGrpSpPr>
        <p:grpSpPr>
          <a:xfrm>
            <a:off x="3411797" y="5887655"/>
            <a:ext cx="151200" cy="151200"/>
            <a:chOff x="4513261" y="2545982"/>
            <a:chExt cx="151200" cy="151200"/>
          </a:xfrm>
        </p:grpSpPr>
        <p:sp>
          <p:nvSpPr>
            <p:cNvPr id="1294" name="자유형: 도형 1293">
              <a:extLst>
                <a:ext uri="{FF2B5EF4-FFF2-40B4-BE49-F238E27FC236}">
                  <a16:creationId xmlns:a16="http://schemas.microsoft.com/office/drawing/2014/main" id="{9CCAFB0E-6713-4BDB-9DD4-B4F32D4958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95" name="자유형: 도형 1294">
              <a:extLst>
                <a:ext uri="{FF2B5EF4-FFF2-40B4-BE49-F238E27FC236}">
                  <a16:creationId xmlns:a16="http://schemas.microsoft.com/office/drawing/2014/main" id="{FBA5789E-CA95-4CBB-A961-C04990CEDE4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96" name="그룹 1295">
            <a:extLst>
              <a:ext uri="{FF2B5EF4-FFF2-40B4-BE49-F238E27FC236}">
                <a16:creationId xmlns:a16="http://schemas.microsoft.com/office/drawing/2014/main" id="{5CC045EF-55A4-4956-A7F4-5D44C871F101}"/>
              </a:ext>
            </a:extLst>
          </p:cNvPr>
          <p:cNvGrpSpPr/>
          <p:nvPr/>
        </p:nvGrpSpPr>
        <p:grpSpPr>
          <a:xfrm>
            <a:off x="6609614" y="5812167"/>
            <a:ext cx="1634798" cy="293600"/>
            <a:chOff x="8987029" y="6075424"/>
            <a:chExt cx="1634798" cy="293600"/>
          </a:xfrm>
        </p:grpSpPr>
        <p:grpSp>
          <p:nvGrpSpPr>
            <p:cNvPr id="1297" name="그룹 1296">
              <a:extLst>
                <a:ext uri="{FF2B5EF4-FFF2-40B4-BE49-F238E27FC236}">
                  <a16:creationId xmlns:a16="http://schemas.microsoft.com/office/drawing/2014/main" id="{255BA233-6CD3-4FBA-A7FF-6545159085C0}"/>
                </a:ext>
              </a:extLst>
            </p:cNvPr>
            <p:cNvGrpSpPr/>
            <p:nvPr/>
          </p:nvGrpSpPr>
          <p:grpSpPr>
            <a:xfrm>
              <a:off x="10002348" y="6075424"/>
              <a:ext cx="281917" cy="285412"/>
              <a:chOff x="6284958" y="3632365"/>
              <a:chExt cx="513408" cy="513408"/>
            </a:xfrm>
          </p:grpSpPr>
          <p:sp>
            <p:nvSpPr>
              <p:cNvPr id="1315" name="Oval">
                <a:extLst>
                  <a:ext uri="{FF2B5EF4-FFF2-40B4-BE49-F238E27FC236}">
                    <a16:creationId xmlns:a16="http://schemas.microsoft.com/office/drawing/2014/main" id="{CB4756E2-9E58-400E-B522-BC1F913BFE2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6" name="Create">
                <a:extLst>
                  <a:ext uri="{FF2B5EF4-FFF2-40B4-BE49-F238E27FC236}">
                    <a16:creationId xmlns:a16="http://schemas.microsoft.com/office/drawing/2014/main" id="{CD5AC037-318D-4EC4-B525-2C4AF8E9B70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98" name="그룹 1297">
              <a:extLst>
                <a:ext uri="{FF2B5EF4-FFF2-40B4-BE49-F238E27FC236}">
                  <a16:creationId xmlns:a16="http://schemas.microsoft.com/office/drawing/2014/main" id="{EA328A53-98F0-4748-B00F-E996E5E5898F}"/>
                </a:ext>
              </a:extLst>
            </p:cNvPr>
            <p:cNvGrpSpPr/>
            <p:nvPr/>
          </p:nvGrpSpPr>
          <p:grpSpPr>
            <a:xfrm>
              <a:off x="9664786" y="6083612"/>
              <a:ext cx="281917" cy="285412"/>
              <a:chOff x="6603234" y="4517407"/>
              <a:chExt cx="488446" cy="488446"/>
            </a:xfrm>
          </p:grpSpPr>
          <p:sp>
            <p:nvSpPr>
              <p:cNvPr id="1313" name="Oval">
                <a:extLst>
                  <a:ext uri="{FF2B5EF4-FFF2-40B4-BE49-F238E27FC236}">
                    <a16:creationId xmlns:a16="http://schemas.microsoft.com/office/drawing/2014/main" id="{7CF7F4CB-4A23-419B-A632-15A88EEFB8A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4" name="Freeform 130">
                <a:extLst>
                  <a:ext uri="{FF2B5EF4-FFF2-40B4-BE49-F238E27FC236}">
                    <a16:creationId xmlns:a16="http://schemas.microsoft.com/office/drawing/2014/main" id="{74B5C5B6-1EBD-4BB9-9D2D-A5EBAEDF76D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99" name="그룹 1298">
              <a:extLst>
                <a:ext uri="{FF2B5EF4-FFF2-40B4-BE49-F238E27FC236}">
                  <a16:creationId xmlns:a16="http://schemas.microsoft.com/office/drawing/2014/main" id="{14DF98C5-6730-4D19-8165-D181AB2FFDA2}"/>
                </a:ext>
              </a:extLst>
            </p:cNvPr>
            <p:cNvGrpSpPr/>
            <p:nvPr/>
          </p:nvGrpSpPr>
          <p:grpSpPr>
            <a:xfrm>
              <a:off x="8987029" y="6083609"/>
              <a:ext cx="281917" cy="285413"/>
              <a:chOff x="8463884" y="6122086"/>
              <a:chExt cx="281917" cy="285413"/>
            </a:xfrm>
          </p:grpSpPr>
          <p:sp>
            <p:nvSpPr>
              <p:cNvPr id="1311" name="Oval">
                <a:extLst>
                  <a:ext uri="{FF2B5EF4-FFF2-40B4-BE49-F238E27FC236}">
                    <a16:creationId xmlns:a16="http://schemas.microsoft.com/office/drawing/2014/main" id="{03E8704B-006F-41BD-B802-5191C6F6DCF9}"/>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2" name="Phone">
                <a:extLst>
                  <a:ext uri="{FF2B5EF4-FFF2-40B4-BE49-F238E27FC236}">
                    <a16:creationId xmlns:a16="http://schemas.microsoft.com/office/drawing/2014/main" id="{4EF7C7D1-FD18-4C0B-A16C-1FDDAF04DC4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300" name="Oval">
              <a:extLst>
                <a:ext uri="{FF2B5EF4-FFF2-40B4-BE49-F238E27FC236}">
                  <a16:creationId xmlns:a16="http://schemas.microsoft.com/office/drawing/2014/main" id="{3E52D1BD-5DB2-405A-8477-7878D7DB179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01" name="그룹 1300">
              <a:extLst>
                <a:ext uri="{FF2B5EF4-FFF2-40B4-BE49-F238E27FC236}">
                  <a16:creationId xmlns:a16="http://schemas.microsoft.com/office/drawing/2014/main" id="{43FECA0B-3D9E-47D7-8878-77CF67065BC9}"/>
                </a:ext>
              </a:extLst>
            </p:cNvPr>
            <p:cNvGrpSpPr/>
            <p:nvPr/>
          </p:nvGrpSpPr>
          <p:grpSpPr>
            <a:xfrm>
              <a:off x="10339910" y="6075424"/>
              <a:ext cx="281917" cy="285412"/>
              <a:chOff x="8097032" y="4517407"/>
              <a:chExt cx="488446" cy="488446"/>
            </a:xfrm>
          </p:grpSpPr>
          <p:sp>
            <p:nvSpPr>
              <p:cNvPr id="1303" name="Oval">
                <a:extLst>
                  <a:ext uri="{FF2B5EF4-FFF2-40B4-BE49-F238E27FC236}">
                    <a16:creationId xmlns:a16="http://schemas.microsoft.com/office/drawing/2014/main" id="{E00B95AB-142D-4FD4-97F3-D4B723CFCE3A}"/>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04" name="그룹 1303">
                <a:extLst>
                  <a:ext uri="{FF2B5EF4-FFF2-40B4-BE49-F238E27FC236}">
                    <a16:creationId xmlns:a16="http://schemas.microsoft.com/office/drawing/2014/main" id="{622717E1-5B61-4B1F-9945-D20F4C87C91F}"/>
                  </a:ext>
                </a:extLst>
              </p:cNvPr>
              <p:cNvGrpSpPr/>
              <p:nvPr/>
            </p:nvGrpSpPr>
            <p:grpSpPr>
              <a:xfrm>
                <a:off x="8206228" y="4636944"/>
                <a:ext cx="270054" cy="295513"/>
                <a:chOff x="8195379" y="4636944"/>
                <a:chExt cx="270054" cy="295513"/>
              </a:xfrm>
            </p:grpSpPr>
            <p:grpSp>
              <p:nvGrpSpPr>
                <p:cNvPr id="1305" name="그룹 1304">
                  <a:extLst>
                    <a:ext uri="{FF2B5EF4-FFF2-40B4-BE49-F238E27FC236}">
                      <a16:creationId xmlns:a16="http://schemas.microsoft.com/office/drawing/2014/main" id="{DDB61EBC-8790-49B1-A64C-E4A2558A7B4C}"/>
                    </a:ext>
                  </a:extLst>
                </p:cNvPr>
                <p:cNvGrpSpPr/>
                <p:nvPr/>
              </p:nvGrpSpPr>
              <p:grpSpPr>
                <a:xfrm>
                  <a:off x="8195379" y="4636944"/>
                  <a:ext cx="217562" cy="249372"/>
                  <a:chOff x="7971802" y="-2010646"/>
                  <a:chExt cx="1254159" cy="1437547"/>
                </a:xfrm>
                <a:noFill/>
              </p:grpSpPr>
              <p:sp>
                <p:nvSpPr>
                  <p:cNvPr id="1309" name="자유형: 도형 1308">
                    <a:extLst>
                      <a:ext uri="{FF2B5EF4-FFF2-40B4-BE49-F238E27FC236}">
                        <a16:creationId xmlns:a16="http://schemas.microsoft.com/office/drawing/2014/main" id="{F66982DB-F705-414B-B12E-56F2259F6DA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310" name="자유형: 도형 1309">
                    <a:extLst>
                      <a:ext uri="{FF2B5EF4-FFF2-40B4-BE49-F238E27FC236}">
                        <a16:creationId xmlns:a16="http://schemas.microsoft.com/office/drawing/2014/main" id="{0E3F3943-E759-43F3-84F2-8785AEC92F2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306" name="그룹 1305">
                  <a:extLst>
                    <a:ext uri="{FF2B5EF4-FFF2-40B4-BE49-F238E27FC236}">
                      <a16:creationId xmlns:a16="http://schemas.microsoft.com/office/drawing/2014/main" id="{59BE2B21-377C-4F4B-A53B-E8C7430DBBB6}"/>
                    </a:ext>
                  </a:extLst>
                </p:cNvPr>
                <p:cNvGrpSpPr/>
                <p:nvPr/>
              </p:nvGrpSpPr>
              <p:grpSpPr>
                <a:xfrm>
                  <a:off x="8360451" y="4827475"/>
                  <a:ext cx="104982" cy="104982"/>
                  <a:chOff x="8382149" y="4833825"/>
                  <a:chExt cx="104982" cy="104982"/>
                </a:xfrm>
              </p:grpSpPr>
              <p:sp>
                <p:nvSpPr>
                  <p:cNvPr id="1307" name="Oval">
                    <a:extLst>
                      <a:ext uri="{FF2B5EF4-FFF2-40B4-BE49-F238E27FC236}">
                        <a16:creationId xmlns:a16="http://schemas.microsoft.com/office/drawing/2014/main" id="{CC74D62F-96A3-4DC2-B853-A9AD3206932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308" name="그래픽 1307" descr="닫기">
                    <a:extLst>
                      <a:ext uri="{FF2B5EF4-FFF2-40B4-BE49-F238E27FC236}">
                        <a16:creationId xmlns:a16="http://schemas.microsoft.com/office/drawing/2014/main" id="{53B460D0-C4EB-4CB1-BDBF-DD388058240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302" name="그래픽 1301" descr="미래">
              <a:extLst>
                <a:ext uri="{FF2B5EF4-FFF2-40B4-BE49-F238E27FC236}">
                  <a16:creationId xmlns:a16="http://schemas.microsoft.com/office/drawing/2014/main" id="{95FE8B86-4B27-461B-8A7A-5785544E6DC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317" name="그림 1316">
            <a:extLst>
              <a:ext uri="{FF2B5EF4-FFF2-40B4-BE49-F238E27FC236}">
                <a16:creationId xmlns:a16="http://schemas.microsoft.com/office/drawing/2014/main" id="{1BE9B552-1653-4658-AAFE-A19523216AC3}"/>
              </a:ext>
            </a:extLst>
          </p:cNvPr>
          <p:cNvPicPr>
            <a:picLocks noChangeAspect="1"/>
          </p:cNvPicPr>
          <p:nvPr/>
        </p:nvPicPr>
        <p:blipFill>
          <a:blip r:embed="rId13"/>
          <a:stretch>
            <a:fillRect/>
          </a:stretch>
        </p:blipFill>
        <p:spPr>
          <a:xfrm>
            <a:off x="6200844" y="5814766"/>
            <a:ext cx="352425" cy="314325"/>
          </a:xfrm>
          <a:prstGeom prst="rect">
            <a:avLst/>
          </a:prstGeom>
        </p:spPr>
      </p:pic>
      <p:sp>
        <p:nvSpPr>
          <p:cNvPr id="1318" name="TextBox 1317">
            <a:extLst>
              <a:ext uri="{FF2B5EF4-FFF2-40B4-BE49-F238E27FC236}">
                <a16:creationId xmlns:a16="http://schemas.microsoft.com/office/drawing/2014/main" id="{D6B59A7B-D0DB-4F03-840A-BD8D659C4FC5}"/>
              </a:ext>
            </a:extLst>
          </p:cNvPr>
          <p:cNvSpPr txBox="1"/>
          <p:nvPr/>
        </p:nvSpPr>
        <p:spPr>
          <a:xfrm>
            <a:off x="5235695" y="5766963"/>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319" name="그림 1318">
            <a:extLst>
              <a:ext uri="{FF2B5EF4-FFF2-40B4-BE49-F238E27FC236}">
                <a16:creationId xmlns:a16="http://schemas.microsoft.com/office/drawing/2014/main" id="{9DC58766-04CE-40E3-A35D-9BD20DD65E62}"/>
              </a:ext>
            </a:extLst>
          </p:cNvPr>
          <p:cNvPicPr>
            <a:picLocks noChangeAspect="1"/>
          </p:cNvPicPr>
          <p:nvPr/>
        </p:nvPicPr>
        <p:blipFill>
          <a:blip r:embed="rId14"/>
          <a:stretch>
            <a:fillRect/>
          </a:stretch>
        </p:blipFill>
        <p:spPr>
          <a:xfrm>
            <a:off x="6221210" y="5373750"/>
            <a:ext cx="342900" cy="276225"/>
          </a:xfrm>
          <a:prstGeom prst="rect">
            <a:avLst/>
          </a:prstGeom>
        </p:spPr>
      </p:pic>
      <p:sp>
        <p:nvSpPr>
          <p:cNvPr id="23" name="직사각형 22">
            <a:extLst>
              <a:ext uri="{FF2B5EF4-FFF2-40B4-BE49-F238E27FC236}">
                <a16:creationId xmlns:a16="http://schemas.microsoft.com/office/drawing/2014/main" id="{E2BC9C94-419D-47BA-8C2C-831F59128FCD}"/>
              </a:ext>
            </a:extLst>
          </p:cNvPr>
          <p:cNvSpPr/>
          <p:nvPr/>
        </p:nvSpPr>
        <p:spPr>
          <a:xfrm>
            <a:off x="160406" y="568353"/>
            <a:ext cx="2297568" cy="366435"/>
          </a:xfrm>
          <a:prstGeom prst="rect">
            <a:avLst/>
          </a:prstGeom>
          <a:solidFill>
            <a:srgbClr val="DDEDFB"/>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endParaRPr lang="ko-KR" altLang="en-US" sz="1200" dirty="0">
              <a:solidFill>
                <a:schemeClr val="tx1"/>
              </a:solidFill>
            </a:endParaRPr>
          </a:p>
        </p:txBody>
      </p:sp>
      <p:sp>
        <p:nvSpPr>
          <p:cNvPr id="1321" name="직사각형 1320">
            <a:extLst>
              <a:ext uri="{FF2B5EF4-FFF2-40B4-BE49-F238E27FC236}">
                <a16:creationId xmlns:a16="http://schemas.microsoft.com/office/drawing/2014/main" id="{D9E4032F-A02C-4092-B6A6-61D17E8C88AF}"/>
              </a:ext>
            </a:extLst>
          </p:cNvPr>
          <p:cNvSpPr/>
          <p:nvPr/>
        </p:nvSpPr>
        <p:spPr>
          <a:xfrm>
            <a:off x="323770" y="4048838"/>
            <a:ext cx="923903" cy="223121"/>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defRPr/>
            </a:pPr>
            <a:r>
              <a:rPr lang="en-US" altLang="ko-KR" sz="900" dirty="0">
                <a:solidFill>
                  <a:srgbClr val="E6097F"/>
                </a:solidFill>
                <a:latin typeface="맑은 고딕" panose="020B0503020000020004" pitchFamily="50" charset="-127"/>
                <a:ea typeface="맑은 고딕" panose="020B0503020000020004" pitchFamily="50" charset="-127"/>
              </a:rPr>
              <a:t>0</a:t>
            </a:r>
            <a:r>
              <a:rPr lang="en-US" altLang="ko-KR" sz="900" dirty="0">
                <a:solidFill>
                  <a:schemeClr val="tx1"/>
                </a:solidFill>
                <a:latin typeface="맑은 고딕" panose="020B0503020000020004" pitchFamily="50" charset="-127"/>
                <a:ea typeface="맑은 고딕" panose="020B0503020000020004" pitchFamily="50" charset="-127"/>
              </a:rPr>
              <a:t> / 720 byte</a:t>
            </a:r>
            <a:endParaRPr lang="ko-KR" altLang="en-US" sz="1100" dirty="0">
              <a:solidFill>
                <a:schemeClr val="tx1"/>
              </a:solidFill>
            </a:endParaRPr>
          </a:p>
        </p:txBody>
      </p:sp>
      <p:graphicFrame>
        <p:nvGraphicFramePr>
          <p:cNvPr id="27" name="표 34">
            <a:extLst>
              <a:ext uri="{FF2B5EF4-FFF2-40B4-BE49-F238E27FC236}">
                <a16:creationId xmlns:a16="http://schemas.microsoft.com/office/drawing/2014/main" id="{D0317631-B3DD-4A80-AF7C-FD57545FDB21}"/>
              </a:ext>
            </a:extLst>
          </p:cNvPr>
          <p:cNvGraphicFramePr>
            <a:graphicFrameLocks noGrp="1"/>
          </p:cNvGraphicFramePr>
          <p:nvPr>
            <p:extLst>
              <p:ext uri="{D42A27DB-BD31-4B8C-83A1-F6EECF244321}">
                <p14:modId xmlns:p14="http://schemas.microsoft.com/office/powerpoint/2010/main" val="3803183732"/>
              </p:ext>
            </p:extLst>
          </p:nvPr>
        </p:nvGraphicFramePr>
        <p:xfrm>
          <a:off x="8475836" y="575693"/>
          <a:ext cx="3555758" cy="3890517"/>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이름을 검색</a:t>
                      </a:r>
                      <a:endParaRPr lang="en-US" altLang="ko-KR" sz="1000" dirty="0"/>
                    </a:p>
                    <a:p>
                      <a:pPr marL="171450" indent="-171450" algn="l" latinLnBrk="1">
                        <a:buFont typeface="Arial" panose="020B0604020202020204" pitchFamily="34" charset="0"/>
                        <a:buChar char="•"/>
                      </a:pPr>
                      <a:r>
                        <a:rPr lang="ko-KR" altLang="en-US" sz="1000" dirty="0"/>
                        <a:t>전화번호를 입력</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문자내역 검색</a:t>
                      </a:r>
                      <a:endParaRPr lang="en-US" altLang="ko-KR" sz="1000" dirty="0"/>
                    </a:p>
                    <a:p>
                      <a:pPr marL="171450" indent="-171450" algn="l" latinLnBrk="1">
                        <a:buFont typeface="Arial" panose="020B0604020202020204" pitchFamily="34" charset="0"/>
                        <a:buChar char="•"/>
                      </a:pPr>
                      <a:r>
                        <a:rPr lang="ko-KR" altLang="en-US" sz="1000" dirty="0"/>
                        <a:t>이름 전화번호를 검색</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기간으로 문자내역 검색 </a:t>
                      </a:r>
                      <a:endParaRPr lang="en-US" altLang="ko-KR" sz="1000" dirty="0"/>
                    </a:p>
                    <a:p>
                      <a:pPr marL="171450" indent="-171450" algn="l" latinLnBrk="1">
                        <a:buFont typeface="Arial" panose="020B0604020202020204" pitchFamily="34" charset="0"/>
                        <a:buChar char="•"/>
                      </a:pPr>
                      <a:r>
                        <a:rPr lang="ko-KR" altLang="en-US" sz="1000" dirty="0">
                          <a:solidFill>
                            <a:srgbClr val="0070C0"/>
                          </a:solidFill>
                        </a:rPr>
                        <a:t>통화목록에서의 검색방식과 동일</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특수문자 영역은 현행을 유지한다</a:t>
                      </a:r>
                      <a:r>
                        <a:rPr lang="en-US" altLang="ko-KR" sz="1000" dirty="0"/>
                        <a:t>.</a:t>
                      </a: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01" name="직사각형 300">
            <a:extLst>
              <a:ext uri="{FF2B5EF4-FFF2-40B4-BE49-F238E27FC236}">
                <a16:creationId xmlns:a16="http://schemas.microsoft.com/office/drawing/2014/main" id="{709AD12E-D4AC-4CE6-AA62-99FA943FFB82}"/>
              </a:ext>
            </a:extLst>
          </p:cNvPr>
          <p:cNvSpPr/>
          <p:nvPr/>
        </p:nvSpPr>
        <p:spPr>
          <a:xfrm>
            <a:off x="153879" y="947165"/>
            <a:ext cx="3065711" cy="2330094"/>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endParaRPr lang="ko-KR" altLang="en-US" sz="1200" dirty="0">
              <a:solidFill>
                <a:schemeClr val="tx1"/>
              </a:solidFill>
            </a:endParaRPr>
          </a:p>
        </p:txBody>
      </p:sp>
      <p:sp>
        <p:nvSpPr>
          <p:cNvPr id="302" name="직사각형 301">
            <a:extLst>
              <a:ext uri="{FF2B5EF4-FFF2-40B4-BE49-F238E27FC236}">
                <a16:creationId xmlns:a16="http://schemas.microsoft.com/office/drawing/2014/main" id="{226663FA-8CF2-4D6D-90D0-631855B5EB45}"/>
              </a:ext>
            </a:extLst>
          </p:cNvPr>
          <p:cNvSpPr/>
          <p:nvPr/>
        </p:nvSpPr>
        <p:spPr>
          <a:xfrm>
            <a:off x="156881" y="4996874"/>
            <a:ext cx="3065711" cy="823478"/>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endParaRPr lang="ko-KR" altLang="en-US" sz="1200" dirty="0">
              <a:solidFill>
                <a:schemeClr val="tx1"/>
              </a:solidFill>
            </a:endParaRPr>
          </a:p>
        </p:txBody>
      </p:sp>
      <p:sp>
        <p:nvSpPr>
          <p:cNvPr id="304" name="TextBox 303">
            <a:extLst>
              <a:ext uri="{FF2B5EF4-FFF2-40B4-BE49-F238E27FC236}">
                <a16:creationId xmlns:a16="http://schemas.microsoft.com/office/drawing/2014/main" id="{A8F41E2A-1B56-40D2-8316-47740A4E776C}"/>
              </a:ext>
            </a:extLst>
          </p:cNvPr>
          <p:cNvSpPr txBox="1"/>
          <p:nvPr/>
        </p:nvSpPr>
        <p:spPr>
          <a:xfrm>
            <a:off x="897167" y="4632128"/>
            <a:ext cx="35050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05" name="TextBox 304">
            <a:extLst>
              <a:ext uri="{FF2B5EF4-FFF2-40B4-BE49-F238E27FC236}">
                <a16:creationId xmlns:a16="http://schemas.microsoft.com/office/drawing/2014/main" id="{693885E0-2FAE-4B7A-8B81-108E5CA3B0EF}"/>
              </a:ext>
            </a:extLst>
          </p:cNvPr>
          <p:cNvSpPr txBox="1"/>
          <p:nvPr/>
        </p:nvSpPr>
        <p:spPr>
          <a:xfrm>
            <a:off x="6306989" y="580729"/>
            <a:ext cx="350506"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306" name="TextBox 305">
            <a:extLst>
              <a:ext uri="{FF2B5EF4-FFF2-40B4-BE49-F238E27FC236}">
                <a16:creationId xmlns:a16="http://schemas.microsoft.com/office/drawing/2014/main" id="{C173C4D2-A80F-4A47-A9EE-2544CF1A4599}"/>
              </a:ext>
            </a:extLst>
          </p:cNvPr>
          <p:cNvSpPr txBox="1"/>
          <p:nvPr/>
        </p:nvSpPr>
        <p:spPr>
          <a:xfrm>
            <a:off x="5822622" y="799999"/>
            <a:ext cx="35050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grpSp>
        <p:nvGrpSpPr>
          <p:cNvPr id="309" name="그룹 308">
            <a:extLst>
              <a:ext uri="{FF2B5EF4-FFF2-40B4-BE49-F238E27FC236}">
                <a16:creationId xmlns:a16="http://schemas.microsoft.com/office/drawing/2014/main" id="{474AF91D-5797-4F93-B0AB-C6128D40519A}"/>
              </a:ext>
            </a:extLst>
          </p:cNvPr>
          <p:cNvGrpSpPr/>
          <p:nvPr/>
        </p:nvGrpSpPr>
        <p:grpSpPr>
          <a:xfrm>
            <a:off x="5712558" y="1719813"/>
            <a:ext cx="1997899" cy="1265228"/>
            <a:chOff x="6198005" y="1386951"/>
            <a:chExt cx="1997899" cy="1265228"/>
          </a:xfrm>
          <a:effectLst>
            <a:outerShdw blurRad="50800" dist="38100" dir="2700000" algn="tl" rotWithShape="0">
              <a:prstClr val="black">
                <a:alpha val="40000"/>
              </a:prstClr>
            </a:outerShdw>
          </a:effectLst>
        </p:grpSpPr>
        <p:sp>
          <p:nvSpPr>
            <p:cNvPr id="310" name="사각형: 둥근 모서리 309">
              <a:extLst>
                <a:ext uri="{FF2B5EF4-FFF2-40B4-BE49-F238E27FC236}">
                  <a16:creationId xmlns:a16="http://schemas.microsoft.com/office/drawing/2014/main" id="{8454C193-FC42-4B24-BDDD-D7393766EA89}"/>
                </a:ext>
              </a:extLst>
            </p:cNvPr>
            <p:cNvSpPr/>
            <p:nvPr/>
          </p:nvSpPr>
          <p:spPr>
            <a:xfrm>
              <a:off x="6198005" y="1386951"/>
              <a:ext cx="1997899" cy="1265228"/>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11" name="Text Box">
              <a:extLst>
                <a:ext uri="{FF2B5EF4-FFF2-40B4-BE49-F238E27FC236}">
                  <a16:creationId xmlns:a16="http://schemas.microsoft.com/office/drawing/2014/main" id="{657D66C1-3C52-4205-B2C6-B4F23A33FA6D}"/>
                </a:ext>
              </a:extLst>
            </p:cNvPr>
            <p:cNvSpPr>
              <a:spLocks/>
            </p:cNvSpPr>
            <p:nvPr/>
          </p:nvSpPr>
          <p:spPr bwMode="auto">
            <a:xfrm>
              <a:off x="6263461" y="1430900"/>
              <a:ext cx="504003" cy="248316"/>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오늘</a:t>
              </a:r>
              <a:endParaRPr lang="en-US" sz="800" b="1" dirty="0">
                <a:solidFill>
                  <a:schemeClr val="tx1"/>
                </a:solidFill>
                <a:latin typeface="+mn-ea"/>
              </a:endParaRPr>
            </a:p>
          </p:txBody>
        </p:sp>
        <p:sp>
          <p:nvSpPr>
            <p:cNvPr id="312" name="Text Box">
              <a:extLst>
                <a:ext uri="{FF2B5EF4-FFF2-40B4-BE49-F238E27FC236}">
                  <a16:creationId xmlns:a16="http://schemas.microsoft.com/office/drawing/2014/main" id="{1CF2FCE3-4CDC-467B-9128-D83ACBA4F5A3}"/>
                </a:ext>
              </a:extLst>
            </p:cNvPr>
            <p:cNvSpPr>
              <a:spLocks/>
            </p:cNvSpPr>
            <p:nvPr/>
          </p:nvSpPr>
          <p:spPr bwMode="auto">
            <a:xfrm>
              <a:off x="6850878" y="1430900"/>
              <a:ext cx="616243" cy="212970"/>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이번 주</a:t>
              </a:r>
              <a:endParaRPr lang="en-US" sz="800" b="1" dirty="0">
                <a:solidFill>
                  <a:schemeClr val="tx1"/>
                </a:solidFill>
                <a:latin typeface="+mn-ea"/>
              </a:endParaRPr>
            </a:p>
          </p:txBody>
        </p:sp>
        <p:sp>
          <p:nvSpPr>
            <p:cNvPr id="313" name="Text Box">
              <a:extLst>
                <a:ext uri="{FF2B5EF4-FFF2-40B4-BE49-F238E27FC236}">
                  <a16:creationId xmlns:a16="http://schemas.microsoft.com/office/drawing/2014/main" id="{89FC74D0-28EC-4CD1-954B-DAD92D426E94}"/>
                </a:ext>
              </a:extLst>
            </p:cNvPr>
            <p:cNvSpPr>
              <a:spLocks/>
            </p:cNvSpPr>
            <p:nvPr/>
          </p:nvSpPr>
          <p:spPr bwMode="auto">
            <a:xfrm>
              <a:off x="7516773" y="1430900"/>
              <a:ext cx="584098" cy="23083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이번 달</a:t>
              </a:r>
              <a:endParaRPr lang="en-US" sz="800" b="1" dirty="0">
                <a:solidFill>
                  <a:schemeClr val="tx1"/>
                </a:solidFill>
                <a:latin typeface="+mn-ea"/>
              </a:endParaRPr>
            </a:p>
          </p:txBody>
        </p:sp>
        <p:sp>
          <p:nvSpPr>
            <p:cNvPr id="314" name="직사각형 313">
              <a:extLst>
                <a:ext uri="{FF2B5EF4-FFF2-40B4-BE49-F238E27FC236}">
                  <a16:creationId xmlns:a16="http://schemas.microsoft.com/office/drawing/2014/main" id="{2767B895-C30F-4C7E-9DDC-04E6A5AF3C67}"/>
                </a:ext>
              </a:extLst>
            </p:cNvPr>
            <p:cNvSpPr/>
            <p:nvPr/>
          </p:nvSpPr>
          <p:spPr>
            <a:xfrm>
              <a:off x="6275333" y="1724053"/>
              <a:ext cx="808830" cy="19691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15" name="직사각형 314">
              <a:extLst>
                <a:ext uri="{FF2B5EF4-FFF2-40B4-BE49-F238E27FC236}">
                  <a16:creationId xmlns:a16="http://schemas.microsoft.com/office/drawing/2014/main" id="{0AD39A21-8F86-4790-9D35-99A0E5A1023B}"/>
                </a:ext>
              </a:extLst>
            </p:cNvPr>
            <p:cNvSpPr/>
            <p:nvPr/>
          </p:nvSpPr>
          <p:spPr>
            <a:xfrm>
              <a:off x="7299668" y="1722829"/>
              <a:ext cx="808830" cy="19691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16" name="TextBox 315">
              <a:extLst>
                <a:ext uri="{FF2B5EF4-FFF2-40B4-BE49-F238E27FC236}">
                  <a16:creationId xmlns:a16="http://schemas.microsoft.com/office/drawing/2014/main" id="{E52AF536-5B64-4E0B-B9C3-1EA80898205F}"/>
                </a:ext>
              </a:extLst>
            </p:cNvPr>
            <p:cNvSpPr txBox="1"/>
            <p:nvPr/>
          </p:nvSpPr>
          <p:spPr>
            <a:xfrm>
              <a:off x="7054735" y="1688468"/>
              <a:ext cx="266420" cy="261610"/>
            </a:xfrm>
            <a:prstGeom prst="rect">
              <a:avLst/>
            </a:prstGeom>
            <a:noFill/>
          </p:spPr>
          <p:txBody>
            <a:bodyPr wrap="none" rtlCol="0">
              <a:spAutoFit/>
            </a:bodyPr>
            <a:lstStyle/>
            <a:p>
              <a:r>
                <a:rPr lang="en-US" altLang="ko-KR" sz="1100" b="1" dirty="0"/>
                <a:t>~</a:t>
              </a:r>
              <a:endParaRPr lang="ko-KR" altLang="en-US" sz="1100" b="1" dirty="0"/>
            </a:p>
          </p:txBody>
        </p:sp>
        <p:sp>
          <p:nvSpPr>
            <p:cNvPr id="317" name="Text Box">
              <a:extLst>
                <a:ext uri="{FF2B5EF4-FFF2-40B4-BE49-F238E27FC236}">
                  <a16:creationId xmlns:a16="http://schemas.microsoft.com/office/drawing/2014/main" id="{0C23EE47-8992-4338-9F38-E33CCE75E5F4}"/>
                </a:ext>
              </a:extLst>
            </p:cNvPr>
            <p:cNvSpPr>
              <a:spLocks/>
            </p:cNvSpPr>
            <p:nvPr/>
          </p:nvSpPr>
          <p:spPr bwMode="auto">
            <a:xfrm>
              <a:off x="6290997" y="1982464"/>
              <a:ext cx="1808455" cy="24842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sp>
          <p:nvSpPr>
            <p:cNvPr id="318" name="Text Box">
              <a:extLst>
                <a:ext uri="{FF2B5EF4-FFF2-40B4-BE49-F238E27FC236}">
                  <a16:creationId xmlns:a16="http://schemas.microsoft.com/office/drawing/2014/main" id="{4300CDEA-ED6E-4534-907E-38B6D9B9C166}"/>
                </a:ext>
              </a:extLst>
            </p:cNvPr>
            <p:cNvSpPr>
              <a:spLocks/>
            </p:cNvSpPr>
            <p:nvPr/>
          </p:nvSpPr>
          <p:spPr bwMode="auto">
            <a:xfrm>
              <a:off x="6474618" y="2312085"/>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취소</a:t>
              </a:r>
              <a:endParaRPr lang="en-US" sz="800" b="1" dirty="0">
                <a:solidFill>
                  <a:schemeClr val="tx1"/>
                </a:solidFill>
                <a:latin typeface="+mn-ea"/>
              </a:endParaRPr>
            </a:p>
          </p:txBody>
        </p:sp>
        <p:sp>
          <p:nvSpPr>
            <p:cNvPr id="319" name="Text Box">
              <a:extLst>
                <a:ext uri="{FF2B5EF4-FFF2-40B4-BE49-F238E27FC236}">
                  <a16:creationId xmlns:a16="http://schemas.microsoft.com/office/drawing/2014/main" id="{27137EE3-AB15-4046-A349-85FAAC063FE6}"/>
                </a:ext>
              </a:extLst>
            </p:cNvPr>
            <p:cNvSpPr>
              <a:spLocks/>
            </p:cNvSpPr>
            <p:nvPr/>
          </p:nvSpPr>
          <p:spPr bwMode="auto">
            <a:xfrm>
              <a:off x="7215933" y="2303328"/>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검색</a:t>
              </a:r>
              <a:endParaRPr lang="en-US" sz="800" b="1" dirty="0">
                <a:solidFill>
                  <a:schemeClr val="tx1"/>
                </a:solidFill>
                <a:latin typeface="+mn-ea"/>
              </a:endParaRPr>
            </a:p>
          </p:txBody>
        </p:sp>
      </p:grpSp>
      <p:cxnSp>
        <p:nvCxnSpPr>
          <p:cNvPr id="6" name="연결선: 꺾임 5">
            <a:extLst>
              <a:ext uri="{FF2B5EF4-FFF2-40B4-BE49-F238E27FC236}">
                <a16:creationId xmlns:a16="http://schemas.microsoft.com/office/drawing/2014/main" id="{982696B5-DB45-41F9-A6AD-C91C4F1BBB9A}"/>
              </a:ext>
            </a:extLst>
          </p:cNvPr>
          <p:cNvCxnSpPr>
            <a:cxnSpLocks/>
            <a:stCxn id="857" idx="2"/>
            <a:endCxn id="310" idx="0"/>
          </p:cNvCxnSpPr>
          <p:nvPr/>
        </p:nvCxnSpPr>
        <p:spPr>
          <a:xfrm rot="16200000" flipH="1">
            <a:off x="6265903" y="1274207"/>
            <a:ext cx="486853" cy="404358"/>
          </a:xfrm>
          <a:prstGeom prst="bentConnector3">
            <a:avLst>
              <a:gd name="adj1" fmla="val 29323"/>
            </a:avLst>
          </a:prstGeom>
          <a:ln>
            <a:tailEnd type="triangle"/>
          </a:ln>
        </p:spPr>
        <p:style>
          <a:lnRef idx="1">
            <a:schemeClr val="accent2"/>
          </a:lnRef>
          <a:fillRef idx="0">
            <a:schemeClr val="accent2"/>
          </a:fillRef>
          <a:effectRef idx="0">
            <a:schemeClr val="accent2"/>
          </a:effectRef>
          <a:fontRef idx="minor">
            <a:schemeClr val="tx1"/>
          </a:fontRef>
        </p:style>
      </p:cxnSp>
      <p:sp>
        <p:nvSpPr>
          <p:cNvPr id="9" name="Window Body">
            <a:extLst>
              <a:ext uri="{FF2B5EF4-FFF2-40B4-BE49-F238E27FC236}">
                <a16:creationId xmlns:a16="http://schemas.microsoft.com/office/drawing/2014/main" id="{058CE6B9-0D7C-44C4-92AA-FEA637D7BE51}"/>
              </a:ext>
            </a:extLst>
          </p:cNvPr>
          <p:cNvSpPr/>
          <p:nvPr/>
        </p:nvSpPr>
        <p:spPr>
          <a:xfrm>
            <a:off x="4054140" y="3057190"/>
            <a:ext cx="3222246" cy="3646241"/>
          </a:xfrm>
          <a:prstGeom prst="rect">
            <a:avLst/>
          </a:prstGeom>
          <a:solidFill>
            <a:srgbClr val="FFFFFF"/>
          </a:solidFill>
          <a:ln w="6350">
            <a:solidFill>
              <a:srgbClr val="80808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 name="Title Bar">
            <a:extLst>
              <a:ext uri="{FF2B5EF4-FFF2-40B4-BE49-F238E27FC236}">
                <a16:creationId xmlns:a16="http://schemas.microsoft.com/office/drawing/2014/main" id="{D4B5055E-C9F1-4006-81C8-0562E2BE2C1A}"/>
              </a:ext>
            </a:extLst>
          </p:cNvPr>
          <p:cNvSpPr/>
          <p:nvPr/>
        </p:nvSpPr>
        <p:spPr>
          <a:xfrm>
            <a:off x="4109079" y="3119065"/>
            <a:ext cx="3112369" cy="237744"/>
          </a:xfrm>
          <a:prstGeom prst="rect">
            <a:avLst/>
          </a:prstGeom>
          <a:solidFill>
            <a:srgbClr val="FFFFFF"/>
          </a:solidFill>
          <a:ln w="63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22860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ko-KR" altLang="en-US" sz="900" b="1"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rPr>
              <a:t>특수문자  </a:t>
            </a:r>
            <a:r>
              <a:rPr kumimoji="0" lang="en-US" altLang="ko-KR" sz="900" b="1"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rPr>
              <a:t>|  </a:t>
            </a:r>
            <a:r>
              <a:rPr kumimoji="0" lang="ko-KR" altLang="en-US" sz="900" b="1"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rPr>
              <a:t>사용자정의</a:t>
            </a:r>
            <a:endParaRPr kumimoji="0" lang="en-US" sz="900" b="1"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3" name="그림 12">
            <a:extLst>
              <a:ext uri="{FF2B5EF4-FFF2-40B4-BE49-F238E27FC236}">
                <a16:creationId xmlns:a16="http://schemas.microsoft.com/office/drawing/2014/main" id="{804546D8-27A8-4DA1-BCCE-660EC3E346A8}"/>
              </a:ext>
            </a:extLst>
          </p:cNvPr>
          <p:cNvPicPr>
            <a:picLocks noChangeAspect="1"/>
          </p:cNvPicPr>
          <p:nvPr/>
        </p:nvPicPr>
        <p:blipFill>
          <a:blip r:embed="rId15"/>
          <a:stretch>
            <a:fillRect/>
          </a:stretch>
        </p:blipFill>
        <p:spPr>
          <a:xfrm>
            <a:off x="4109079" y="3418683"/>
            <a:ext cx="3111184" cy="3223099"/>
          </a:xfrm>
          <a:prstGeom prst="rect">
            <a:avLst/>
          </a:prstGeom>
        </p:spPr>
      </p:pic>
      <p:sp>
        <p:nvSpPr>
          <p:cNvPr id="15" name="Close">
            <a:extLst>
              <a:ext uri="{FF2B5EF4-FFF2-40B4-BE49-F238E27FC236}">
                <a16:creationId xmlns:a16="http://schemas.microsoft.com/office/drawing/2014/main" id="{A8E5ABF8-EC7A-48B0-9515-E28F0B2630FC}"/>
              </a:ext>
            </a:extLst>
          </p:cNvPr>
          <p:cNvSpPr>
            <a:spLocks noChangeAspect="1" noEditPoints="1"/>
          </p:cNvSpPr>
          <p:nvPr/>
        </p:nvSpPr>
        <p:spPr bwMode="auto">
          <a:xfrm flipV="1">
            <a:off x="6957551" y="3139864"/>
            <a:ext cx="194244" cy="196146"/>
          </a:xfrm>
          <a:custGeom>
            <a:avLst/>
            <a:gdLst>
              <a:gd name="T0" fmla="*/ 333 w 667"/>
              <a:gd name="T1" fmla="*/ 0 h 667"/>
              <a:gd name="T2" fmla="*/ 0 w 667"/>
              <a:gd name="T3" fmla="*/ 334 h 667"/>
              <a:gd name="T4" fmla="*/ 333 w 667"/>
              <a:gd name="T5" fmla="*/ 667 h 667"/>
              <a:gd name="T6" fmla="*/ 667 w 667"/>
              <a:gd name="T7" fmla="*/ 334 h 667"/>
              <a:gd name="T8" fmla="*/ 333 w 667"/>
              <a:gd name="T9" fmla="*/ 0 h 667"/>
              <a:gd name="T10" fmla="*/ 333 w 667"/>
              <a:gd name="T11" fmla="*/ 27 h 667"/>
              <a:gd name="T12" fmla="*/ 640 w 667"/>
              <a:gd name="T13" fmla="*/ 334 h 667"/>
              <a:gd name="T14" fmla="*/ 333 w 667"/>
              <a:gd name="T15" fmla="*/ 640 h 667"/>
              <a:gd name="T16" fmla="*/ 27 w 667"/>
              <a:gd name="T17" fmla="*/ 334 h 667"/>
              <a:gd name="T18" fmla="*/ 333 w 667"/>
              <a:gd name="T19" fmla="*/ 27 h 667"/>
              <a:gd name="T20" fmla="*/ 210 w 667"/>
              <a:gd name="T21" fmla="*/ 200 h 667"/>
              <a:gd name="T22" fmla="*/ 204 w 667"/>
              <a:gd name="T23" fmla="*/ 223 h 667"/>
              <a:gd name="T24" fmla="*/ 314 w 667"/>
              <a:gd name="T25" fmla="*/ 334 h 667"/>
              <a:gd name="T26" fmla="*/ 204 w 667"/>
              <a:gd name="T27" fmla="*/ 444 h 667"/>
              <a:gd name="T28" fmla="*/ 223 w 667"/>
              <a:gd name="T29" fmla="*/ 463 h 667"/>
              <a:gd name="T30" fmla="*/ 333 w 667"/>
              <a:gd name="T31" fmla="*/ 353 h 667"/>
              <a:gd name="T32" fmla="*/ 444 w 667"/>
              <a:gd name="T33" fmla="*/ 463 h 667"/>
              <a:gd name="T34" fmla="*/ 463 w 667"/>
              <a:gd name="T35" fmla="*/ 463 h 667"/>
              <a:gd name="T36" fmla="*/ 463 w 667"/>
              <a:gd name="T37" fmla="*/ 444 h 667"/>
              <a:gd name="T38" fmla="*/ 352 w 667"/>
              <a:gd name="T39" fmla="*/ 334 h 667"/>
              <a:gd name="T40" fmla="*/ 463 w 667"/>
              <a:gd name="T41" fmla="*/ 223 h 667"/>
              <a:gd name="T42" fmla="*/ 452 w 667"/>
              <a:gd name="T43" fmla="*/ 200 h 667"/>
              <a:gd name="T44" fmla="*/ 444 w 667"/>
              <a:gd name="T45" fmla="*/ 204 h 667"/>
              <a:gd name="T46" fmla="*/ 333 w 667"/>
              <a:gd name="T47" fmla="*/ 314 h 667"/>
              <a:gd name="T48" fmla="*/ 223 w 667"/>
              <a:gd name="T49" fmla="*/ 204 h 667"/>
              <a:gd name="T50" fmla="*/ 210 w 667"/>
              <a:gd name="T51" fmla="*/ 20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7" h="667">
                <a:moveTo>
                  <a:pt x="333" y="0"/>
                </a:moveTo>
                <a:cubicBezTo>
                  <a:pt x="149" y="0"/>
                  <a:pt x="0" y="150"/>
                  <a:pt x="0" y="334"/>
                </a:cubicBezTo>
                <a:cubicBezTo>
                  <a:pt x="0" y="518"/>
                  <a:pt x="149" y="667"/>
                  <a:pt x="333" y="667"/>
                </a:cubicBezTo>
                <a:cubicBezTo>
                  <a:pt x="517" y="667"/>
                  <a:pt x="667" y="518"/>
                  <a:pt x="667" y="334"/>
                </a:cubicBezTo>
                <a:cubicBezTo>
                  <a:pt x="667" y="150"/>
                  <a:pt x="517" y="0"/>
                  <a:pt x="333" y="0"/>
                </a:cubicBezTo>
                <a:close/>
                <a:moveTo>
                  <a:pt x="333" y="27"/>
                </a:moveTo>
                <a:cubicBezTo>
                  <a:pt x="503" y="27"/>
                  <a:pt x="640" y="164"/>
                  <a:pt x="640" y="334"/>
                </a:cubicBezTo>
                <a:cubicBezTo>
                  <a:pt x="640" y="503"/>
                  <a:pt x="503" y="640"/>
                  <a:pt x="333" y="640"/>
                </a:cubicBezTo>
                <a:cubicBezTo>
                  <a:pt x="164" y="640"/>
                  <a:pt x="27" y="503"/>
                  <a:pt x="27" y="334"/>
                </a:cubicBezTo>
                <a:cubicBezTo>
                  <a:pt x="27" y="164"/>
                  <a:pt x="164" y="27"/>
                  <a:pt x="333" y="27"/>
                </a:cubicBezTo>
                <a:close/>
                <a:moveTo>
                  <a:pt x="210" y="200"/>
                </a:moveTo>
                <a:cubicBezTo>
                  <a:pt x="201" y="202"/>
                  <a:pt x="196" y="217"/>
                  <a:pt x="204" y="223"/>
                </a:cubicBezTo>
                <a:lnTo>
                  <a:pt x="314" y="334"/>
                </a:lnTo>
                <a:lnTo>
                  <a:pt x="204" y="444"/>
                </a:lnTo>
                <a:cubicBezTo>
                  <a:pt x="191" y="457"/>
                  <a:pt x="210" y="476"/>
                  <a:pt x="223" y="463"/>
                </a:cubicBezTo>
                <a:lnTo>
                  <a:pt x="333" y="353"/>
                </a:lnTo>
                <a:lnTo>
                  <a:pt x="444" y="463"/>
                </a:lnTo>
                <a:cubicBezTo>
                  <a:pt x="449" y="468"/>
                  <a:pt x="458" y="468"/>
                  <a:pt x="463" y="463"/>
                </a:cubicBezTo>
                <a:cubicBezTo>
                  <a:pt x="468" y="458"/>
                  <a:pt x="468" y="449"/>
                  <a:pt x="463" y="444"/>
                </a:cubicBezTo>
                <a:lnTo>
                  <a:pt x="352" y="334"/>
                </a:lnTo>
                <a:lnTo>
                  <a:pt x="463" y="223"/>
                </a:lnTo>
                <a:cubicBezTo>
                  <a:pt x="472" y="214"/>
                  <a:pt x="465" y="198"/>
                  <a:pt x="452" y="200"/>
                </a:cubicBezTo>
                <a:cubicBezTo>
                  <a:pt x="449" y="201"/>
                  <a:pt x="446" y="202"/>
                  <a:pt x="444" y="204"/>
                </a:cubicBezTo>
                <a:lnTo>
                  <a:pt x="333" y="314"/>
                </a:lnTo>
                <a:lnTo>
                  <a:pt x="223" y="204"/>
                </a:lnTo>
                <a:cubicBezTo>
                  <a:pt x="219" y="199"/>
                  <a:pt x="213" y="200"/>
                  <a:pt x="210" y="200"/>
                </a:cubicBez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6" name="TextBox 15">
            <a:extLst>
              <a:ext uri="{FF2B5EF4-FFF2-40B4-BE49-F238E27FC236}">
                <a16:creationId xmlns:a16="http://schemas.microsoft.com/office/drawing/2014/main" id="{82FC252B-1D40-48E4-BDC6-AD8942E8479E}"/>
              </a:ext>
            </a:extLst>
          </p:cNvPr>
          <p:cNvSpPr txBox="1"/>
          <p:nvPr/>
        </p:nvSpPr>
        <p:spPr>
          <a:xfrm>
            <a:off x="3975993" y="2984075"/>
            <a:ext cx="350506"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334" name="TextBox 333">
            <a:extLst>
              <a:ext uri="{FF2B5EF4-FFF2-40B4-BE49-F238E27FC236}">
                <a16:creationId xmlns:a16="http://schemas.microsoft.com/office/drawing/2014/main" id="{F6D57592-FFAD-4FC9-80B2-3105BE23CE4E}"/>
              </a:ext>
            </a:extLst>
          </p:cNvPr>
          <p:cNvSpPr txBox="1"/>
          <p:nvPr/>
        </p:nvSpPr>
        <p:spPr>
          <a:xfrm>
            <a:off x="2205774" y="3909852"/>
            <a:ext cx="350506"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43C9472-F7E3-488C-9325-9B2C49448BB4}"/>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131E2A47-AAC2-4443-874B-EFE96E643C49}"/>
              </a:ext>
            </a:extLst>
          </p:cNvPr>
          <p:cNvSpPr>
            <a:spLocks noGrp="1"/>
          </p:cNvSpPr>
          <p:nvPr>
            <p:ph type="sldNum" idx="12"/>
          </p:nvPr>
        </p:nvSpPr>
        <p:spPr/>
        <p:txBody>
          <a:bodyPr/>
          <a:lstStyle/>
          <a:p>
            <a:fld id="{00000000-1234-1234-1234-123412341234}" type="slidenum">
              <a:rPr lang="en-US" altLang="ko-KR" smtClean="0"/>
              <a:pPr/>
              <a:t>35</a:t>
            </a:fld>
            <a:endParaRPr lang="ko-KR" altLang="en-US"/>
          </a:p>
        </p:txBody>
      </p:sp>
    </p:spTree>
    <p:extLst>
      <p:ext uri="{BB962C8B-B14F-4D97-AF65-F5344CB8AC3E}">
        <p14:creationId xmlns:p14="http://schemas.microsoft.com/office/powerpoint/2010/main" val="34488776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문자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문자발송</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문자예약</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pic>
        <p:nvPicPr>
          <p:cNvPr id="11" name="그림 10">
            <a:extLst>
              <a:ext uri="{FF2B5EF4-FFF2-40B4-BE49-F238E27FC236}">
                <a16:creationId xmlns:a16="http://schemas.microsoft.com/office/drawing/2014/main" id="{81791DA3-C2B0-48AC-B737-EE4286ABD0CC}"/>
              </a:ext>
            </a:extLst>
          </p:cNvPr>
          <p:cNvPicPr>
            <a:picLocks noChangeAspect="1"/>
          </p:cNvPicPr>
          <p:nvPr/>
        </p:nvPicPr>
        <p:blipFill rotWithShape="1">
          <a:blip r:embed="rId6"/>
          <a:srcRect l="6110" t="1135" r="2225" b="2824"/>
          <a:stretch/>
        </p:blipFill>
        <p:spPr>
          <a:xfrm>
            <a:off x="155574" y="580729"/>
            <a:ext cx="3065712" cy="5815805"/>
          </a:xfrm>
          <a:prstGeom prst="rect">
            <a:avLst/>
          </a:prstGeom>
        </p:spPr>
      </p:pic>
      <p:sp>
        <p:nvSpPr>
          <p:cNvPr id="735"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CCFE2BF-FC64-4114-A22E-F0BB16EFD21C}"/>
              </a:ext>
            </a:extLst>
          </p:cNvPr>
          <p:cNvSpPr/>
          <p:nvPr>
            <p:custDataLst>
              <p:tags r:id="rId1"/>
            </p:custDataLst>
          </p:nvPr>
        </p:nvSpPr>
        <p:spPr>
          <a:xfrm>
            <a:off x="3222980" y="580729"/>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7EF864C-2BC3-4EEA-89C2-6E8F5A415583}"/>
              </a:ext>
            </a:extLst>
          </p:cNvPr>
          <p:cNvSpPr/>
          <p:nvPr>
            <p:custDataLst>
              <p:tags r:id="rId2"/>
            </p:custDataLst>
          </p:nvPr>
        </p:nvSpPr>
        <p:spPr>
          <a:xfrm>
            <a:off x="3278937" y="1548056"/>
            <a:ext cx="510659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7" name="Text Box">
            <a:extLst>
              <a:ext uri="{FF2B5EF4-FFF2-40B4-BE49-F238E27FC236}">
                <a16:creationId xmlns:a16="http://schemas.microsoft.com/office/drawing/2014/main" id="{6138FD68-2305-4665-B13B-710A54636FC3}"/>
              </a:ext>
            </a:extLst>
          </p:cNvPr>
          <p:cNvSpPr>
            <a:spLocks/>
          </p:cNvSpPr>
          <p:nvPr/>
        </p:nvSpPr>
        <p:spPr bwMode="auto">
          <a:xfrm>
            <a:off x="3958626"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송신</a:t>
            </a:r>
            <a:endParaRPr lang="en-US" sz="800" b="1" dirty="0">
              <a:solidFill>
                <a:schemeClr val="bg1">
                  <a:lumMod val="65000"/>
                </a:schemeClr>
              </a:solidFill>
              <a:latin typeface="+mn-ea"/>
            </a:endParaRPr>
          </a:p>
        </p:txBody>
      </p:sp>
      <p:sp>
        <p:nvSpPr>
          <p:cNvPr id="738" name="Text Box">
            <a:extLst>
              <a:ext uri="{FF2B5EF4-FFF2-40B4-BE49-F238E27FC236}">
                <a16:creationId xmlns:a16="http://schemas.microsoft.com/office/drawing/2014/main" id="{8B7E346A-6FA1-4A70-8A5C-4414B030AE0A}"/>
              </a:ext>
            </a:extLst>
          </p:cNvPr>
          <p:cNvSpPr>
            <a:spLocks/>
          </p:cNvSpPr>
          <p:nvPr/>
        </p:nvSpPr>
        <p:spPr bwMode="auto">
          <a:xfrm>
            <a:off x="4590521"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740" name="Text Box">
            <a:extLst>
              <a:ext uri="{FF2B5EF4-FFF2-40B4-BE49-F238E27FC236}">
                <a16:creationId xmlns:a16="http://schemas.microsoft.com/office/drawing/2014/main" id="{2C602DE2-8234-43DE-9EBF-BB447E59BA4B}"/>
              </a:ext>
            </a:extLst>
          </p:cNvPr>
          <p:cNvSpPr>
            <a:spLocks/>
          </p:cNvSpPr>
          <p:nvPr/>
        </p:nvSpPr>
        <p:spPr bwMode="auto">
          <a:xfrm>
            <a:off x="3326730" y="998687"/>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741" name="Password Box">
            <a:extLst>
              <a:ext uri="{FF2B5EF4-FFF2-40B4-BE49-F238E27FC236}">
                <a16:creationId xmlns:a16="http://schemas.microsoft.com/office/drawing/2014/main" id="{10EF7383-FA55-4BF5-A2BD-BB10A46E3F81}"/>
              </a:ext>
            </a:extLst>
          </p:cNvPr>
          <p:cNvSpPr/>
          <p:nvPr/>
        </p:nvSpPr>
        <p:spPr>
          <a:xfrm>
            <a:off x="3247839" y="1620854"/>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42" name="Text Box">
            <a:extLst>
              <a:ext uri="{FF2B5EF4-FFF2-40B4-BE49-F238E27FC236}">
                <a16:creationId xmlns:a16="http://schemas.microsoft.com/office/drawing/2014/main" id="{36CDD15F-90E2-40AF-A1ED-7A05F5D01DE6}"/>
              </a:ext>
            </a:extLst>
          </p:cNvPr>
          <p:cNvSpPr>
            <a:spLocks/>
          </p:cNvSpPr>
          <p:nvPr/>
        </p:nvSpPr>
        <p:spPr bwMode="auto">
          <a:xfrm>
            <a:off x="3293443" y="1875657"/>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43" name="직사각형 742">
            <a:extLst>
              <a:ext uri="{FF2B5EF4-FFF2-40B4-BE49-F238E27FC236}">
                <a16:creationId xmlns:a16="http://schemas.microsoft.com/office/drawing/2014/main" id="{2736B910-EE64-4208-9F1F-A2662BA834BF}"/>
              </a:ext>
            </a:extLst>
          </p:cNvPr>
          <p:cNvSpPr/>
          <p:nvPr/>
        </p:nvSpPr>
        <p:spPr>
          <a:xfrm>
            <a:off x="4539917" y="1893601"/>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44" name="직사각형 743">
            <a:extLst>
              <a:ext uri="{FF2B5EF4-FFF2-40B4-BE49-F238E27FC236}">
                <a16:creationId xmlns:a16="http://schemas.microsoft.com/office/drawing/2014/main" id="{B05EABD7-7AE1-452C-AB39-15247D2607EE}"/>
              </a:ext>
            </a:extLst>
          </p:cNvPr>
          <p:cNvSpPr/>
          <p:nvPr/>
        </p:nvSpPr>
        <p:spPr>
          <a:xfrm>
            <a:off x="3677294" y="1893601"/>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45" name="직사각형 744">
            <a:extLst>
              <a:ext uri="{FF2B5EF4-FFF2-40B4-BE49-F238E27FC236}">
                <a16:creationId xmlns:a16="http://schemas.microsoft.com/office/drawing/2014/main" id="{757CBFBB-EF04-47A1-8B56-23D4D87C6B7F}"/>
              </a:ext>
            </a:extLst>
          </p:cNvPr>
          <p:cNvSpPr/>
          <p:nvPr/>
        </p:nvSpPr>
        <p:spPr>
          <a:xfrm>
            <a:off x="3517966" y="194746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46" name="그룹 745">
            <a:extLst>
              <a:ext uri="{FF2B5EF4-FFF2-40B4-BE49-F238E27FC236}">
                <a16:creationId xmlns:a16="http://schemas.microsoft.com/office/drawing/2014/main" id="{9C6EEF14-EE04-497F-83A1-18442CD65786}"/>
              </a:ext>
            </a:extLst>
          </p:cNvPr>
          <p:cNvGrpSpPr/>
          <p:nvPr/>
        </p:nvGrpSpPr>
        <p:grpSpPr>
          <a:xfrm>
            <a:off x="3383749" y="1994972"/>
            <a:ext cx="151200" cy="151200"/>
            <a:chOff x="4513261" y="2545982"/>
            <a:chExt cx="151200" cy="151200"/>
          </a:xfrm>
        </p:grpSpPr>
        <p:sp>
          <p:nvSpPr>
            <p:cNvPr id="747" name="자유형: 도형 746">
              <a:extLst>
                <a:ext uri="{FF2B5EF4-FFF2-40B4-BE49-F238E27FC236}">
                  <a16:creationId xmlns:a16="http://schemas.microsoft.com/office/drawing/2014/main" id="{1341620C-19AA-41C1-96FE-2A346F2EACA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48" name="자유형: 도형 747">
              <a:extLst>
                <a:ext uri="{FF2B5EF4-FFF2-40B4-BE49-F238E27FC236}">
                  <a16:creationId xmlns:a16="http://schemas.microsoft.com/office/drawing/2014/main" id="{2F2DDCDA-5DF4-4C5A-B888-06D02DCC5DC1}"/>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774" name="직사각형 773">
            <a:extLst>
              <a:ext uri="{FF2B5EF4-FFF2-40B4-BE49-F238E27FC236}">
                <a16:creationId xmlns:a16="http://schemas.microsoft.com/office/drawing/2014/main" id="{64CCFBBB-EEF4-48ED-A54E-41504A7B1149}"/>
              </a:ext>
            </a:extLst>
          </p:cNvPr>
          <p:cNvSpPr/>
          <p:nvPr/>
        </p:nvSpPr>
        <p:spPr>
          <a:xfrm>
            <a:off x="3488257" y="133906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75" name="직사각형 774">
            <a:extLst>
              <a:ext uri="{FF2B5EF4-FFF2-40B4-BE49-F238E27FC236}">
                <a16:creationId xmlns:a16="http://schemas.microsoft.com/office/drawing/2014/main" id="{D085F1AB-F36B-4F57-917A-191515CE470D}"/>
              </a:ext>
            </a:extLst>
          </p:cNvPr>
          <p:cNvSpPr/>
          <p:nvPr/>
        </p:nvSpPr>
        <p:spPr>
          <a:xfrm>
            <a:off x="3863561" y="1347449"/>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776" name="직사각형 775">
            <a:extLst>
              <a:ext uri="{FF2B5EF4-FFF2-40B4-BE49-F238E27FC236}">
                <a16:creationId xmlns:a16="http://schemas.microsoft.com/office/drawing/2014/main" id="{F81B0AC1-84ED-4912-9EE6-80044483B067}"/>
              </a:ext>
            </a:extLst>
          </p:cNvPr>
          <p:cNvSpPr/>
          <p:nvPr/>
        </p:nvSpPr>
        <p:spPr>
          <a:xfrm>
            <a:off x="4635209" y="1347449"/>
            <a:ext cx="415498"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시간</a:t>
            </a:r>
          </a:p>
        </p:txBody>
      </p:sp>
      <p:sp>
        <p:nvSpPr>
          <p:cNvPr id="777" name="직사각형 776">
            <a:extLst>
              <a:ext uri="{FF2B5EF4-FFF2-40B4-BE49-F238E27FC236}">
                <a16:creationId xmlns:a16="http://schemas.microsoft.com/office/drawing/2014/main" id="{06E647EB-0427-4A54-83A5-B5F2528A9B92}"/>
              </a:ext>
            </a:extLst>
          </p:cNvPr>
          <p:cNvSpPr/>
          <p:nvPr/>
        </p:nvSpPr>
        <p:spPr>
          <a:xfrm>
            <a:off x="6131060" y="1347449"/>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778" name="직사각형 777">
            <a:extLst>
              <a:ext uri="{FF2B5EF4-FFF2-40B4-BE49-F238E27FC236}">
                <a16:creationId xmlns:a16="http://schemas.microsoft.com/office/drawing/2014/main" id="{45404026-08C5-47D6-AC02-B5838ECA7789}"/>
              </a:ext>
            </a:extLst>
          </p:cNvPr>
          <p:cNvSpPr/>
          <p:nvPr/>
        </p:nvSpPr>
        <p:spPr>
          <a:xfrm>
            <a:off x="7145558" y="1347449"/>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853" name="자유형: 도형 852">
            <a:extLst>
              <a:ext uri="{FF2B5EF4-FFF2-40B4-BE49-F238E27FC236}">
                <a16:creationId xmlns:a16="http://schemas.microsoft.com/office/drawing/2014/main" id="{0AEEF640-85AB-4FB1-9B30-8FBF0EB38906}"/>
              </a:ext>
            </a:extLst>
          </p:cNvPr>
          <p:cNvSpPr/>
          <p:nvPr/>
        </p:nvSpPr>
        <p:spPr>
          <a:xfrm>
            <a:off x="3383749" y="136949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854" name="자유형: 도형 853">
            <a:extLst>
              <a:ext uri="{FF2B5EF4-FFF2-40B4-BE49-F238E27FC236}">
                <a16:creationId xmlns:a16="http://schemas.microsoft.com/office/drawing/2014/main" id="{24F67556-9711-40D9-AF5D-E9995A309F31}"/>
              </a:ext>
            </a:extLst>
          </p:cNvPr>
          <p:cNvSpPr/>
          <p:nvPr/>
        </p:nvSpPr>
        <p:spPr>
          <a:xfrm>
            <a:off x="3409952" y="1407442"/>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855" name="TextBox 854">
            <a:extLst>
              <a:ext uri="{FF2B5EF4-FFF2-40B4-BE49-F238E27FC236}">
                <a16:creationId xmlns:a16="http://schemas.microsoft.com/office/drawing/2014/main" id="{1DB26605-C194-4919-A5B1-1FA16B23D674}"/>
              </a:ext>
            </a:extLst>
          </p:cNvPr>
          <p:cNvSpPr txBox="1"/>
          <p:nvPr/>
        </p:nvSpPr>
        <p:spPr>
          <a:xfrm>
            <a:off x="3247839" y="627011"/>
            <a:ext cx="543739" cy="307777"/>
          </a:xfrm>
          <a:prstGeom prst="rect">
            <a:avLst/>
          </a:prstGeom>
          <a:noFill/>
        </p:spPr>
        <p:txBody>
          <a:bodyPr wrap="none" rtlCol="0">
            <a:spAutoFit/>
          </a:bodyPr>
          <a:lstStyle/>
          <a:p>
            <a:r>
              <a:rPr lang="ko-KR" altLang="en-US" b="1" dirty="0"/>
              <a:t>문자</a:t>
            </a:r>
          </a:p>
        </p:txBody>
      </p:sp>
      <p:sp>
        <p:nvSpPr>
          <p:cNvPr id="856" name="Text Box">
            <a:extLst>
              <a:ext uri="{FF2B5EF4-FFF2-40B4-BE49-F238E27FC236}">
                <a16:creationId xmlns:a16="http://schemas.microsoft.com/office/drawing/2014/main" id="{8C4CD2C0-2478-47EE-9101-767F0BE8808B}"/>
              </a:ext>
            </a:extLst>
          </p:cNvPr>
          <p:cNvSpPr>
            <a:spLocks/>
          </p:cNvSpPr>
          <p:nvPr/>
        </p:nvSpPr>
        <p:spPr bwMode="auto">
          <a:xfrm>
            <a:off x="5258690"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857" name="Text Box">
            <a:extLst>
              <a:ext uri="{FF2B5EF4-FFF2-40B4-BE49-F238E27FC236}">
                <a16:creationId xmlns:a16="http://schemas.microsoft.com/office/drawing/2014/main" id="{56BC1870-FF47-47E0-AFDB-625F68FF975B}"/>
              </a:ext>
            </a:extLst>
          </p:cNvPr>
          <p:cNvSpPr>
            <a:spLocks/>
          </p:cNvSpPr>
          <p:nvPr/>
        </p:nvSpPr>
        <p:spPr bwMode="auto">
          <a:xfrm>
            <a:off x="5890583" y="998687"/>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858" name="Text Box">
            <a:extLst>
              <a:ext uri="{FF2B5EF4-FFF2-40B4-BE49-F238E27FC236}">
                <a16:creationId xmlns:a16="http://schemas.microsoft.com/office/drawing/2014/main" id="{CC0D924C-0436-4BEE-A971-A103801DDCFF}"/>
              </a:ext>
            </a:extLst>
          </p:cNvPr>
          <p:cNvSpPr>
            <a:spLocks/>
          </p:cNvSpPr>
          <p:nvPr/>
        </p:nvSpPr>
        <p:spPr bwMode="auto">
          <a:xfrm>
            <a:off x="6622769" y="651325"/>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859" name="그래픽 858" descr="돋보기">
            <a:extLst>
              <a:ext uri="{FF2B5EF4-FFF2-40B4-BE49-F238E27FC236}">
                <a16:creationId xmlns:a16="http://schemas.microsoft.com/office/drawing/2014/main" id="{8B85E39D-6058-44E3-80F9-E44B02EBE4A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26802" y="688352"/>
            <a:ext cx="207196" cy="207196"/>
          </a:xfrm>
          <a:prstGeom prst="rect">
            <a:avLst/>
          </a:prstGeom>
        </p:spPr>
      </p:pic>
      <p:grpSp>
        <p:nvGrpSpPr>
          <p:cNvPr id="860" name="그룹 859">
            <a:extLst>
              <a:ext uri="{FF2B5EF4-FFF2-40B4-BE49-F238E27FC236}">
                <a16:creationId xmlns:a16="http://schemas.microsoft.com/office/drawing/2014/main" id="{1D87C14C-1560-4C0A-A594-586FBC6BADCB}"/>
              </a:ext>
            </a:extLst>
          </p:cNvPr>
          <p:cNvGrpSpPr/>
          <p:nvPr/>
        </p:nvGrpSpPr>
        <p:grpSpPr>
          <a:xfrm>
            <a:off x="6581566" y="1919484"/>
            <a:ext cx="1634798" cy="293600"/>
            <a:chOff x="8987029" y="6075424"/>
            <a:chExt cx="1634798" cy="293600"/>
          </a:xfrm>
        </p:grpSpPr>
        <p:grpSp>
          <p:nvGrpSpPr>
            <p:cNvPr id="861" name="그룹 860">
              <a:extLst>
                <a:ext uri="{FF2B5EF4-FFF2-40B4-BE49-F238E27FC236}">
                  <a16:creationId xmlns:a16="http://schemas.microsoft.com/office/drawing/2014/main" id="{B1585604-8A9A-4341-94CB-BEFB9BB113A4}"/>
                </a:ext>
              </a:extLst>
            </p:cNvPr>
            <p:cNvGrpSpPr/>
            <p:nvPr/>
          </p:nvGrpSpPr>
          <p:grpSpPr>
            <a:xfrm>
              <a:off x="10002348" y="6075424"/>
              <a:ext cx="281917" cy="285412"/>
              <a:chOff x="6284958" y="3632365"/>
              <a:chExt cx="513408" cy="513408"/>
            </a:xfrm>
          </p:grpSpPr>
          <p:sp>
            <p:nvSpPr>
              <p:cNvPr id="895" name="Oval">
                <a:extLst>
                  <a:ext uri="{FF2B5EF4-FFF2-40B4-BE49-F238E27FC236}">
                    <a16:creationId xmlns:a16="http://schemas.microsoft.com/office/drawing/2014/main" id="{3EF39D62-261C-4B13-9E2D-62C8CCE9AF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6" name="Create">
                <a:extLst>
                  <a:ext uri="{FF2B5EF4-FFF2-40B4-BE49-F238E27FC236}">
                    <a16:creationId xmlns:a16="http://schemas.microsoft.com/office/drawing/2014/main" id="{436F93B2-B8A1-41D5-AAB5-7457EEBE78A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62" name="그룹 861">
              <a:extLst>
                <a:ext uri="{FF2B5EF4-FFF2-40B4-BE49-F238E27FC236}">
                  <a16:creationId xmlns:a16="http://schemas.microsoft.com/office/drawing/2014/main" id="{79594E61-39F7-45D5-BB4C-24211A608DD8}"/>
                </a:ext>
              </a:extLst>
            </p:cNvPr>
            <p:cNvGrpSpPr/>
            <p:nvPr/>
          </p:nvGrpSpPr>
          <p:grpSpPr>
            <a:xfrm>
              <a:off x="9664786" y="6083612"/>
              <a:ext cx="281917" cy="285412"/>
              <a:chOff x="6603234" y="4517407"/>
              <a:chExt cx="488446" cy="488446"/>
            </a:xfrm>
          </p:grpSpPr>
          <p:sp>
            <p:nvSpPr>
              <p:cNvPr id="893" name="Oval">
                <a:extLst>
                  <a:ext uri="{FF2B5EF4-FFF2-40B4-BE49-F238E27FC236}">
                    <a16:creationId xmlns:a16="http://schemas.microsoft.com/office/drawing/2014/main" id="{3DADB5CA-C710-4822-B1F1-89B110B22C8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4" name="Freeform 130">
                <a:extLst>
                  <a:ext uri="{FF2B5EF4-FFF2-40B4-BE49-F238E27FC236}">
                    <a16:creationId xmlns:a16="http://schemas.microsoft.com/office/drawing/2014/main" id="{646349E7-026A-4EB6-87C9-EDBF334DA13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63" name="그룹 862">
              <a:extLst>
                <a:ext uri="{FF2B5EF4-FFF2-40B4-BE49-F238E27FC236}">
                  <a16:creationId xmlns:a16="http://schemas.microsoft.com/office/drawing/2014/main" id="{2B961339-0ED6-45BD-9147-EF2E3F9B7490}"/>
                </a:ext>
              </a:extLst>
            </p:cNvPr>
            <p:cNvGrpSpPr/>
            <p:nvPr/>
          </p:nvGrpSpPr>
          <p:grpSpPr>
            <a:xfrm>
              <a:off x="8987029" y="6083609"/>
              <a:ext cx="281917" cy="285413"/>
              <a:chOff x="8463884" y="6122086"/>
              <a:chExt cx="281917" cy="285413"/>
            </a:xfrm>
          </p:grpSpPr>
          <p:sp>
            <p:nvSpPr>
              <p:cNvPr id="891" name="Oval">
                <a:extLst>
                  <a:ext uri="{FF2B5EF4-FFF2-40B4-BE49-F238E27FC236}">
                    <a16:creationId xmlns:a16="http://schemas.microsoft.com/office/drawing/2014/main" id="{2C6670FA-3D9A-4FCC-B5F0-40A67483663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2" name="Phone">
                <a:extLst>
                  <a:ext uri="{FF2B5EF4-FFF2-40B4-BE49-F238E27FC236}">
                    <a16:creationId xmlns:a16="http://schemas.microsoft.com/office/drawing/2014/main" id="{9A5B8342-0625-4C6A-8888-5F1034DB095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64" name="Oval">
              <a:extLst>
                <a:ext uri="{FF2B5EF4-FFF2-40B4-BE49-F238E27FC236}">
                  <a16:creationId xmlns:a16="http://schemas.microsoft.com/office/drawing/2014/main" id="{6B3943C1-37AA-4C9A-93F2-E42EAE11B3A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5" name="그룹 864">
              <a:extLst>
                <a:ext uri="{FF2B5EF4-FFF2-40B4-BE49-F238E27FC236}">
                  <a16:creationId xmlns:a16="http://schemas.microsoft.com/office/drawing/2014/main" id="{EBBC51E3-F0D1-42AF-BA9B-69F6DFE66080}"/>
                </a:ext>
              </a:extLst>
            </p:cNvPr>
            <p:cNvGrpSpPr/>
            <p:nvPr/>
          </p:nvGrpSpPr>
          <p:grpSpPr>
            <a:xfrm>
              <a:off x="10339910" y="6075424"/>
              <a:ext cx="281917" cy="285412"/>
              <a:chOff x="8097032" y="4517407"/>
              <a:chExt cx="488446" cy="488446"/>
            </a:xfrm>
          </p:grpSpPr>
          <p:sp>
            <p:nvSpPr>
              <p:cNvPr id="867" name="Oval">
                <a:extLst>
                  <a:ext uri="{FF2B5EF4-FFF2-40B4-BE49-F238E27FC236}">
                    <a16:creationId xmlns:a16="http://schemas.microsoft.com/office/drawing/2014/main" id="{99100917-D6E6-4DCD-9706-2F136BE53E2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8" name="그룹 867">
                <a:extLst>
                  <a:ext uri="{FF2B5EF4-FFF2-40B4-BE49-F238E27FC236}">
                    <a16:creationId xmlns:a16="http://schemas.microsoft.com/office/drawing/2014/main" id="{2FA2A39C-69E3-4B93-B287-A823736E0DF5}"/>
                  </a:ext>
                </a:extLst>
              </p:cNvPr>
              <p:cNvGrpSpPr/>
              <p:nvPr/>
            </p:nvGrpSpPr>
            <p:grpSpPr>
              <a:xfrm>
                <a:off x="8206228" y="4636944"/>
                <a:ext cx="270054" cy="295513"/>
                <a:chOff x="8195379" y="4636944"/>
                <a:chExt cx="270054" cy="295513"/>
              </a:xfrm>
            </p:grpSpPr>
            <p:grpSp>
              <p:nvGrpSpPr>
                <p:cNvPr id="869" name="그룹 868">
                  <a:extLst>
                    <a:ext uri="{FF2B5EF4-FFF2-40B4-BE49-F238E27FC236}">
                      <a16:creationId xmlns:a16="http://schemas.microsoft.com/office/drawing/2014/main" id="{C11EFC1E-199D-43CB-9DC0-BA966A9775B1}"/>
                    </a:ext>
                  </a:extLst>
                </p:cNvPr>
                <p:cNvGrpSpPr/>
                <p:nvPr/>
              </p:nvGrpSpPr>
              <p:grpSpPr>
                <a:xfrm>
                  <a:off x="8195379" y="4636944"/>
                  <a:ext cx="217562" cy="249372"/>
                  <a:chOff x="7971802" y="-2010646"/>
                  <a:chExt cx="1254159" cy="1437547"/>
                </a:xfrm>
                <a:noFill/>
              </p:grpSpPr>
              <p:sp>
                <p:nvSpPr>
                  <p:cNvPr id="889" name="자유형: 도형 888">
                    <a:extLst>
                      <a:ext uri="{FF2B5EF4-FFF2-40B4-BE49-F238E27FC236}">
                        <a16:creationId xmlns:a16="http://schemas.microsoft.com/office/drawing/2014/main" id="{7E4EAE85-D237-45AA-BA29-C89B2302BDD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90" name="자유형: 도형 889">
                    <a:extLst>
                      <a:ext uri="{FF2B5EF4-FFF2-40B4-BE49-F238E27FC236}">
                        <a16:creationId xmlns:a16="http://schemas.microsoft.com/office/drawing/2014/main" id="{8471736D-8A01-4CCF-8EEF-15B1CDA107C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70" name="그룹 869">
                  <a:extLst>
                    <a:ext uri="{FF2B5EF4-FFF2-40B4-BE49-F238E27FC236}">
                      <a16:creationId xmlns:a16="http://schemas.microsoft.com/office/drawing/2014/main" id="{7114E095-D46E-4C9F-9C70-BED7DF5CB06E}"/>
                    </a:ext>
                  </a:extLst>
                </p:cNvPr>
                <p:cNvGrpSpPr/>
                <p:nvPr/>
              </p:nvGrpSpPr>
              <p:grpSpPr>
                <a:xfrm>
                  <a:off x="8360451" y="4827475"/>
                  <a:ext cx="104982" cy="104982"/>
                  <a:chOff x="8382149" y="4833825"/>
                  <a:chExt cx="104982" cy="104982"/>
                </a:xfrm>
              </p:grpSpPr>
              <p:sp>
                <p:nvSpPr>
                  <p:cNvPr id="871" name="Oval">
                    <a:extLst>
                      <a:ext uri="{FF2B5EF4-FFF2-40B4-BE49-F238E27FC236}">
                        <a16:creationId xmlns:a16="http://schemas.microsoft.com/office/drawing/2014/main" id="{E4D433E6-4E7F-453F-A37D-3BACB135812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2" name="그래픽 871" descr="닫기">
                    <a:extLst>
                      <a:ext uri="{FF2B5EF4-FFF2-40B4-BE49-F238E27FC236}">
                        <a16:creationId xmlns:a16="http://schemas.microsoft.com/office/drawing/2014/main" id="{85303497-E662-4BBF-AFF1-5A25C798A3A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866" name="그래픽 865" descr="미래">
              <a:extLst>
                <a:ext uri="{FF2B5EF4-FFF2-40B4-BE49-F238E27FC236}">
                  <a16:creationId xmlns:a16="http://schemas.microsoft.com/office/drawing/2014/main" id="{6D97418C-B1DD-4674-A642-E68CD6A7A93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2" name="직사각형 11">
            <a:extLst>
              <a:ext uri="{FF2B5EF4-FFF2-40B4-BE49-F238E27FC236}">
                <a16:creationId xmlns:a16="http://schemas.microsoft.com/office/drawing/2014/main" id="{8BA225ED-910A-4813-9E4C-60D9C405359E}"/>
              </a:ext>
            </a:extLst>
          </p:cNvPr>
          <p:cNvSpPr/>
          <p:nvPr/>
        </p:nvSpPr>
        <p:spPr>
          <a:xfrm>
            <a:off x="7406878" y="996290"/>
            <a:ext cx="942857" cy="230832"/>
          </a:xfrm>
          <a:prstGeom prst="rect">
            <a:avLst/>
          </a:prstGeom>
        </p:spPr>
        <p:txBody>
          <a:bodyPr wrap="square" anchor="ctr">
            <a:spAutoFit/>
          </a:bodyPr>
          <a:lstStyle/>
          <a:p>
            <a:pPr lvl="0"/>
            <a:r>
              <a:rPr lang="ko-KR" altLang="en-US" sz="900" b="1" dirty="0">
                <a:latin typeface="Segoe UI" panose="020B0502040204020203" pitchFamily="34" charset="0"/>
                <a:cs typeface="Segoe UI" panose="020B0502040204020203" pitchFamily="34" charset="0"/>
              </a:rPr>
              <a:t>문자내역 </a:t>
            </a:r>
            <a:r>
              <a:rPr lang="en-US" altLang="ko-KR" sz="900" b="1" dirty="0">
                <a:solidFill>
                  <a:srgbClr val="FF0000"/>
                </a:solidFill>
                <a:latin typeface="Segoe UI" panose="020B0502040204020203" pitchFamily="34" charset="0"/>
                <a:cs typeface="Segoe UI" panose="020B0502040204020203" pitchFamily="34" charset="0"/>
              </a:rPr>
              <a:t>n</a:t>
            </a:r>
            <a:r>
              <a:rPr lang="ko-KR" altLang="en-US" sz="900" b="1" dirty="0">
                <a:latin typeface="Segoe UI" panose="020B0502040204020203" pitchFamily="34" charset="0"/>
                <a:cs typeface="Segoe UI" panose="020B0502040204020203" pitchFamily="34" charset="0"/>
              </a:rPr>
              <a:t>건</a:t>
            </a:r>
            <a:endParaRPr lang="en-US" altLang="ko-KR" sz="1050" b="1" dirty="0">
              <a:latin typeface="Segoe UI" panose="020B0502040204020203" pitchFamily="34" charset="0"/>
              <a:cs typeface="Segoe UI" panose="020B0502040204020203" pitchFamily="34" charset="0"/>
            </a:endParaRPr>
          </a:p>
        </p:txBody>
      </p:sp>
      <p:pic>
        <p:nvPicPr>
          <p:cNvPr id="14" name="그림 13">
            <a:extLst>
              <a:ext uri="{FF2B5EF4-FFF2-40B4-BE49-F238E27FC236}">
                <a16:creationId xmlns:a16="http://schemas.microsoft.com/office/drawing/2014/main" id="{3A889457-D030-4EF1-84CB-EB33C13FA526}"/>
              </a:ext>
            </a:extLst>
          </p:cNvPr>
          <p:cNvPicPr>
            <a:picLocks noChangeAspect="1"/>
          </p:cNvPicPr>
          <p:nvPr/>
        </p:nvPicPr>
        <p:blipFill>
          <a:blip r:embed="rId13"/>
          <a:stretch>
            <a:fillRect/>
          </a:stretch>
        </p:blipFill>
        <p:spPr>
          <a:xfrm>
            <a:off x="6172796" y="1922083"/>
            <a:ext cx="352425" cy="314325"/>
          </a:xfrm>
          <a:prstGeom prst="rect">
            <a:avLst/>
          </a:prstGeom>
        </p:spPr>
      </p:pic>
      <p:sp>
        <p:nvSpPr>
          <p:cNvPr id="1046" name="직사각형 1045">
            <a:extLst>
              <a:ext uri="{FF2B5EF4-FFF2-40B4-BE49-F238E27FC236}">
                <a16:creationId xmlns:a16="http://schemas.microsoft.com/office/drawing/2014/main" id="{D2AB161E-5B78-4C25-9850-410CD960103C}"/>
              </a:ext>
            </a:extLst>
          </p:cNvPr>
          <p:cNvSpPr/>
          <p:nvPr/>
        </p:nvSpPr>
        <p:spPr>
          <a:xfrm>
            <a:off x="5391987" y="1328142"/>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내용</a:t>
            </a:r>
          </a:p>
        </p:txBody>
      </p:sp>
      <p:sp>
        <p:nvSpPr>
          <p:cNvPr id="1047" name="TextBox 1046">
            <a:extLst>
              <a:ext uri="{FF2B5EF4-FFF2-40B4-BE49-F238E27FC236}">
                <a16:creationId xmlns:a16="http://schemas.microsoft.com/office/drawing/2014/main" id="{3836B296-BEBD-4522-A2D1-30538C4627DC}"/>
              </a:ext>
            </a:extLst>
          </p:cNvPr>
          <p:cNvSpPr txBox="1"/>
          <p:nvPr/>
        </p:nvSpPr>
        <p:spPr>
          <a:xfrm>
            <a:off x="5207647" y="1874280"/>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078" name="Text Box">
            <a:extLst>
              <a:ext uri="{FF2B5EF4-FFF2-40B4-BE49-F238E27FC236}">
                <a16:creationId xmlns:a16="http://schemas.microsoft.com/office/drawing/2014/main" id="{B40F48A3-4006-43A4-B946-C598D7E1B6F6}"/>
              </a:ext>
            </a:extLst>
          </p:cNvPr>
          <p:cNvSpPr>
            <a:spLocks/>
          </p:cNvSpPr>
          <p:nvPr/>
        </p:nvSpPr>
        <p:spPr bwMode="auto">
          <a:xfrm>
            <a:off x="3293443" y="232225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79" name="직사각형 1078">
            <a:extLst>
              <a:ext uri="{FF2B5EF4-FFF2-40B4-BE49-F238E27FC236}">
                <a16:creationId xmlns:a16="http://schemas.microsoft.com/office/drawing/2014/main" id="{02F36F2F-DF97-4529-AB46-721A04023B2E}"/>
              </a:ext>
            </a:extLst>
          </p:cNvPr>
          <p:cNvSpPr/>
          <p:nvPr/>
        </p:nvSpPr>
        <p:spPr>
          <a:xfrm>
            <a:off x="4539917" y="234020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080" name="직사각형 1079">
            <a:extLst>
              <a:ext uri="{FF2B5EF4-FFF2-40B4-BE49-F238E27FC236}">
                <a16:creationId xmlns:a16="http://schemas.microsoft.com/office/drawing/2014/main" id="{74A51C4A-E942-4E9C-9DF0-6BD7EE8333E7}"/>
              </a:ext>
            </a:extLst>
          </p:cNvPr>
          <p:cNvSpPr/>
          <p:nvPr/>
        </p:nvSpPr>
        <p:spPr>
          <a:xfrm>
            <a:off x="3677294" y="234020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081" name="직사각형 1080">
            <a:extLst>
              <a:ext uri="{FF2B5EF4-FFF2-40B4-BE49-F238E27FC236}">
                <a16:creationId xmlns:a16="http://schemas.microsoft.com/office/drawing/2014/main" id="{3FCB9F6B-AEC8-4BD2-8BF4-7D7415266314}"/>
              </a:ext>
            </a:extLst>
          </p:cNvPr>
          <p:cNvSpPr/>
          <p:nvPr/>
        </p:nvSpPr>
        <p:spPr>
          <a:xfrm>
            <a:off x="3517965" y="2394064"/>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82" name="그룹 1081">
            <a:extLst>
              <a:ext uri="{FF2B5EF4-FFF2-40B4-BE49-F238E27FC236}">
                <a16:creationId xmlns:a16="http://schemas.microsoft.com/office/drawing/2014/main" id="{6921BA5B-FCBD-498A-9580-FEB255E32E1C}"/>
              </a:ext>
            </a:extLst>
          </p:cNvPr>
          <p:cNvGrpSpPr/>
          <p:nvPr/>
        </p:nvGrpSpPr>
        <p:grpSpPr>
          <a:xfrm>
            <a:off x="3383749" y="2441574"/>
            <a:ext cx="151200" cy="151200"/>
            <a:chOff x="4513261" y="2545982"/>
            <a:chExt cx="151200" cy="151200"/>
          </a:xfrm>
        </p:grpSpPr>
        <p:sp>
          <p:nvSpPr>
            <p:cNvPr id="1083" name="자유형: 도형 1082">
              <a:extLst>
                <a:ext uri="{FF2B5EF4-FFF2-40B4-BE49-F238E27FC236}">
                  <a16:creationId xmlns:a16="http://schemas.microsoft.com/office/drawing/2014/main" id="{1724754B-57C3-41AD-9DB6-436DA3775A9A}"/>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084" name="자유형: 도형 1083">
              <a:extLst>
                <a:ext uri="{FF2B5EF4-FFF2-40B4-BE49-F238E27FC236}">
                  <a16:creationId xmlns:a16="http://schemas.microsoft.com/office/drawing/2014/main" id="{845776BA-A0BA-4225-8F35-1E9E3CC66AF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085" name="그룹 1084">
            <a:extLst>
              <a:ext uri="{FF2B5EF4-FFF2-40B4-BE49-F238E27FC236}">
                <a16:creationId xmlns:a16="http://schemas.microsoft.com/office/drawing/2014/main" id="{6B0E4A66-97FE-49C4-B79A-860112A01463}"/>
              </a:ext>
            </a:extLst>
          </p:cNvPr>
          <p:cNvGrpSpPr/>
          <p:nvPr/>
        </p:nvGrpSpPr>
        <p:grpSpPr>
          <a:xfrm>
            <a:off x="6581566" y="2366086"/>
            <a:ext cx="1634798" cy="293600"/>
            <a:chOff x="8987029" y="6075424"/>
            <a:chExt cx="1634798" cy="293600"/>
          </a:xfrm>
        </p:grpSpPr>
        <p:grpSp>
          <p:nvGrpSpPr>
            <p:cNvPr id="1086" name="그룹 1085">
              <a:extLst>
                <a:ext uri="{FF2B5EF4-FFF2-40B4-BE49-F238E27FC236}">
                  <a16:creationId xmlns:a16="http://schemas.microsoft.com/office/drawing/2014/main" id="{2C2A8653-55BD-4296-904A-B7D9DEBF1432}"/>
                </a:ext>
              </a:extLst>
            </p:cNvPr>
            <p:cNvGrpSpPr/>
            <p:nvPr/>
          </p:nvGrpSpPr>
          <p:grpSpPr>
            <a:xfrm>
              <a:off x="10002348" y="6075424"/>
              <a:ext cx="281917" cy="285412"/>
              <a:chOff x="6284958" y="3632365"/>
              <a:chExt cx="513408" cy="513408"/>
            </a:xfrm>
          </p:grpSpPr>
          <p:sp>
            <p:nvSpPr>
              <p:cNvPr id="1104" name="Oval">
                <a:extLst>
                  <a:ext uri="{FF2B5EF4-FFF2-40B4-BE49-F238E27FC236}">
                    <a16:creationId xmlns:a16="http://schemas.microsoft.com/office/drawing/2014/main" id="{67B9D0F9-4A25-47F5-96CB-AE1D126A80E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5" name="Create">
                <a:extLst>
                  <a:ext uri="{FF2B5EF4-FFF2-40B4-BE49-F238E27FC236}">
                    <a16:creationId xmlns:a16="http://schemas.microsoft.com/office/drawing/2014/main" id="{C5F0A6F8-CC52-4B87-82FF-0FAA4E16BA2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87" name="그룹 1086">
              <a:extLst>
                <a:ext uri="{FF2B5EF4-FFF2-40B4-BE49-F238E27FC236}">
                  <a16:creationId xmlns:a16="http://schemas.microsoft.com/office/drawing/2014/main" id="{215F9F7D-F022-40AC-A96A-1B34AE62F239}"/>
                </a:ext>
              </a:extLst>
            </p:cNvPr>
            <p:cNvGrpSpPr/>
            <p:nvPr/>
          </p:nvGrpSpPr>
          <p:grpSpPr>
            <a:xfrm>
              <a:off x="9664786" y="6083612"/>
              <a:ext cx="281917" cy="285412"/>
              <a:chOff x="6603234" y="4517407"/>
              <a:chExt cx="488446" cy="488446"/>
            </a:xfrm>
          </p:grpSpPr>
          <p:sp>
            <p:nvSpPr>
              <p:cNvPr id="1102" name="Oval">
                <a:extLst>
                  <a:ext uri="{FF2B5EF4-FFF2-40B4-BE49-F238E27FC236}">
                    <a16:creationId xmlns:a16="http://schemas.microsoft.com/office/drawing/2014/main" id="{484C8760-07E2-46CD-8FD8-77738024DB7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3" name="Freeform 130">
                <a:extLst>
                  <a:ext uri="{FF2B5EF4-FFF2-40B4-BE49-F238E27FC236}">
                    <a16:creationId xmlns:a16="http://schemas.microsoft.com/office/drawing/2014/main" id="{4280AB2A-926D-4C52-8B94-6BE79FE3337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88" name="그룹 1087">
              <a:extLst>
                <a:ext uri="{FF2B5EF4-FFF2-40B4-BE49-F238E27FC236}">
                  <a16:creationId xmlns:a16="http://schemas.microsoft.com/office/drawing/2014/main" id="{FACFC005-6D44-464F-A3E6-4CC6F1FF4806}"/>
                </a:ext>
              </a:extLst>
            </p:cNvPr>
            <p:cNvGrpSpPr/>
            <p:nvPr/>
          </p:nvGrpSpPr>
          <p:grpSpPr>
            <a:xfrm>
              <a:off x="8987029" y="6083609"/>
              <a:ext cx="281917" cy="285413"/>
              <a:chOff x="8463884" y="6122086"/>
              <a:chExt cx="281917" cy="285413"/>
            </a:xfrm>
          </p:grpSpPr>
          <p:sp>
            <p:nvSpPr>
              <p:cNvPr id="1100" name="Oval">
                <a:extLst>
                  <a:ext uri="{FF2B5EF4-FFF2-40B4-BE49-F238E27FC236}">
                    <a16:creationId xmlns:a16="http://schemas.microsoft.com/office/drawing/2014/main" id="{8188A8E4-6A97-4C5C-8794-170475A4FAAE}"/>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1" name="Phone">
                <a:extLst>
                  <a:ext uri="{FF2B5EF4-FFF2-40B4-BE49-F238E27FC236}">
                    <a16:creationId xmlns:a16="http://schemas.microsoft.com/office/drawing/2014/main" id="{EE3FA3A6-64F1-4415-93E6-5C0DDC42BC2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089" name="Oval">
              <a:extLst>
                <a:ext uri="{FF2B5EF4-FFF2-40B4-BE49-F238E27FC236}">
                  <a16:creationId xmlns:a16="http://schemas.microsoft.com/office/drawing/2014/main" id="{9BCFCFBF-1BC4-4045-B238-2485206314AE}"/>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0" name="그룹 1089">
              <a:extLst>
                <a:ext uri="{FF2B5EF4-FFF2-40B4-BE49-F238E27FC236}">
                  <a16:creationId xmlns:a16="http://schemas.microsoft.com/office/drawing/2014/main" id="{E8B485D6-87F6-49BC-B4A5-4C247E5F1AE7}"/>
                </a:ext>
              </a:extLst>
            </p:cNvPr>
            <p:cNvGrpSpPr/>
            <p:nvPr/>
          </p:nvGrpSpPr>
          <p:grpSpPr>
            <a:xfrm>
              <a:off x="10339910" y="6075424"/>
              <a:ext cx="281917" cy="285412"/>
              <a:chOff x="8097032" y="4517407"/>
              <a:chExt cx="488446" cy="488446"/>
            </a:xfrm>
          </p:grpSpPr>
          <p:sp>
            <p:nvSpPr>
              <p:cNvPr id="1092" name="Oval">
                <a:extLst>
                  <a:ext uri="{FF2B5EF4-FFF2-40B4-BE49-F238E27FC236}">
                    <a16:creationId xmlns:a16="http://schemas.microsoft.com/office/drawing/2014/main" id="{C7019C88-05FE-4B4D-8CC9-02643B78E09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3" name="그룹 1092">
                <a:extLst>
                  <a:ext uri="{FF2B5EF4-FFF2-40B4-BE49-F238E27FC236}">
                    <a16:creationId xmlns:a16="http://schemas.microsoft.com/office/drawing/2014/main" id="{A0925931-E708-4FD0-AA3B-6DC84D34B975}"/>
                  </a:ext>
                </a:extLst>
              </p:cNvPr>
              <p:cNvGrpSpPr/>
              <p:nvPr/>
            </p:nvGrpSpPr>
            <p:grpSpPr>
              <a:xfrm>
                <a:off x="8206228" y="4636944"/>
                <a:ext cx="270054" cy="295513"/>
                <a:chOff x="8195379" y="4636944"/>
                <a:chExt cx="270054" cy="295513"/>
              </a:xfrm>
            </p:grpSpPr>
            <p:grpSp>
              <p:nvGrpSpPr>
                <p:cNvPr id="1094" name="그룹 1093">
                  <a:extLst>
                    <a:ext uri="{FF2B5EF4-FFF2-40B4-BE49-F238E27FC236}">
                      <a16:creationId xmlns:a16="http://schemas.microsoft.com/office/drawing/2014/main" id="{35DB3269-A181-4E36-B478-F65C40E4385D}"/>
                    </a:ext>
                  </a:extLst>
                </p:cNvPr>
                <p:cNvGrpSpPr/>
                <p:nvPr/>
              </p:nvGrpSpPr>
              <p:grpSpPr>
                <a:xfrm>
                  <a:off x="8195379" y="4636944"/>
                  <a:ext cx="217562" cy="249372"/>
                  <a:chOff x="7971802" y="-2010646"/>
                  <a:chExt cx="1254159" cy="1437547"/>
                </a:xfrm>
                <a:noFill/>
              </p:grpSpPr>
              <p:sp>
                <p:nvSpPr>
                  <p:cNvPr id="1098" name="자유형: 도형 1097">
                    <a:extLst>
                      <a:ext uri="{FF2B5EF4-FFF2-40B4-BE49-F238E27FC236}">
                        <a16:creationId xmlns:a16="http://schemas.microsoft.com/office/drawing/2014/main" id="{02486761-6D58-47FE-95A0-229E6CC8E89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99" name="자유형: 도형 1098">
                    <a:extLst>
                      <a:ext uri="{FF2B5EF4-FFF2-40B4-BE49-F238E27FC236}">
                        <a16:creationId xmlns:a16="http://schemas.microsoft.com/office/drawing/2014/main" id="{EDDB4F09-F364-46EB-95EA-6D2930215BD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95" name="그룹 1094">
                  <a:extLst>
                    <a:ext uri="{FF2B5EF4-FFF2-40B4-BE49-F238E27FC236}">
                      <a16:creationId xmlns:a16="http://schemas.microsoft.com/office/drawing/2014/main" id="{AD2D60A1-54E7-447C-BC99-12E78AF855B0}"/>
                    </a:ext>
                  </a:extLst>
                </p:cNvPr>
                <p:cNvGrpSpPr/>
                <p:nvPr/>
              </p:nvGrpSpPr>
              <p:grpSpPr>
                <a:xfrm>
                  <a:off x="8360451" y="4827475"/>
                  <a:ext cx="104982" cy="104982"/>
                  <a:chOff x="8382149" y="4833825"/>
                  <a:chExt cx="104982" cy="104982"/>
                </a:xfrm>
              </p:grpSpPr>
              <p:sp>
                <p:nvSpPr>
                  <p:cNvPr id="1096" name="Oval">
                    <a:extLst>
                      <a:ext uri="{FF2B5EF4-FFF2-40B4-BE49-F238E27FC236}">
                        <a16:creationId xmlns:a16="http://schemas.microsoft.com/office/drawing/2014/main" id="{6F06D068-D155-4D62-B766-0E43B5BD4F40}"/>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97" name="그래픽 1096" descr="닫기">
                    <a:extLst>
                      <a:ext uri="{FF2B5EF4-FFF2-40B4-BE49-F238E27FC236}">
                        <a16:creationId xmlns:a16="http://schemas.microsoft.com/office/drawing/2014/main" id="{8BF49518-CDF8-4908-B390-C651EDA3C1C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091" name="그래픽 1090" descr="미래">
              <a:extLst>
                <a:ext uri="{FF2B5EF4-FFF2-40B4-BE49-F238E27FC236}">
                  <a16:creationId xmlns:a16="http://schemas.microsoft.com/office/drawing/2014/main" id="{771DD8C3-F5FC-402A-AF9A-3607F3ECA25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107" name="TextBox 1106">
            <a:extLst>
              <a:ext uri="{FF2B5EF4-FFF2-40B4-BE49-F238E27FC236}">
                <a16:creationId xmlns:a16="http://schemas.microsoft.com/office/drawing/2014/main" id="{C6A28968-B8E2-4D8F-AD3E-69CFA0390731}"/>
              </a:ext>
            </a:extLst>
          </p:cNvPr>
          <p:cNvSpPr txBox="1"/>
          <p:nvPr/>
        </p:nvSpPr>
        <p:spPr>
          <a:xfrm>
            <a:off x="5207647" y="2320882"/>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08" name="Text Box">
            <a:extLst>
              <a:ext uri="{FF2B5EF4-FFF2-40B4-BE49-F238E27FC236}">
                <a16:creationId xmlns:a16="http://schemas.microsoft.com/office/drawing/2014/main" id="{220BF7C1-EA35-43CD-AC5F-943E48D9C376}"/>
              </a:ext>
            </a:extLst>
          </p:cNvPr>
          <p:cNvSpPr>
            <a:spLocks/>
          </p:cNvSpPr>
          <p:nvPr/>
        </p:nvSpPr>
        <p:spPr bwMode="auto">
          <a:xfrm>
            <a:off x="3293443" y="276886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09" name="직사각형 1108">
            <a:extLst>
              <a:ext uri="{FF2B5EF4-FFF2-40B4-BE49-F238E27FC236}">
                <a16:creationId xmlns:a16="http://schemas.microsoft.com/office/drawing/2014/main" id="{0FB62864-C0EC-4B4E-86C1-6F170A3C7B22}"/>
              </a:ext>
            </a:extLst>
          </p:cNvPr>
          <p:cNvSpPr/>
          <p:nvPr/>
        </p:nvSpPr>
        <p:spPr>
          <a:xfrm>
            <a:off x="4539917" y="278680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10" name="직사각형 1109">
            <a:extLst>
              <a:ext uri="{FF2B5EF4-FFF2-40B4-BE49-F238E27FC236}">
                <a16:creationId xmlns:a16="http://schemas.microsoft.com/office/drawing/2014/main" id="{093E6911-836A-41CB-A822-8563700607F8}"/>
              </a:ext>
            </a:extLst>
          </p:cNvPr>
          <p:cNvSpPr/>
          <p:nvPr/>
        </p:nvSpPr>
        <p:spPr>
          <a:xfrm>
            <a:off x="3677294" y="278680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11" name="직사각형 1110">
            <a:extLst>
              <a:ext uri="{FF2B5EF4-FFF2-40B4-BE49-F238E27FC236}">
                <a16:creationId xmlns:a16="http://schemas.microsoft.com/office/drawing/2014/main" id="{A55FCB56-6265-471F-9DAD-ACF48ABA1B87}"/>
              </a:ext>
            </a:extLst>
          </p:cNvPr>
          <p:cNvSpPr/>
          <p:nvPr/>
        </p:nvSpPr>
        <p:spPr>
          <a:xfrm>
            <a:off x="3517965" y="284066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12" name="그룹 1111">
            <a:extLst>
              <a:ext uri="{FF2B5EF4-FFF2-40B4-BE49-F238E27FC236}">
                <a16:creationId xmlns:a16="http://schemas.microsoft.com/office/drawing/2014/main" id="{8D007364-EA6C-4FF7-A6B6-2C52AB1E8C7D}"/>
              </a:ext>
            </a:extLst>
          </p:cNvPr>
          <p:cNvGrpSpPr/>
          <p:nvPr/>
        </p:nvGrpSpPr>
        <p:grpSpPr>
          <a:xfrm>
            <a:off x="3383749" y="2888176"/>
            <a:ext cx="151200" cy="151200"/>
            <a:chOff x="4513261" y="2545982"/>
            <a:chExt cx="151200" cy="151200"/>
          </a:xfrm>
        </p:grpSpPr>
        <p:sp>
          <p:nvSpPr>
            <p:cNvPr id="1113" name="자유형: 도형 1112">
              <a:extLst>
                <a:ext uri="{FF2B5EF4-FFF2-40B4-BE49-F238E27FC236}">
                  <a16:creationId xmlns:a16="http://schemas.microsoft.com/office/drawing/2014/main" id="{6B781638-15AF-45D2-ABD2-5C23602699B8}"/>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14" name="자유형: 도형 1113">
              <a:extLst>
                <a:ext uri="{FF2B5EF4-FFF2-40B4-BE49-F238E27FC236}">
                  <a16:creationId xmlns:a16="http://schemas.microsoft.com/office/drawing/2014/main" id="{79D0BAED-6600-4533-B3DE-C916190E340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15" name="그룹 1114">
            <a:extLst>
              <a:ext uri="{FF2B5EF4-FFF2-40B4-BE49-F238E27FC236}">
                <a16:creationId xmlns:a16="http://schemas.microsoft.com/office/drawing/2014/main" id="{25D7B9D4-A585-493B-8DF4-4FD7719CDE3C}"/>
              </a:ext>
            </a:extLst>
          </p:cNvPr>
          <p:cNvGrpSpPr/>
          <p:nvPr/>
        </p:nvGrpSpPr>
        <p:grpSpPr>
          <a:xfrm>
            <a:off x="6581566" y="2812688"/>
            <a:ext cx="1634798" cy="293600"/>
            <a:chOff x="8987029" y="6075424"/>
            <a:chExt cx="1634798" cy="293600"/>
          </a:xfrm>
        </p:grpSpPr>
        <p:grpSp>
          <p:nvGrpSpPr>
            <p:cNvPr id="1116" name="그룹 1115">
              <a:extLst>
                <a:ext uri="{FF2B5EF4-FFF2-40B4-BE49-F238E27FC236}">
                  <a16:creationId xmlns:a16="http://schemas.microsoft.com/office/drawing/2014/main" id="{FB779651-A626-45B0-A992-3B8FB5C74729}"/>
                </a:ext>
              </a:extLst>
            </p:cNvPr>
            <p:cNvGrpSpPr/>
            <p:nvPr/>
          </p:nvGrpSpPr>
          <p:grpSpPr>
            <a:xfrm>
              <a:off x="10002348" y="6075424"/>
              <a:ext cx="281917" cy="285412"/>
              <a:chOff x="6284958" y="3632365"/>
              <a:chExt cx="513408" cy="513408"/>
            </a:xfrm>
          </p:grpSpPr>
          <p:sp>
            <p:nvSpPr>
              <p:cNvPr id="1134" name="Oval">
                <a:extLst>
                  <a:ext uri="{FF2B5EF4-FFF2-40B4-BE49-F238E27FC236}">
                    <a16:creationId xmlns:a16="http://schemas.microsoft.com/office/drawing/2014/main" id="{3158577E-CA03-4BBB-897A-695CA6DFDE0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5" name="Create">
                <a:extLst>
                  <a:ext uri="{FF2B5EF4-FFF2-40B4-BE49-F238E27FC236}">
                    <a16:creationId xmlns:a16="http://schemas.microsoft.com/office/drawing/2014/main" id="{48C521F5-E4F5-41E9-8DC5-0F5486B4115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7" name="그룹 1116">
              <a:extLst>
                <a:ext uri="{FF2B5EF4-FFF2-40B4-BE49-F238E27FC236}">
                  <a16:creationId xmlns:a16="http://schemas.microsoft.com/office/drawing/2014/main" id="{089ACF3B-7267-4987-9AC2-A1D150B15764}"/>
                </a:ext>
              </a:extLst>
            </p:cNvPr>
            <p:cNvGrpSpPr/>
            <p:nvPr/>
          </p:nvGrpSpPr>
          <p:grpSpPr>
            <a:xfrm>
              <a:off x="9664786" y="6083612"/>
              <a:ext cx="281917" cy="285412"/>
              <a:chOff x="6603234" y="4517407"/>
              <a:chExt cx="488446" cy="488446"/>
            </a:xfrm>
          </p:grpSpPr>
          <p:sp>
            <p:nvSpPr>
              <p:cNvPr id="1132" name="Oval">
                <a:extLst>
                  <a:ext uri="{FF2B5EF4-FFF2-40B4-BE49-F238E27FC236}">
                    <a16:creationId xmlns:a16="http://schemas.microsoft.com/office/drawing/2014/main" id="{598C8B74-BD68-4727-ABB9-E3929042F4F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3" name="Freeform 130">
                <a:extLst>
                  <a:ext uri="{FF2B5EF4-FFF2-40B4-BE49-F238E27FC236}">
                    <a16:creationId xmlns:a16="http://schemas.microsoft.com/office/drawing/2014/main" id="{69EA40A1-B694-4D93-B295-016D7DDB1C97}"/>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8" name="그룹 1117">
              <a:extLst>
                <a:ext uri="{FF2B5EF4-FFF2-40B4-BE49-F238E27FC236}">
                  <a16:creationId xmlns:a16="http://schemas.microsoft.com/office/drawing/2014/main" id="{6A671D12-BC75-4DDD-8157-D3ACF7613ADC}"/>
                </a:ext>
              </a:extLst>
            </p:cNvPr>
            <p:cNvGrpSpPr/>
            <p:nvPr/>
          </p:nvGrpSpPr>
          <p:grpSpPr>
            <a:xfrm>
              <a:off x="8987029" y="6083609"/>
              <a:ext cx="281917" cy="285413"/>
              <a:chOff x="8463884" y="6122086"/>
              <a:chExt cx="281917" cy="285413"/>
            </a:xfrm>
          </p:grpSpPr>
          <p:sp>
            <p:nvSpPr>
              <p:cNvPr id="1130" name="Oval">
                <a:extLst>
                  <a:ext uri="{FF2B5EF4-FFF2-40B4-BE49-F238E27FC236}">
                    <a16:creationId xmlns:a16="http://schemas.microsoft.com/office/drawing/2014/main" id="{0E5B7D46-9BFD-4C93-918C-8CA7C5A5C4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1" name="Phone">
                <a:extLst>
                  <a:ext uri="{FF2B5EF4-FFF2-40B4-BE49-F238E27FC236}">
                    <a16:creationId xmlns:a16="http://schemas.microsoft.com/office/drawing/2014/main" id="{45C6AE8E-050B-4DB6-A2F9-5F2A72064A2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19" name="Oval">
              <a:extLst>
                <a:ext uri="{FF2B5EF4-FFF2-40B4-BE49-F238E27FC236}">
                  <a16:creationId xmlns:a16="http://schemas.microsoft.com/office/drawing/2014/main" id="{FB5F65BD-FB1F-4A57-BD26-94A6E163646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0" name="그룹 1119">
              <a:extLst>
                <a:ext uri="{FF2B5EF4-FFF2-40B4-BE49-F238E27FC236}">
                  <a16:creationId xmlns:a16="http://schemas.microsoft.com/office/drawing/2014/main" id="{D77BE24F-6CE2-47C1-9A43-32F82DCB9F0A}"/>
                </a:ext>
              </a:extLst>
            </p:cNvPr>
            <p:cNvGrpSpPr/>
            <p:nvPr/>
          </p:nvGrpSpPr>
          <p:grpSpPr>
            <a:xfrm>
              <a:off x="10339910" y="6075424"/>
              <a:ext cx="281917" cy="285412"/>
              <a:chOff x="8097032" y="4517407"/>
              <a:chExt cx="488446" cy="488446"/>
            </a:xfrm>
          </p:grpSpPr>
          <p:sp>
            <p:nvSpPr>
              <p:cNvPr id="1122" name="Oval">
                <a:extLst>
                  <a:ext uri="{FF2B5EF4-FFF2-40B4-BE49-F238E27FC236}">
                    <a16:creationId xmlns:a16="http://schemas.microsoft.com/office/drawing/2014/main" id="{3C50CB1F-B775-4B3A-8A25-BC14B1F9D97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3" name="그룹 1122">
                <a:extLst>
                  <a:ext uri="{FF2B5EF4-FFF2-40B4-BE49-F238E27FC236}">
                    <a16:creationId xmlns:a16="http://schemas.microsoft.com/office/drawing/2014/main" id="{737EF2E7-9A49-4AC9-8359-AE1A200F5FF2}"/>
                  </a:ext>
                </a:extLst>
              </p:cNvPr>
              <p:cNvGrpSpPr/>
              <p:nvPr/>
            </p:nvGrpSpPr>
            <p:grpSpPr>
              <a:xfrm>
                <a:off x="8206228" y="4636944"/>
                <a:ext cx="270054" cy="295513"/>
                <a:chOff x="8195379" y="4636944"/>
                <a:chExt cx="270054" cy="295513"/>
              </a:xfrm>
            </p:grpSpPr>
            <p:grpSp>
              <p:nvGrpSpPr>
                <p:cNvPr id="1124" name="그룹 1123">
                  <a:extLst>
                    <a:ext uri="{FF2B5EF4-FFF2-40B4-BE49-F238E27FC236}">
                      <a16:creationId xmlns:a16="http://schemas.microsoft.com/office/drawing/2014/main" id="{98F308E3-D8B5-432F-9F82-AA7B9B9400AA}"/>
                    </a:ext>
                  </a:extLst>
                </p:cNvPr>
                <p:cNvGrpSpPr/>
                <p:nvPr/>
              </p:nvGrpSpPr>
              <p:grpSpPr>
                <a:xfrm>
                  <a:off x="8195379" y="4636944"/>
                  <a:ext cx="217562" cy="249372"/>
                  <a:chOff x="7971802" y="-2010646"/>
                  <a:chExt cx="1254159" cy="1437547"/>
                </a:xfrm>
                <a:noFill/>
              </p:grpSpPr>
              <p:sp>
                <p:nvSpPr>
                  <p:cNvPr id="1128" name="자유형: 도형 1127">
                    <a:extLst>
                      <a:ext uri="{FF2B5EF4-FFF2-40B4-BE49-F238E27FC236}">
                        <a16:creationId xmlns:a16="http://schemas.microsoft.com/office/drawing/2014/main" id="{FF5522B8-D9AB-4B95-BD94-F0A1AE460A2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29" name="자유형: 도형 1128">
                    <a:extLst>
                      <a:ext uri="{FF2B5EF4-FFF2-40B4-BE49-F238E27FC236}">
                        <a16:creationId xmlns:a16="http://schemas.microsoft.com/office/drawing/2014/main" id="{0129A188-F46D-4511-927E-B6823F06F3B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25" name="그룹 1124">
                  <a:extLst>
                    <a:ext uri="{FF2B5EF4-FFF2-40B4-BE49-F238E27FC236}">
                      <a16:creationId xmlns:a16="http://schemas.microsoft.com/office/drawing/2014/main" id="{03EC3F15-D28E-4165-A7A1-A7B5F12A7393}"/>
                    </a:ext>
                  </a:extLst>
                </p:cNvPr>
                <p:cNvGrpSpPr/>
                <p:nvPr/>
              </p:nvGrpSpPr>
              <p:grpSpPr>
                <a:xfrm>
                  <a:off x="8360451" y="4827475"/>
                  <a:ext cx="104982" cy="104982"/>
                  <a:chOff x="8382149" y="4833825"/>
                  <a:chExt cx="104982" cy="104982"/>
                </a:xfrm>
              </p:grpSpPr>
              <p:sp>
                <p:nvSpPr>
                  <p:cNvPr id="1126" name="Oval">
                    <a:extLst>
                      <a:ext uri="{FF2B5EF4-FFF2-40B4-BE49-F238E27FC236}">
                        <a16:creationId xmlns:a16="http://schemas.microsoft.com/office/drawing/2014/main" id="{54DAF471-2CBF-4F6E-A414-747351111A1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27" name="그래픽 1126" descr="닫기">
                    <a:extLst>
                      <a:ext uri="{FF2B5EF4-FFF2-40B4-BE49-F238E27FC236}">
                        <a16:creationId xmlns:a16="http://schemas.microsoft.com/office/drawing/2014/main" id="{39D9177F-F812-496A-B43D-2A24D500BAB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21" name="그래픽 1120" descr="미래">
              <a:extLst>
                <a:ext uri="{FF2B5EF4-FFF2-40B4-BE49-F238E27FC236}">
                  <a16:creationId xmlns:a16="http://schemas.microsoft.com/office/drawing/2014/main" id="{6C53D319-5FFD-434E-9B8A-E6534C7412D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136" name="그림 1135">
            <a:extLst>
              <a:ext uri="{FF2B5EF4-FFF2-40B4-BE49-F238E27FC236}">
                <a16:creationId xmlns:a16="http://schemas.microsoft.com/office/drawing/2014/main" id="{BEA3A40D-7CF3-457B-96BB-D6E1904F4E2D}"/>
              </a:ext>
            </a:extLst>
          </p:cNvPr>
          <p:cNvPicPr>
            <a:picLocks noChangeAspect="1"/>
          </p:cNvPicPr>
          <p:nvPr/>
        </p:nvPicPr>
        <p:blipFill>
          <a:blip r:embed="rId13"/>
          <a:stretch>
            <a:fillRect/>
          </a:stretch>
        </p:blipFill>
        <p:spPr>
          <a:xfrm>
            <a:off x="6172796" y="2815287"/>
            <a:ext cx="352425" cy="314325"/>
          </a:xfrm>
          <a:prstGeom prst="rect">
            <a:avLst/>
          </a:prstGeom>
        </p:spPr>
      </p:pic>
      <p:sp>
        <p:nvSpPr>
          <p:cNvPr id="1137" name="TextBox 1136">
            <a:extLst>
              <a:ext uri="{FF2B5EF4-FFF2-40B4-BE49-F238E27FC236}">
                <a16:creationId xmlns:a16="http://schemas.microsoft.com/office/drawing/2014/main" id="{DFC0562C-FF19-4FDD-B863-C447EA660B01}"/>
              </a:ext>
            </a:extLst>
          </p:cNvPr>
          <p:cNvSpPr txBox="1"/>
          <p:nvPr/>
        </p:nvSpPr>
        <p:spPr>
          <a:xfrm>
            <a:off x="5207647" y="2767484"/>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7" name="그림 16">
            <a:extLst>
              <a:ext uri="{FF2B5EF4-FFF2-40B4-BE49-F238E27FC236}">
                <a16:creationId xmlns:a16="http://schemas.microsoft.com/office/drawing/2014/main" id="{97DB18C1-3197-4A65-A26D-7B10897DECE8}"/>
              </a:ext>
            </a:extLst>
          </p:cNvPr>
          <p:cNvPicPr>
            <a:picLocks noChangeAspect="1"/>
          </p:cNvPicPr>
          <p:nvPr/>
        </p:nvPicPr>
        <p:blipFill>
          <a:blip r:embed="rId14"/>
          <a:stretch>
            <a:fillRect/>
          </a:stretch>
        </p:blipFill>
        <p:spPr>
          <a:xfrm>
            <a:off x="6193162" y="2374271"/>
            <a:ext cx="342900" cy="276225"/>
          </a:xfrm>
          <a:prstGeom prst="rect">
            <a:avLst/>
          </a:prstGeom>
        </p:spPr>
      </p:pic>
      <p:sp>
        <p:nvSpPr>
          <p:cNvPr id="1139" name="Password Box">
            <a:extLst>
              <a:ext uri="{FF2B5EF4-FFF2-40B4-BE49-F238E27FC236}">
                <a16:creationId xmlns:a16="http://schemas.microsoft.com/office/drawing/2014/main" id="{51278C22-809F-4D20-87B4-94830D704CED}"/>
              </a:ext>
            </a:extLst>
          </p:cNvPr>
          <p:cNvSpPr/>
          <p:nvPr/>
        </p:nvSpPr>
        <p:spPr>
          <a:xfrm>
            <a:off x="3266938" y="3277259"/>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140" name="Text Box">
            <a:extLst>
              <a:ext uri="{FF2B5EF4-FFF2-40B4-BE49-F238E27FC236}">
                <a16:creationId xmlns:a16="http://schemas.microsoft.com/office/drawing/2014/main" id="{5C710B91-1753-4DD2-8D42-C3517AEC605B}"/>
              </a:ext>
            </a:extLst>
          </p:cNvPr>
          <p:cNvSpPr>
            <a:spLocks/>
          </p:cNvSpPr>
          <p:nvPr/>
        </p:nvSpPr>
        <p:spPr bwMode="auto">
          <a:xfrm>
            <a:off x="3312542" y="353206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41" name="직사각형 1140">
            <a:extLst>
              <a:ext uri="{FF2B5EF4-FFF2-40B4-BE49-F238E27FC236}">
                <a16:creationId xmlns:a16="http://schemas.microsoft.com/office/drawing/2014/main" id="{587320A7-CC6F-4593-94E1-245C0D830FC6}"/>
              </a:ext>
            </a:extLst>
          </p:cNvPr>
          <p:cNvSpPr/>
          <p:nvPr/>
        </p:nvSpPr>
        <p:spPr>
          <a:xfrm>
            <a:off x="4559016" y="355000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42" name="직사각형 1141">
            <a:extLst>
              <a:ext uri="{FF2B5EF4-FFF2-40B4-BE49-F238E27FC236}">
                <a16:creationId xmlns:a16="http://schemas.microsoft.com/office/drawing/2014/main" id="{53E9A9F8-033C-496F-964C-51B8D9CDDC3F}"/>
              </a:ext>
            </a:extLst>
          </p:cNvPr>
          <p:cNvSpPr/>
          <p:nvPr/>
        </p:nvSpPr>
        <p:spPr>
          <a:xfrm>
            <a:off x="3696393" y="355000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43" name="직사각형 1142">
            <a:extLst>
              <a:ext uri="{FF2B5EF4-FFF2-40B4-BE49-F238E27FC236}">
                <a16:creationId xmlns:a16="http://schemas.microsoft.com/office/drawing/2014/main" id="{7B533186-D3E6-4125-8C22-584C8250D774}"/>
              </a:ext>
            </a:extLst>
          </p:cNvPr>
          <p:cNvSpPr/>
          <p:nvPr/>
        </p:nvSpPr>
        <p:spPr>
          <a:xfrm>
            <a:off x="3537065" y="360386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44" name="그룹 1143">
            <a:extLst>
              <a:ext uri="{FF2B5EF4-FFF2-40B4-BE49-F238E27FC236}">
                <a16:creationId xmlns:a16="http://schemas.microsoft.com/office/drawing/2014/main" id="{4A0CFB39-BE13-494C-A05B-6A639C866BD0}"/>
              </a:ext>
            </a:extLst>
          </p:cNvPr>
          <p:cNvGrpSpPr/>
          <p:nvPr/>
        </p:nvGrpSpPr>
        <p:grpSpPr>
          <a:xfrm>
            <a:off x="3402848" y="3651377"/>
            <a:ext cx="151200" cy="151200"/>
            <a:chOff x="4513261" y="2545982"/>
            <a:chExt cx="151200" cy="151200"/>
          </a:xfrm>
        </p:grpSpPr>
        <p:sp>
          <p:nvSpPr>
            <p:cNvPr id="1145" name="자유형: 도형 1144">
              <a:extLst>
                <a:ext uri="{FF2B5EF4-FFF2-40B4-BE49-F238E27FC236}">
                  <a16:creationId xmlns:a16="http://schemas.microsoft.com/office/drawing/2014/main" id="{DD33CE3F-61D6-4DB5-9B51-F1520C1746B8}"/>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46" name="자유형: 도형 1145">
              <a:extLst>
                <a:ext uri="{FF2B5EF4-FFF2-40B4-BE49-F238E27FC236}">
                  <a16:creationId xmlns:a16="http://schemas.microsoft.com/office/drawing/2014/main" id="{92DE564D-04BD-4404-AABE-6FF0B27B14A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47" name="그룹 1146">
            <a:extLst>
              <a:ext uri="{FF2B5EF4-FFF2-40B4-BE49-F238E27FC236}">
                <a16:creationId xmlns:a16="http://schemas.microsoft.com/office/drawing/2014/main" id="{EB175C5F-5B97-4A62-9B66-9E70FC785269}"/>
              </a:ext>
            </a:extLst>
          </p:cNvPr>
          <p:cNvGrpSpPr/>
          <p:nvPr/>
        </p:nvGrpSpPr>
        <p:grpSpPr>
          <a:xfrm>
            <a:off x="6600665" y="3575889"/>
            <a:ext cx="1634798" cy="293600"/>
            <a:chOff x="8987029" y="6075424"/>
            <a:chExt cx="1634798" cy="293600"/>
          </a:xfrm>
        </p:grpSpPr>
        <p:grpSp>
          <p:nvGrpSpPr>
            <p:cNvPr id="1148" name="그룹 1147">
              <a:extLst>
                <a:ext uri="{FF2B5EF4-FFF2-40B4-BE49-F238E27FC236}">
                  <a16:creationId xmlns:a16="http://schemas.microsoft.com/office/drawing/2014/main" id="{9EC11E5C-8137-4826-8B98-2F3EED55E760}"/>
                </a:ext>
              </a:extLst>
            </p:cNvPr>
            <p:cNvGrpSpPr/>
            <p:nvPr/>
          </p:nvGrpSpPr>
          <p:grpSpPr>
            <a:xfrm>
              <a:off x="10002348" y="6075424"/>
              <a:ext cx="281917" cy="285412"/>
              <a:chOff x="6284958" y="3632365"/>
              <a:chExt cx="513408" cy="513408"/>
            </a:xfrm>
          </p:grpSpPr>
          <p:sp>
            <p:nvSpPr>
              <p:cNvPr id="1166" name="Oval">
                <a:extLst>
                  <a:ext uri="{FF2B5EF4-FFF2-40B4-BE49-F238E27FC236}">
                    <a16:creationId xmlns:a16="http://schemas.microsoft.com/office/drawing/2014/main" id="{BB9CFFCA-8BFC-478C-8136-9A3327EED74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7" name="Create">
                <a:extLst>
                  <a:ext uri="{FF2B5EF4-FFF2-40B4-BE49-F238E27FC236}">
                    <a16:creationId xmlns:a16="http://schemas.microsoft.com/office/drawing/2014/main" id="{9321D238-1A11-4793-8929-42CB88AC165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49" name="그룹 1148">
              <a:extLst>
                <a:ext uri="{FF2B5EF4-FFF2-40B4-BE49-F238E27FC236}">
                  <a16:creationId xmlns:a16="http://schemas.microsoft.com/office/drawing/2014/main" id="{AFCEBBB6-C3F9-41E4-BD20-11FB3ED741BE}"/>
                </a:ext>
              </a:extLst>
            </p:cNvPr>
            <p:cNvGrpSpPr/>
            <p:nvPr/>
          </p:nvGrpSpPr>
          <p:grpSpPr>
            <a:xfrm>
              <a:off x="9664786" y="6083612"/>
              <a:ext cx="281917" cy="285412"/>
              <a:chOff x="6603234" y="4517407"/>
              <a:chExt cx="488446" cy="488446"/>
            </a:xfrm>
          </p:grpSpPr>
          <p:sp>
            <p:nvSpPr>
              <p:cNvPr id="1164" name="Oval">
                <a:extLst>
                  <a:ext uri="{FF2B5EF4-FFF2-40B4-BE49-F238E27FC236}">
                    <a16:creationId xmlns:a16="http://schemas.microsoft.com/office/drawing/2014/main" id="{2DC16239-FFC3-43D9-A961-23C42E3211F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5" name="Freeform 130">
                <a:extLst>
                  <a:ext uri="{FF2B5EF4-FFF2-40B4-BE49-F238E27FC236}">
                    <a16:creationId xmlns:a16="http://schemas.microsoft.com/office/drawing/2014/main" id="{BDB20B84-20F3-4088-BB64-659DF966530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50" name="그룹 1149">
              <a:extLst>
                <a:ext uri="{FF2B5EF4-FFF2-40B4-BE49-F238E27FC236}">
                  <a16:creationId xmlns:a16="http://schemas.microsoft.com/office/drawing/2014/main" id="{7C2DB964-8ECF-4479-9F07-3917DF90709C}"/>
                </a:ext>
              </a:extLst>
            </p:cNvPr>
            <p:cNvGrpSpPr/>
            <p:nvPr/>
          </p:nvGrpSpPr>
          <p:grpSpPr>
            <a:xfrm>
              <a:off x="8987029" y="6083609"/>
              <a:ext cx="281917" cy="285413"/>
              <a:chOff x="8463884" y="6122086"/>
              <a:chExt cx="281917" cy="285413"/>
            </a:xfrm>
          </p:grpSpPr>
          <p:sp>
            <p:nvSpPr>
              <p:cNvPr id="1162" name="Oval">
                <a:extLst>
                  <a:ext uri="{FF2B5EF4-FFF2-40B4-BE49-F238E27FC236}">
                    <a16:creationId xmlns:a16="http://schemas.microsoft.com/office/drawing/2014/main" id="{9DC499EA-04DB-4B2B-8C05-7506C55DF49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3" name="Phone">
                <a:extLst>
                  <a:ext uri="{FF2B5EF4-FFF2-40B4-BE49-F238E27FC236}">
                    <a16:creationId xmlns:a16="http://schemas.microsoft.com/office/drawing/2014/main" id="{11E3C809-BB06-465D-BDF8-59524ED86B1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51" name="Oval">
              <a:extLst>
                <a:ext uri="{FF2B5EF4-FFF2-40B4-BE49-F238E27FC236}">
                  <a16:creationId xmlns:a16="http://schemas.microsoft.com/office/drawing/2014/main" id="{5FA28A8A-BAF2-450E-A9E3-55D90C68471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2" name="그룹 1151">
              <a:extLst>
                <a:ext uri="{FF2B5EF4-FFF2-40B4-BE49-F238E27FC236}">
                  <a16:creationId xmlns:a16="http://schemas.microsoft.com/office/drawing/2014/main" id="{D50FC2C3-B117-471B-BD3C-D48B7BF7A1F9}"/>
                </a:ext>
              </a:extLst>
            </p:cNvPr>
            <p:cNvGrpSpPr/>
            <p:nvPr/>
          </p:nvGrpSpPr>
          <p:grpSpPr>
            <a:xfrm>
              <a:off x="10339910" y="6075424"/>
              <a:ext cx="281917" cy="285412"/>
              <a:chOff x="8097032" y="4517407"/>
              <a:chExt cx="488446" cy="488446"/>
            </a:xfrm>
          </p:grpSpPr>
          <p:sp>
            <p:nvSpPr>
              <p:cNvPr id="1154" name="Oval">
                <a:extLst>
                  <a:ext uri="{FF2B5EF4-FFF2-40B4-BE49-F238E27FC236}">
                    <a16:creationId xmlns:a16="http://schemas.microsoft.com/office/drawing/2014/main" id="{D3F77000-0F49-432C-B24A-B3429D8BFF7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5" name="그룹 1154">
                <a:extLst>
                  <a:ext uri="{FF2B5EF4-FFF2-40B4-BE49-F238E27FC236}">
                    <a16:creationId xmlns:a16="http://schemas.microsoft.com/office/drawing/2014/main" id="{13352AC4-E916-424C-BD5C-89DC23360544}"/>
                  </a:ext>
                </a:extLst>
              </p:cNvPr>
              <p:cNvGrpSpPr/>
              <p:nvPr/>
            </p:nvGrpSpPr>
            <p:grpSpPr>
              <a:xfrm>
                <a:off x="8206228" y="4636944"/>
                <a:ext cx="270054" cy="295513"/>
                <a:chOff x="8195379" y="4636944"/>
                <a:chExt cx="270054" cy="295513"/>
              </a:xfrm>
            </p:grpSpPr>
            <p:grpSp>
              <p:nvGrpSpPr>
                <p:cNvPr id="1156" name="그룹 1155">
                  <a:extLst>
                    <a:ext uri="{FF2B5EF4-FFF2-40B4-BE49-F238E27FC236}">
                      <a16:creationId xmlns:a16="http://schemas.microsoft.com/office/drawing/2014/main" id="{404EE894-2B5D-42C2-BF6F-DBE7B5A17680}"/>
                    </a:ext>
                  </a:extLst>
                </p:cNvPr>
                <p:cNvGrpSpPr/>
                <p:nvPr/>
              </p:nvGrpSpPr>
              <p:grpSpPr>
                <a:xfrm>
                  <a:off x="8195379" y="4636944"/>
                  <a:ext cx="217562" cy="249372"/>
                  <a:chOff x="7971802" y="-2010646"/>
                  <a:chExt cx="1254159" cy="1437547"/>
                </a:xfrm>
                <a:noFill/>
              </p:grpSpPr>
              <p:sp>
                <p:nvSpPr>
                  <p:cNvPr id="1160" name="자유형: 도형 1159">
                    <a:extLst>
                      <a:ext uri="{FF2B5EF4-FFF2-40B4-BE49-F238E27FC236}">
                        <a16:creationId xmlns:a16="http://schemas.microsoft.com/office/drawing/2014/main" id="{890221BA-68E6-405D-BF44-12198294B80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61" name="자유형: 도형 1160">
                    <a:extLst>
                      <a:ext uri="{FF2B5EF4-FFF2-40B4-BE49-F238E27FC236}">
                        <a16:creationId xmlns:a16="http://schemas.microsoft.com/office/drawing/2014/main" id="{ECA853D7-382C-492F-876F-C26FDD926BE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57" name="그룹 1156">
                  <a:extLst>
                    <a:ext uri="{FF2B5EF4-FFF2-40B4-BE49-F238E27FC236}">
                      <a16:creationId xmlns:a16="http://schemas.microsoft.com/office/drawing/2014/main" id="{5C7A92AA-F47D-4DD1-94EC-8FE3D835D8A3}"/>
                    </a:ext>
                  </a:extLst>
                </p:cNvPr>
                <p:cNvGrpSpPr/>
                <p:nvPr/>
              </p:nvGrpSpPr>
              <p:grpSpPr>
                <a:xfrm>
                  <a:off x="8360451" y="4827475"/>
                  <a:ext cx="104982" cy="104982"/>
                  <a:chOff x="8382149" y="4833825"/>
                  <a:chExt cx="104982" cy="104982"/>
                </a:xfrm>
              </p:grpSpPr>
              <p:sp>
                <p:nvSpPr>
                  <p:cNvPr id="1158" name="Oval">
                    <a:extLst>
                      <a:ext uri="{FF2B5EF4-FFF2-40B4-BE49-F238E27FC236}">
                        <a16:creationId xmlns:a16="http://schemas.microsoft.com/office/drawing/2014/main" id="{96BDC5DF-CB03-40D0-A58C-1A25A554554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59" name="그래픽 1158" descr="닫기">
                    <a:extLst>
                      <a:ext uri="{FF2B5EF4-FFF2-40B4-BE49-F238E27FC236}">
                        <a16:creationId xmlns:a16="http://schemas.microsoft.com/office/drawing/2014/main" id="{21A0435E-FD51-4E0B-A652-5026F18A57C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53" name="그래픽 1152" descr="미래">
              <a:extLst>
                <a:ext uri="{FF2B5EF4-FFF2-40B4-BE49-F238E27FC236}">
                  <a16:creationId xmlns:a16="http://schemas.microsoft.com/office/drawing/2014/main" id="{E669C824-EC92-4E08-A1A6-EDC06DB941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168" name="그림 1167">
            <a:extLst>
              <a:ext uri="{FF2B5EF4-FFF2-40B4-BE49-F238E27FC236}">
                <a16:creationId xmlns:a16="http://schemas.microsoft.com/office/drawing/2014/main" id="{B0007EED-624A-47CE-A25B-5C4817A0467F}"/>
              </a:ext>
            </a:extLst>
          </p:cNvPr>
          <p:cNvPicPr>
            <a:picLocks noChangeAspect="1"/>
          </p:cNvPicPr>
          <p:nvPr/>
        </p:nvPicPr>
        <p:blipFill>
          <a:blip r:embed="rId13"/>
          <a:stretch>
            <a:fillRect/>
          </a:stretch>
        </p:blipFill>
        <p:spPr>
          <a:xfrm>
            <a:off x="6191895" y="3578488"/>
            <a:ext cx="352425" cy="314325"/>
          </a:xfrm>
          <a:prstGeom prst="rect">
            <a:avLst/>
          </a:prstGeom>
        </p:spPr>
      </p:pic>
      <p:sp>
        <p:nvSpPr>
          <p:cNvPr id="1169" name="TextBox 1168">
            <a:extLst>
              <a:ext uri="{FF2B5EF4-FFF2-40B4-BE49-F238E27FC236}">
                <a16:creationId xmlns:a16="http://schemas.microsoft.com/office/drawing/2014/main" id="{5FAD578B-CD4C-46EA-ABFE-EA865053C86E}"/>
              </a:ext>
            </a:extLst>
          </p:cNvPr>
          <p:cNvSpPr txBox="1"/>
          <p:nvPr/>
        </p:nvSpPr>
        <p:spPr>
          <a:xfrm>
            <a:off x="5226746" y="3530685"/>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70" name="Text Box">
            <a:extLst>
              <a:ext uri="{FF2B5EF4-FFF2-40B4-BE49-F238E27FC236}">
                <a16:creationId xmlns:a16="http://schemas.microsoft.com/office/drawing/2014/main" id="{F9C8F837-1C13-4366-A833-B01C117A4FB3}"/>
              </a:ext>
            </a:extLst>
          </p:cNvPr>
          <p:cNvSpPr>
            <a:spLocks/>
          </p:cNvSpPr>
          <p:nvPr/>
        </p:nvSpPr>
        <p:spPr bwMode="auto">
          <a:xfrm>
            <a:off x="3312542" y="3978664"/>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71" name="직사각형 1170">
            <a:extLst>
              <a:ext uri="{FF2B5EF4-FFF2-40B4-BE49-F238E27FC236}">
                <a16:creationId xmlns:a16="http://schemas.microsoft.com/office/drawing/2014/main" id="{5146D4E5-F579-45FC-AB2E-53232D95269D}"/>
              </a:ext>
            </a:extLst>
          </p:cNvPr>
          <p:cNvSpPr/>
          <p:nvPr/>
        </p:nvSpPr>
        <p:spPr>
          <a:xfrm>
            <a:off x="4559016" y="3996608"/>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72" name="직사각형 1171">
            <a:extLst>
              <a:ext uri="{FF2B5EF4-FFF2-40B4-BE49-F238E27FC236}">
                <a16:creationId xmlns:a16="http://schemas.microsoft.com/office/drawing/2014/main" id="{E4A9ACA2-D11D-403B-87E7-A7C9E112EE16}"/>
              </a:ext>
            </a:extLst>
          </p:cNvPr>
          <p:cNvSpPr/>
          <p:nvPr/>
        </p:nvSpPr>
        <p:spPr>
          <a:xfrm>
            <a:off x="3696393" y="3996608"/>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73" name="직사각형 1172">
            <a:extLst>
              <a:ext uri="{FF2B5EF4-FFF2-40B4-BE49-F238E27FC236}">
                <a16:creationId xmlns:a16="http://schemas.microsoft.com/office/drawing/2014/main" id="{43DFAB3D-C44D-4C94-A96D-87BFAE7926AC}"/>
              </a:ext>
            </a:extLst>
          </p:cNvPr>
          <p:cNvSpPr/>
          <p:nvPr/>
        </p:nvSpPr>
        <p:spPr>
          <a:xfrm>
            <a:off x="3537064" y="4050469"/>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74" name="그룹 1173">
            <a:extLst>
              <a:ext uri="{FF2B5EF4-FFF2-40B4-BE49-F238E27FC236}">
                <a16:creationId xmlns:a16="http://schemas.microsoft.com/office/drawing/2014/main" id="{5F05D97F-E78B-4BFE-91B7-433FCF9FBECB}"/>
              </a:ext>
            </a:extLst>
          </p:cNvPr>
          <p:cNvGrpSpPr/>
          <p:nvPr/>
        </p:nvGrpSpPr>
        <p:grpSpPr>
          <a:xfrm>
            <a:off x="3402848" y="4097979"/>
            <a:ext cx="151200" cy="151200"/>
            <a:chOff x="4513261" y="2545982"/>
            <a:chExt cx="151200" cy="151200"/>
          </a:xfrm>
        </p:grpSpPr>
        <p:sp>
          <p:nvSpPr>
            <p:cNvPr id="1175" name="자유형: 도형 1174">
              <a:extLst>
                <a:ext uri="{FF2B5EF4-FFF2-40B4-BE49-F238E27FC236}">
                  <a16:creationId xmlns:a16="http://schemas.microsoft.com/office/drawing/2014/main" id="{EA09BC70-2E90-435D-B1A5-60090B95BE2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76" name="자유형: 도형 1175">
              <a:extLst>
                <a:ext uri="{FF2B5EF4-FFF2-40B4-BE49-F238E27FC236}">
                  <a16:creationId xmlns:a16="http://schemas.microsoft.com/office/drawing/2014/main" id="{F0E5A544-F5E6-49A6-A50A-EA67ACE98B56}"/>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77" name="그룹 1176">
            <a:extLst>
              <a:ext uri="{FF2B5EF4-FFF2-40B4-BE49-F238E27FC236}">
                <a16:creationId xmlns:a16="http://schemas.microsoft.com/office/drawing/2014/main" id="{BB4122D2-1F3C-45B9-9E43-EFAB773CA504}"/>
              </a:ext>
            </a:extLst>
          </p:cNvPr>
          <p:cNvGrpSpPr/>
          <p:nvPr/>
        </p:nvGrpSpPr>
        <p:grpSpPr>
          <a:xfrm>
            <a:off x="6600665" y="4022491"/>
            <a:ext cx="1634798" cy="293600"/>
            <a:chOff x="8987029" y="6075424"/>
            <a:chExt cx="1634798" cy="293600"/>
          </a:xfrm>
        </p:grpSpPr>
        <p:grpSp>
          <p:nvGrpSpPr>
            <p:cNvPr id="1178" name="그룹 1177">
              <a:extLst>
                <a:ext uri="{FF2B5EF4-FFF2-40B4-BE49-F238E27FC236}">
                  <a16:creationId xmlns:a16="http://schemas.microsoft.com/office/drawing/2014/main" id="{0408F29A-7210-4A34-8A50-73FE3085ECAC}"/>
                </a:ext>
              </a:extLst>
            </p:cNvPr>
            <p:cNvGrpSpPr/>
            <p:nvPr/>
          </p:nvGrpSpPr>
          <p:grpSpPr>
            <a:xfrm>
              <a:off x="10002348" y="6075424"/>
              <a:ext cx="281917" cy="285412"/>
              <a:chOff x="6284958" y="3632365"/>
              <a:chExt cx="513408" cy="513408"/>
            </a:xfrm>
          </p:grpSpPr>
          <p:sp>
            <p:nvSpPr>
              <p:cNvPr id="1196" name="Oval">
                <a:extLst>
                  <a:ext uri="{FF2B5EF4-FFF2-40B4-BE49-F238E27FC236}">
                    <a16:creationId xmlns:a16="http://schemas.microsoft.com/office/drawing/2014/main" id="{C1EEAA40-DADA-4918-9994-DBBDD16368B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7" name="Create">
                <a:extLst>
                  <a:ext uri="{FF2B5EF4-FFF2-40B4-BE49-F238E27FC236}">
                    <a16:creationId xmlns:a16="http://schemas.microsoft.com/office/drawing/2014/main" id="{65042949-6BE4-4A27-BD1F-7EB3945DD10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79" name="그룹 1178">
              <a:extLst>
                <a:ext uri="{FF2B5EF4-FFF2-40B4-BE49-F238E27FC236}">
                  <a16:creationId xmlns:a16="http://schemas.microsoft.com/office/drawing/2014/main" id="{5201E755-8EC1-4494-9C45-3968207EFF5A}"/>
                </a:ext>
              </a:extLst>
            </p:cNvPr>
            <p:cNvGrpSpPr/>
            <p:nvPr/>
          </p:nvGrpSpPr>
          <p:grpSpPr>
            <a:xfrm>
              <a:off x="9664786" y="6083612"/>
              <a:ext cx="281917" cy="285412"/>
              <a:chOff x="6603234" y="4517407"/>
              <a:chExt cx="488446" cy="488446"/>
            </a:xfrm>
          </p:grpSpPr>
          <p:sp>
            <p:nvSpPr>
              <p:cNvPr id="1194" name="Oval">
                <a:extLst>
                  <a:ext uri="{FF2B5EF4-FFF2-40B4-BE49-F238E27FC236}">
                    <a16:creationId xmlns:a16="http://schemas.microsoft.com/office/drawing/2014/main" id="{D4052052-FF05-4C30-8CA4-2447E3BB804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5" name="Freeform 130">
                <a:extLst>
                  <a:ext uri="{FF2B5EF4-FFF2-40B4-BE49-F238E27FC236}">
                    <a16:creationId xmlns:a16="http://schemas.microsoft.com/office/drawing/2014/main" id="{4EF33F0B-38E1-4C8E-9BC7-B1B14631899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80" name="그룹 1179">
              <a:extLst>
                <a:ext uri="{FF2B5EF4-FFF2-40B4-BE49-F238E27FC236}">
                  <a16:creationId xmlns:a16="http://schemas.microsoft.com/office/drawing/2014/main" id="{2461EA84-B723-4BC6-8C16-B4207A37F92B}"/>
                </a:ext>
              </a:extLst>
            </p:cNvPr>
            <p:cNvGrpSpPr/>
            <p:nvPr/>
          </p:nvGrpSpPr>
          <p:grpSpPr>
            <a:xfrm>
              <a:off x="8987029" y="6083609"/>
              <a:ext cx="281917" cy="285413"/>
              <a:chOff x="8463884" y="6122086"/>
              <a:chExt cx="281917" cy="285413"/>
            </a:xfrm>
          </p:grpSpPr>
          <p:sp>
            <p:nvSpPr>
              <p:cNvPr id="1192" name="Oval">
                <a:extLst>
                  <a:ext uri="{FF2B5EF4-FFF2-40B4-BE49-F238E27FC236}">
                    <a16:creationId xmlns:a16="http://schemas.microsoft.com/office/drawing/2014/main" id="{C2D01F4C-FF7E-4FFF-9A19-C554FEC4C516}"/>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3" name="Phone">
                <a:extLst>
                  <a:ext uri="{FF2B5EF4-FFF2-40B4-BE49-F238E27FC236}">
                    <a16:creationId xmlns:a16="http://schemas.microsoft.com/office/drawing/2014/main" id="{507085A4-3E8F-4C76-AC49-50F9C3BC8EE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81" name="Oval">
              <a:extLst>
                <a:ext uri="{FF2B5EF4-FFF2-40B4-BE49-F238E27FC236}">
                  <a16:creationId xmlns:a16="http://schemas.microsoft.com/office/drawing/2014/main" id="{E0FF8586-4F8A-4DD4-ADCD-DE95564DF1F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2" name="그룹 1181">
              <a:extLst>
                <a:ext uri="{FF2B5EF4-FFF2-40B4-BE49-F238E27FC236}">
                  <a16:creationId xmlns:a16="http://schemas.microsoft.com/office/drawing/2014/main" id="{8A4E3ED9-EC5D-4251-A86E-E323FDC78AF4}"/>
                </a:ext>
              </a:extLst>
            </p:cNvPr>
            <p:cNvGrpSpPr/>
            <p:nvPr/>
          </p:nvGrpSpPr>
          <p:grpSpPr>
            <a:xfrm>
              <a:off x="10339910" y="6075424"/>
              <a:ext cx="281917" cy="285412"/>
              <a:chOff x="8097032" y="4517407"/>
              <a:chExt cx="488446" cy="488446"/>
            </a:xfrm>
          </p:grpSpPr>
          <p:sp>
            <p:nvSpPr>
              <p:cNvPr id="1184" name="Oval">
                <a:extLst>
                  <a:ext uri="{FF2B5EF4-FFF2-40B4-BE49-F238E27FC236}">
                    <a16:creationId xmlns:a16="http://schemas.microsoft.com/office/drawing/2014/main" id="{CE5B6C15-A9F8-49CB-BA96-358741606FB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5" name="그룹 1184">
                <a:extLst>
                  <a:ext uri="{FF2B5EF4-FFF2-40B4-BE49-F238E27FC236}">
                    <a16:creationId xmlns:a16="http://schemas.microsoft.com/office/drawing/2014/main" id="{0790B6D9-6178-4A66-8E0C-11801D8F6517}"/>
                  </a:ext>
                </a:extLst>
              </p:cNvPr>
              <p:cNvGrpSpPr/>
              <p:nvPr/>
            </p:nvGrpSpPr>
            <p:grpSpPr>
              <a:xfrm>
                <a:off x="8206228" y="4636944"/>
                <a:ext cx="270054" cy="295513"/>
                <a:chOff x="8195379" y="4636944"/>
                <a:chExt cx="270054" cy="295513"/>
              </a:xfrm>
            </p:grpSpPr>
            <p:grpSp>
              <p:nvGrpSpPr>
                <p:cNvPr id="1186" name="그룹 1185">
                  <a:extLst>
                    <a:ext uri="{FF2B5EF4-FFF2-40B4-BE49-F238E27FC236}">
                      <a16:creationId xmlns:a16="http://schemas.microsoft.com/office/drawing/2014/main" id="{46E02B2D-1738-47AA-BB3D-7CB661EBA985}"/>
                    </a:ext>
                  </a:extLst>
                </p:cNvPr>
                <p:cNvGrpSpPr/>
                <p:nvPr/>
              </p:nvGrpSpPr>
              <p:grpSpPr>
                <a:xfrm>
                  <a:off x="8195379" y="4636944"/>
                  <a:ext cx="217562" cy="249372"/>
                  <a:chOff x="7971802" y="-2010646"/>
                  <a:chExt cx="1254159" cy="1437547"/>
                </a:xfrm>
                <a:noFill/>
              </p:grpSpPr>
              <p:sp>
                <p:nvSpPr>
                  <p:cNvPr id="1190" name="자유형: 도형 1189">
                    <a:extLst>
                      <a:ext uri="{FF2B5EF4-FFF2-40B4-BE49-F238E27FC236}">
                        <a16:creationId xmlns:a16="http://schemas.microsoft.com/office/drawing/2014/main" id="{DB526C9D-597B-48E3-AFD1-E89697D520E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91" name="자유형: 도형 1190">
                    <a:extLst>
                      <a:ext uri="{FF2B5EF4-FFF2-40B4-BE49-F238E27FC236}">
                        <a16:creationId xmlns:a16="http://schemas.microsoft.com/office/drawing/2014/main" id="{5CA7A5B6-4F00-412B-B2C7-7DC08DF4542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87" name="그룹 1186">
                  <a:extLst>
                    <a:ext uri="{FF2B5EF4-FFF2-40B4-BE49-F238E27FC236}">
                      <a16:creationId xmlns:a16="http://schemas.microsoft.com/office/drawing/2014/main" id="{DCCDC0B6-BF8E-43DD-BE34-0418284A5ADD}"/>
                    </a:ext>
                  </a:extLst>
                </p:cNvPr>
                <p:cNvGrpSpPr/>
                <p:nvPr/>
              </p:nvGrpSpPr>
              <p:grpSpPr>
                <a:xfrm>
                  <a:off x="8360451" y="4827475"/>
                  <a:ext cx="104982" cy="104982"/>
                  <a:chOff x="8382149" y="4833825"/>
                  <a:chExt cx="104982" cy="104982"/>
                </a:xfrm>
              </p:grpSpPr>
              <p:sp>
                <p:nvSpPr>
                  <p:cNvPr id="1188" name="Oval">
                    <a:extLst>
                      <a:ext uri="{FF2B5EF4-FFF2-40B4-BE49-F238E27FC236}">
                        <a16:creationId xmlns:a16="http://schemas.microsoft.com/office/drawing/2014/main" id="{BE984DCC-F77F-454E-AFED-1963DAC2B14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89" name="그래픽 1188" descr="닫기">
                    <a:extLst>
                      <a:ext uri="{FF2B5EF4-FFF2-40B4-BE49-F238E27FC236}">
                        <a16:creationId xmlns:a16="http://schemas.microsoft.com/office/drawing/2014/main" id="{D4AB373A-F5C0-4781-BF4B-F9D5E7B5933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183" name="그래픽 1182" descr="미래">
              <a:extLst>
                <a:ext uri="{FF2B5EF4-FFF2-40B4-BE49-F238E27FC236}">
                  <a16:creationId xmlns:a16="http://schemas.microsoft.com/office/drawing/2014/main" id="{B160B086-4E93-44A6-862A-09DAC18D76A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198" name="TextBox 1197">
            <a:extLst>
              <a:ext uri="{FF2B5EF4-FFF2-40B4-BE49-F238E27FC236}">
                <a16:creationId xmlns:a16="http://schemas.microsoft.com/office/drawing/2014/main" id="{D7B01B52-7E88-4ACC-9416-C22369D3DA2A}"/>
              </a:ext>
            </a:extLst>
          </p:cNvPr>
          <p:cNvSpPr txBox="1"/>
          <p:nvPr/>
        </p:nvSpPr>
        <p:spPr>
          <a:xfrm>
            <a:off x="5226746" y="3977287"/>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99" name="Text Box">
            <a:extLst>
              <a:ext uri="{FF2B5EF4-FFF2-40B4-BE49-F238E27FC236}">
                <a16:creationId xmlns:a16="http://schemas.microsoft.com/office/drawing/2014/main" id="{D0138B7F-AA5E-4AB6-89A6-373DD06803A8}"/>
              </a:ext>
            </a:extLst>
          </p:cNvPr>
          <p:cNvSpPr>
            <a:spLocks/>
          </p:cNvSpPr>
          <p:nvPr/>
        </p:nvSpPr>
        <p:spPr bwMode="auto">
          <a:xfrm>
            <a:off x="3312542" y="4425266"/>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00" name="직사각형 1199">
            <a:extLst>
              <a:ext uri="{FF2B5EF4-FFF2-40B4-BE49-F238E27FC236}">
                <a16:creationId xmlns:a16="http://schemas.microsoft.com/office/drawing/2014/main" id="{388CBA3F-1A86-4F15-BA53-919A7835BE3A}"/>
              </a:ext>
            </a:extLst>
          </p:cNvPr>
          <p:cNvSpPr/>
          <p:nvPr/>
        </p:nvSpPr>
        <p:spPr>
          <a:xfrm>
            <a:off x="4559016" y="4443210"/>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01" name="직사각형 1200">
            <a:extLst>
              <a:ext uri="{FF2B5EF4-FFF2-40B4-BE49-F238E27FC236}">
                <a16:creationId xmlns:a16="http://schemas.microsoft.com/office/drawing/2014/main" id="{C8918112-5F2A-445D-B5C8-78D7F38C2B23}"/>
              </a:ext>
            </a:extLst>
          </p:cNvPr>
          <p:cNvSpPr/>
          <p:nvPr/>
        </p:nvSpPr>
        <p:spPr>
          <a:xfrm>
            <a:off x="3696393" y="4443210"/>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02" name="직사각형 1201">
            <a:extLst>
              <a:ext uri="{FF2B5EF4-FFF2-40B4-BE49-F238E27FC236}">
                <a16:creationId xmlns:a16="http://schemas.microsoft.com/office/drawing/2014/main" id="{8CB6E571-B801-4C30-BC44-8CFFA597FE78}"/>
              </a:ext>
            </a:extLst>
          </p:cNvPr>
          <p:cNvSpPr/>
          <p:nvPr/>
        </p:nvSpPr>
        <p:spPr>
          <a:xfrm>
            <a:off x="3537064" y="4497071"/>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03" name="그룹 1202">
            <a:extLst>
              <a:ext uri="{FF2B5EF4-FFF2-40B4-BE49-F238E27FC236}">
                <a16:creationId xmlns:a16="http://schemas.microsoft.com/office/drawing/2014/main" id="{43A10218-B58C-45FD-95FB-1F9A4B47F7B1}"/>
              </a:ext>
            </a:extLst>
          </p:cNvPr>
          <p:cNvGrpSpPr/>
          <p:nvPr/>
        </p:nvGrpSpPr>
        <p:grpSpPr>
          <a:xfrm>
            <a:off x="3402848" y="4544581"/>
            <a:ext cx="151200" cy="151200"/>
            <a:chOff x="4513261" y="2545982"/>
            <a:chExt cx="151200" cy="151200"/>
          </a:xfrm>
        </p:grpSpPr>
        <p:sp>
          <p:nvSpPr>
            <p:cNvPr id="1204" name="자유형: 도형 1203">
              <a:extLst>
                <a:ext uri="{FF2B5EF4-FFF2-40B4-BE49-F238E27FC236}">
                  <a16:creationId xmlns:a16="http://schemas.microsoft.com/office/drawing/2014/main" id="{70D0CDB5-C18C-46F4-9AF0-36922A2B1EF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05" name="자유형: 도형 1204">
              <a:extLst>
                <a:ext uri="{FF2B5EF4-FFF2-40B4-BE49-F238E27FC236}">
                  <a16:creationId xmlns:a16="http://schemas.microsoft.com/office/drawing/2014/main" id="{B77443D8-657D-4D56-A845-3AF6E2F9DF5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06" name="그룹 1205">
            <a:extLst>
              <a:ext uri="{FF2B5EF4-FFF2-40B4-BE49-F238E27FC236}">
                <a16:creationId xmlns:a16="http://schemas.microsoft.com/office/drawing/2014/main" id="{5A9AA7A5-7745-4669-BEBB-39116EBA09AA}"/>
              </a:ext>
            </a:extLst>
          </p:cNvPr>
          <p:cNvGrpSpPr/>
          <p:nvPr/>
        </p:nvGrpSpPr>
        <p:grpSpPr>
          <a:xfrm>
            <a:off x="6600665" y="4469093"/>
            <a:ext cx="1634798" cy="293600"/>
            <a:chOff x="8987029" y="6075424"/>
            <a:chExt cx="1634798" cy="293600"/>
          </a:xfrm>
        </p:grpSpPr>
        <p:grpSp>
          <p:nvGrpSpPr>
            <p:cNvPr id="1207" name="그룹 1206">
              <a:extLst>
                <a:ext uri="{FF2B5EF4-FFF2-40B4-BE49-F238E27FC236}">
                  <a16:creationId xmlns:a16="http://schemas.microsoft.com/office/drawing/2014/main" id="{639FB3AF-67F8-4984-B855-FEDF21DA4FAB}"/>
                </a:ext>
              </a:extLst>
            </p:cNvPr>
            <p:cNvGrpSpPr/>
            <p:nvPr/>
          </p:nvGrpSpPr>
          <p:grpSpPr>
            <a:xfrm>
              <a:off x="10002348" y="6075424"/>
              <a:ext cx="281917" cy="285412"/>
              <a:chOff x="6284958" y="3632365"/>
              <a:chExt cx="513408" cy="513408"/>
            </a:xfrm>
          </p:grpSpPr>
          <p:sp>
            <p:nvSpPr>
              <p:cNvPr id="1225" name="Oval">
                <a:extLst>
                  <a:ext uri="{FF2B5EF4-FFF2-40B4-BE49-F238E27FC236}">
                    <a16:creationId xmlns:a16="http://schemas.microsoft.com/office/drawing/2014/main" id="{746B438E-B0A8-4FFD-AD62-22F8BCB4C63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6" name="Create">
                <a:extLst>
                  <a:ext uri="{FF2B5EF4-FFF2-40B4-BE49-F238E27FC236}">
                    <a16:creationId xmlns:a16="http://schemas.microsoft.com/office/drawing/2014/main" id="{ABD49DFE-C7B1-41C0-9725-326D4905B96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08" name="그룹 1207">
              <a:extLst>
                <a:ext uri="{FF2B5EF4-FFF2-40B4-BE49-F238E27FC236}">
                  <a16:creationId xmlns:a16="http://schemas.microsoft.com/office/drawing/2014/main" id="{1B2AC26E-6A77-4BD1-9241-D2FE4D0547B5}"/>
                </a:ext>
              </a:extLst>
            </p:cNvPr>
            <p:cNvGrpSpPr/>
            <p:nvPr/>
          </p:nvGrpSpPr>
          <p:grpSpPr>
            <a:xfrm>
              <a:off x="9664786" y="6083612"/>
              <a:ext cx="281917" cy="285412"/>
              <a:chOff x="6603234" y="4517407"/>
              <a:chExt cx="488446" cy="488446"/>
            </a:xfrm>
          </p:grpSpPr>
          <p:sp>
            <p:nvSpPr>
              <p:cNvPr id="1223" name="Oval">
                <a:extLst>
                  <a:ext uri="{FF2B5EF4-FFF2-40B4-BE49-F238E27FC236}">
                    <a16:creationId xmlns:a16="http://schemas.microsoft.com/office/drawing/2014/main" id="{381CD6A5-56FF-4CBF-9498-315C8A9547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4" name="Freeform 130">
                <a:extLst>
                  <a:ext uri="{FF2B5EF4-FFF2-40B4-BE49-F238E27FC236}">
                    <a16:creationId xmlns:a16="http://schemas.microsoft.com/office/drawing/2014/main" id="{F56ADE43-E0FD-485F-A706-0B53C1E56333}"/>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09" name="그룹 1208">
              <a:extLst>
                <a:ext uri="{FF2B5EF4-FFF2-40B4-BE49-F238E27FC236}">
                  <a16:creationId xmlns:a16="http://schemas.microsoft.com/office/drawing/2014/main" id="{4C70B6FE-075E-4C19-8CDD-7CDB6B698D83}"/>
                </a:ext>
              </a:extLst>
            </p:cNvPr>
            <p:cNvGrpSpPr/>
            <p:nvPr/>
          </p:nvGrpSpPr>
          <p:grpSpPr>
            <a:xfrm>
              <a:off x="8987029" y="6083609"/>
              <a:ext cx="281917" cy="285413"/>
              <a:chOff x="8463884" y="6122086"/>
              <a:chExt cx="281917" cy="285413"/>
            </a:xfrm>
          </p:grpSpPr>
          <p:sp>
            <p:nvSpPr>
              <p:cNvPr id="1221" name="Oval">
                <a:extLst>
                  <a:ext uri="{FF2B5EF4-FFF2-40B4-BE49-F238E27FC236}">
                    <a16:creationId xmlns:a16="http://schemas.microsoft.com/office/drawing/2014/main" id="{664244D3-7CDA-4F4D-AF50-A9A6CCF36DF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22" name="Phone">
                <a:extLst>
                  <a:ext uri="{FF2B5EF4-FFF2-40B4-BE49-F238E27FC236}">
                    <a16:creationId xmlns:a16="http://schemas.microsoft.com/office/drawing/2014/main" id="{83A84AA5-963C-4457-A19A-46FE51E40DD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10" name="Oval">
              <a:extLst>
                <a:ext uri="{FF2B5EF4-FFF2-40B4-BE49-F238E27FC236}">
                  <a16:creationId xmlns:a16="http://schemas.microsoft.com/office/drawing/2014/main" id="{12CD8A01-5BD1-45E0-B8BC-BAC32E791F8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11" name="그룹 1210">
              <a:extLst>
                <a:ext uri="{FF2B5EF4-FFF2-40B4-BE49-F238E27FC236}">
                  <a16:creationId xmlns:a16="http://schemas.microsoft.com/office/drawing/2014/main" id="{E756C133-E179-433F-A758-65504A683FB5}"/>
                </a:ext>
              </a:extLst>
            </p:cNvPr>
            <p:cNvGrpSpPr/>
            <p:nvPr/>
          </p:nvGrpSpPr>
          <p:grpSpPr>
            <a:xfrm>
              <a:off x="10339910" y="6075424"/>
              <a:ext cx="281917" cy="285412"/>
              <a:chOff x="8097032" y="4517407"/>
              <a:chExt cx="488446" cy="488446"/>
            </a:xfrm>
          </p:grpSpPr>
          <p:sp>
            <p:nvSpPr>
              <p:cNvPr id="1213" name="Oval">
                <a:extLst>
                  <a:ext uri="{FF2B5EF4-FFF2-40B4-BE49-F238E27FC236}">
                    <a16:creationId xmlns:a16="http://schemas.microsoft.com/office/drawing/2014/main" id="{BFB693BA-3499-41D0-B400-3DEAEDDF5713}"/>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14" name="그룹 1213">
                <a:extLst>
                  <a:ext uri="{FF2B5EF4-FFF2-40B4-BE49-F238E27FC236}">
                    <a16:creationId xmlns:a16="http://schemas.microsoft.com/office/drawing/2014/main" id="{E8F648B0-EFD1-42A6-97D8-C037C6CEDECA}"/>
                  </a:ext>
                </a:extLst>
              </p:cNvPr>
              <p:cNvGrpSpPr/>
              <p:nvPr/>
            </p:nvGrpSpPr>
            <p:grpSpPr>
              <a:xfrm>
                <a:off x="8206228" y="4636944"/>
                <a:ext cx="270054" cy="295513"/>
                <a:chOff x="8195379" y="4636944"/>
                <a:chExt cx="270054" cy="295513"/>
              </a:xfrm>
            </p:grpSpPr>
            <p:grpSp>
              <p:nvGrpSpPr>
                <p:cNvPr id="1215" name="그룹 1214">
                  <a:extLst>
                    <a:ext uri="{FF2B5EF4-FFF2-40B4-BE49-F238E27FC236}">
                      <a16:creationId xmlns:a16="http://schemas.microsoft.com/office/drawing/2014/main" id="{2BCCF7B2-8CFF-42EC-A3D9-6D36A156E6DE}"/>
                    </a:ext>
                  </a:extLst>
                </p:cNvPr>
                <p:cNvGrpSpPr/>
                <p:nvPr/>
              </p:nvGrpSpPr>
              <p:grpSpPr>
                <a:xfrm>
                  <a:off x="8195379" y="4636944"/>
                  <a:ext cx="217562" cy="249372"/>
                  <a:chOff x="7971802" y="-2010646"/>
                  <a:chExt cx="1254159" cy="1437547"/>
                </a:xfrm>
                <a:noFill/>
              </p:grpSpPr>
              <p:sp>
                <p:nvSpPr>
                  <p:cNvPr id="1219" name="자유형: 도형 1218">
                    <a:extLst>
                      <a:ext uri="{FF2B5EF4-FFF2-40B4-BE49-F238E27FC236}">
                        <a16:creationId xmlns:a16="http://schemas.microsoft.com/office/drawing/2014/main" id="{C2CCBAC7-FBB8-44DD-A07B-BEFAF5B3E295}"/>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20" name="자유형: 도형 1219">
                    <a:extLst>
                      <a:ext uri="{FF2B5EF4-FFF2-40B4-BE49-F238E27FC236}">
                        <a16:creationId xmlns:a16="http://schemas.microsoft.com/office/drawing/2014/main" id="{3BCECECF-628E-4A3C-BE70-88AE2CC81CD2}"/>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16" name="그룹 1215">
                  <a:extLst>
                    <a:ext uri="{FF2B5EF4-FFF2-40B4-BE49-F238E27FC236}">
                      <a16:creationId xmlns:a16="http://schemas.microsoft.com/office/drawing/2014/main" id="{9703BB1B-D712-49D2-A034-637D76D1883F}"/>
                    </a:ext>
                  </a:extLst>
                </p:cNvPr>
                <p:cNvGrpSpPr/>
                <p:nvPr/>
              </p:nvGrpSpPr>
              <p:grpSpPr>
                <a:xfrm>
                  <a:off x="8360451" y="4827475"/>
                  <a:ext cx="104982" cy="104982"/>
                  <a:chOff x="8382149" y="4833825"/>
                  <a:chExt cx="104982" cy="104982"/>
                </a:xfrm>
              </p:grpSpPr>
              <p:sp>
                <p:nvSpPr>
                  <p:cNvPr id="1217" name="Oval">
                    <a:extLst>
                      <a:ext uri="{FF2B5EF4-FFF2-40B4-BE49-F238E27FC236}">
                        <a16:creationId xmlns:a16="http://schemas.microsoft.com/office/drawing/2014/main" id="{0196CEE7-9907-45DC-84C4-E8E4EBCD5F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18" name="그래픽 1217" descr="닫기">
                    <a:extLst>
                      <a:ext uri="{FF2B5EF4-FFF2-40B4-BE49-F238E27FC236}">
                        <a16:creationId xmlns:a16="http://schemas.microsoft.com/office/drawing/2014/main" id="{4368C0E9-4207-4DA2-99EB-4996C42692F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12" name="그래픽 1211" descr="미래">
              <a:extLst>
                <a:ext uri="{FF2B5EF4-FFF2-40B4-BE49-F238E27FC236}">
                  <a16:creationId xmlns:a16="http://schemas.microsoft.com/office/drawing/2014/main" id="{04F5CD35-7069-4504-BB1A-BDB76ACB547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227" name="그림 1226">
            <a:extLst>
              <a:ext uri="{FF2B5EF4-FFF2-40B4-BE49-F238E27FC236}">
                <a16:creationId xmlns:a16="http://schemas.microsoft.com/office/drawing/2014/main" id="{EE3BA94E-5799-47D8-B1A4-D07979DFDC2D}"/>
              </a:ext>
            </a:extLst>
          </p:cNvPr>
          <p:cNvPicPr>
            <a:picLocks noChangeAspect="1"/>
          </p:cNvPicPr>
          <p:nvPr/>
        </p:nvPicPr>
        <p:blipFill>
          <a:blip r:embed="rId13"/>
          <a:stretch>
            <a:fillRect/>
          </a:stretch>
        </p:blipFill>
        <p:spPr>
          <a:xfrm>
            <a:off x="6191895" y="4471692"/>
            <a:ext cx="352425" cy="314325"/>
          </a:xfrm>
          <a:prstGeom prst="rect">
            <a:avLst/>
          </a:prstGeom>
        </p:spPr>
      </p:pic>
      <p:sp>
        <p:nvSpPr>
          <p:cNvPr id="1228" name="TextBox 1227">
            <a:extLst>
              <a:ext uri="{FF2B5EF4-FFF2-40B4-BE49-F238E27FC236}">
                <a16:creationId xmlns:a16="http://schemas.microsoft.com/office/drawing/2014/main" id="{7C02D43A-AD8C-47F3-9D8D-DE85FFEA2E74}"/>
              </a:ext>
            </a:extLst>
          </p:cNvPr>
          <p:cNvSpPr txBox="1"/>
          <p:nvPr/>
        </p:nvSpPr>
        <p:spPr>
          <a:xfrm>
            <a:off x="5226746" y="4423889"/>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229" name="그림 1228">
            <a:extLst>
              <a:ext uri="{FF2B5EF4-FFF2-40B4-BE49-F238E27FC236}">
                <a16:creationId xmlns:a16="http://schemas.microsoft.com/office/drawing/2014/main" id="{6AD4E02E-91C9-4C99-B8B2-3BDB0E834FF5}"/>
              </a:ext>
            </a:extLst>
          </p:cNvPr>
          <p:cNvPicPr>
            <a:picLocks noChangeAspect="1"/>
          </p:cNvPicPr>
          <p:nvPr/>
        </p:nvPicPr>
        <p:blipFill>
          <a:blip r:embed="rId14"/>
          <a:stretch>
            <a:fillRect/>
          </a:stretch>
        </p:blipFill>
        <p:spPr>
          <a:xfrm>
            <a:off x="6212261" y="4030676"/>
            <a:ext cx="342900" cy="276225"/>
          </a:xfrm>
          <a:prstGeom prst="rect">
            <a:avLst/>
          </a:prstGeom>
        </p:spPr>
      </p:pic>
      <p:sp>
        <p:nvSpPr>
          <p:cNvPr id="1230" name="Text Box">
            <a:extLst>
              <a:ext uri="{FF2B5EF4-FFF2-40B4-BE49-F238E27FC236}">
                <a16:creationId xmlns:a16="http://schemas.microsoft.com/office/drawing/2014/main" id="{88CF9714-C21F-49F2-8660-662AEEE2A516}"/>
              </a:ext>
            </a:extLst>
          </p:cNvPr>
          <p:cNvSpPr>
            <a:spLocks/>
          </p:cNvSpPr>
          <p:nvPr/>
        </p:nvSpPr>
        <p:spPr bwMode="auto">
          <a:xfrm>
            <a:off x="3321491" y="4875136"/>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31" name="직사각형 1230">
            <a:extLst>
              <a:ext uri="{FF2B5EF4-FFF2-40B4-BE49-F238E27FC236}">
                <a16:creationId xmlns:a16="http://schemas.microsoft.com/office/drawing/2014/main" id="{2A73ADE2-61F2-4782-A830-5D37AC4B83BC}"/>
              </a:ext>
            </a:extLst>
          </p:cNvPr>
          <p:cNvSpPr/>
          <p:nvPr/>
        </p:nvSpPr>
        <p:spPr>
          <a:xfrm>
            <a:off x="4567965" y="4893080"/>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32" name="직사각형 1231">
            <a:extLst>
              <a:ext uri="{FF2B5EF4-FFF2-40B4-BE49-F238E27FC236}">
                <a16:creationId xmlns:a16="http://schemas.microsoft.com/office/drawing/2014/main" id="{FCF8EE8B-A345-404E-8FB0-841DE90FDBB1}"/>
              </a:ext>
            </a:extLst>
          </p:cNvPr>
          <p:cNvSpPr/>
          <p:nvPr/>
        </p:nvSpPr>
        <p:spPr>
          <a:xfrm>
            <a:off x="3705342" y="4893080"/>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33" name="직사각형 1232">
            <a:extLst>
              <a:ext uri="{FF2B5EF4-FFF2-40B4-BE49-F238E27FC236}">
                <a16:creationId xmlns:a16="http://schemas.microsoft.com/office/drawing/2014/main" id="{7B7FF4B3-A619-45E0-857B-A4328D4E59A8}"/>
              </a:ext>
            </a:extLst>
          </p:cNvPr>
          <p:cNvSpPr/>
          <p:nvPr/>
        </p:nvSpPr>
        <p:spPr>
          <a:xfrm>
            <a:off x="3546014" y="4946941"/>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34" name="그룹 1233">
            <a:extLst>
              <a:ext uri="{FF2B5EF4-FFF2-40B4-BE49-F238E27FC236}">
                <a16:creationId xmlns:a16="http://schemas.microsoft.com/office/drawing/2014/main" id="{B9006786-BB72-44D8-BF82-37478EBE034B}"/>
              </a:ext>
            </a:extLst>
          </p:cNvPr>
          <p:cNvGrpSpPr/>
          <p:nvPr/>
        </p:nvGrpSpPr>
        <p:grpSpPr>
          <a:xfrm>
            <a:off x="3411797" y="4994451"/>
            <a:ext cx="151200" cy="151200"/>
            <a:chOff x="4513261" y="2545982"/>
            <a:chExt cx="151200" cy="151200"/>
          </a:xfrm>
        </p:grpSpPr>
        <p:sp>
          <p:nvSpPr>
            <p:cNvPr id="1235" name="자유형: 도형 1234">
              <a:extLst>
                <a:ext uri="{FF2B5EF4-FFF2-40B4-BE49-F238E27FC236}">
                  <a16:creationId xmlns:a16="http://schemas.microsoft.com/office/drawing/2014/main" id="{CD6053D7-054B-461C-8245-C5B7BDD0A6BE}"/>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36" name="자유형: 도형 1235">
              <a:extLst>
                <a:ext uri="{FF2B5EF4-FFF2-40B4-BE49-F238E27FC236}">
                  <a16:creationId xmlns:a16="http://schemas.microsoft.com/office/drawing/2014/main" id="{7E051A72-90F0-44F2-A6F2-DDDBDCD23590}"/>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37" name="그룹 1236">
            <a:extLst>
              <a:ext uri="{FF2B5EF4-FFF2-40B4-BE49-F238E27FC236}">
                <a16:creationId xmlns:a16="http://schemas.microsoft.com/office/drawing/2014/main" id="{E00B8E3E-D1CB-4DE0-A4AE-AD372587ECD8}"/>
              </a:ext>
            </a:extLst>
          </p:cNvPr>
          <p:cNvGrpSpPr/>
          <p:nvPr/>
        </p:nvGrpSpPr>
        <p:grpSpPr>
          <a:xfrm>
            <a:off x="6609614" y="4918963"/>
            <a:ext cx="1634798" cy="293600"/>
            <a:chOff x="8987029" y="6075424"/>
            <a:chExt cx="1634798" cy="293600"/>
          </a:xfrm>
        </p:grpSpPr>
        <p:grpSp>
          <p:nvGrpSpPr>
            <p:cNvPr id="1238" name="그룹 1237">
              <a:extLst>
                <a:ext uri="{FF2B5EF4-FFF2-40B4-BE49-F238E27FC236}">
                  <a16:creationId xmlns:a16="http://schemas.microsoft.com/office/drawing/2014/main" id="{01CA7077-14E3-4375-B907-DC083C3412D4}"/>
                </a:ext>
              </a:extLst>
            </p:cNvPr>
            <p:cNvGrpSpPr/>
            <p:nvPr/>
          </p:nvGrpSpPr>
          <p:grpSpPr>
            <a:xfrm>
              <a:off x="10002348" y="6075424"/>
              <a:ext cx="281917" cy="285412"/>
              <a:chOff x="6284958" y="3632365"/>
              <a:chExt cx="513408" cy="513408"/>
            </a:xfrm>
          </p:grpSpPr>
          <p:sp>
            <p:nvSpPr>
              <p:cNvPr id="1256" name="Oval">
                <a:extLst>
                  <a:ext uri="{FF2B5EF4-FFF2-40B4-BE49-F238E27FC236}">
                    <a16:creationId xmlns:a16="http://schemas.microsoft.com/office/drawing/2014/main" id="{977DDABF-5818-4E1A-BB89-963198808BA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7" name="Create">
                <a:extLst>
                  <a:ext uri="{FF2B5EF4-FFF2-40B4-BE49-F238E27FC236}">
                    <a16:creationId xmlns:a16="http://schemas.microsoft.com/office/drawing/2014/main" id="{1BBEA18A-ECE8-462F-8F7B-87AE7EBBAAF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39" name="그룹 1238">
              <a:extLst>
                <a:ext uri="{FF2B5EF4-FFF2-40B4-BE49-F238E27FC236}">
                  <a16:creationId xmlns:a16="http://schemas.microsoft.com/office/drawing/2014/main" id="{58F9FB1B-1153-4935-8D46-5A41D4CF6E29}"/>
                </a:ext>
              </a:extLst>
            </p:cNvPr>
            <p:cNvGrpSpPr/>
            <p:nvPr/>
          </p:nvGrpSpPr>
          <p:grpSpPr>
            <a:xfrm>
              <a:off x="9664786" y="6083612"/>
              <a:ext cx="281917" cy="285412"/>
              <a:chOff x="6603234" y="4517407"/>
              <a:chExt cx="488446" cy="488446"/>
            </a:xfrm>
          </p:grpSpPr>
          <p:sp>
            <p:nvSpPr>
              <p:cNvPr id="1254" name="Oval">
                <a:extLst>
                  <a:ext uri="{FF2B5EF4-FFF2-40B4-BE49-F238E27FC236}">
                    <a16:creationId xmlns:a16="http://schemas.microsoft.com/office/drawing/2014/main" id="{8C37DAE9-6192-415D-B916-00CD44CB757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5" name="Freeform 130">
                <a:extLst>
                  <a:ext uri="{FF2B5EF4-FFF2-40B4-BE49-F238E27FC236}">
                    <a16:creationId xmlns:a16="http://schemas.microsoft.com/office/drawing/2014/main" id="{BC2F485A-F444-4E06-8120-A9CA5168998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40" name="그룹 1239">
              <a:extLst>
                <a:ext uri="{FF2B5EF4-FFF2-40B4-BE49-F238E27FC236}">
                  <a16:creationId xmlns:a16="http://schemas.microsoft.com/office/drawing/2014/main" id="{3A10A9E6-2955-467D-869C-05DCB72DB514}"/>
                </a:ext>
              </a:extLst>
            </p:cNvPr>
            <p:cNvGrpSpPr/>
            <p:nvPr/>
          </p:nvGrpSpPr>
          <p:grpSpPr>
            <a:xfrm>
              <a:off x="8987029" y="6083609"/>
              <a:ext cx="281917" cy="285413"/>
              <a:chOff x="8463884" y="6122086"/>
              <a:chExt cx="281917" cy="285413"/>
            </a:xfrm>
          </p:grpSpPr>
          <p:sp>
            <p:nvSpPr>
              <p:cNvPr id="1252" name="Oval">
                <a:extLst>
                  <a:ext uri="{FF2B5EF4-FFF2-40B4-BE49-F238E27FC236}">
                    <a16:creationId xmlns:a16="http://schemas.microsoft.com/office/drawing/2014/main" id="{3022DE62-3700-400C-AAEE-A26659500A5B}"/>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53" name="Phone">
                <a:extLst>
                  <a:ext uri="{FF2B5EF4-FFF2-40B4-BE49-F238E27FC236}">
                    <a16:creationId xmlns:a16="http://schemas.microsoft.com/office/drawing/2014/main" id="{61EFFFF8-59B9-4B8E-8D9F-156572DA9F2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41" name="Oval">
              <a:extLst>
                <a:ext uri="{FF2B5EF4-FFF2-40B4-BE49-F238E27FC236}">
                  <a16:creationId xmlns:a16="http://schemas.microsoft.com/office/drawing/2014/main" id="{517179B4-CF32-450B-BE7E-468531AB758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42" name="그룹 1241">
              <a:extLst>
                <a:ext uri="{FF2B5EF4-FFF2-40B4-BE49-F238E27FC236}">
                  <a16:creationId xmlns:a16="http://schemas.microsoft.com/office/drawing/2014/main" id="{884C9E38-3A76-42CE-87DC-1F7A44EA589F}"/>
                </a:ext>
              </a:extLst>
            </p:cNvPr>
            <p:cNvGrpSpPr/>
            <p:nvPr/>
          </p:nvGrpSpPr>
          <p:grpSpPr>
            <a:xfrm>
              <a:off x="10339910" y="6075424"/>
              <a:ext cx="281917" cy="285412"/>
              <a:chOff x="8097032" y="4517407"/>
              <a:chExt cx="488446" cy="488446"/>
            </a:xfrm>
          </p:grpSpPr>
          <p:sp>
            <p:nvSpPr>
              <p:cNvPr id="1244" name="Oval">
                <a:extLst>
                  <a:ext uri="{FF2B5EF4-FFF2-40B4-BE49-F238E27FC236}">
                    <a16:creationId xmlns:a16="http://schemas.microsoft.com/office/drawing/2014/main" id="{A3CDEC24-D037-4942-99D8-C638D299577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45" name="그룹 1244">
                <a:extLst>
                  <a:ext uri="{FF2B5EF4-FFF2-40B4-BE49-F238E27FC236}">
                    <a16:creationId xmlns:a16="http://schemas.microsoft.com/office/drawing/2014/main" id="{4FCC4F66-8735-4B5A-84FE-2E4A9A30033E}"/>
                  </a:ext>
                </a:extLst>
              </p:cNvPr>
              <p:cNvGrpSpPr/>
              <p:nvPr/>
            </p:nvGrpSpPr>
            <p:grpSpPr>
              <a:xfrm>
                <a:off x="8206228" y="4636944"/>
                <a:ext cx="270054" cy="295513"/>
                <a:chOff x="8195379" y="4636944"/>
                <a:chExt cx="270054" cy="295513"/>
              </a:xfrm>
            </p:grpSpPr>
            <p:grpSp>
              <p:nvGrpSpPr>
                <p:cNvPr id="1246" name="그룹 1245">
                  <a:extLst>
                    <a:ext uri="{FF2B5EF4-FFF2-40B4-BE49-F238E27FC236}">
                      <a16:creationId xmlns:a16="http://schemas.microsoft.com/office/drawing/2014/main" id="{40AFB925-FB96-46B5-BEB1-524CF58F6A38}"/>
                    </a:ext>
                  </a:extLst>
                </p:cNvPr>
                <p:cNvGrpSpPr/>
                <p:nvPr/>
              </p:nvGrpSpPr>
              <p:grpSpPr>
                <a:xfrm>
                  <a:off x="8195379" y="4636944"/>
                  <a:ext cx="217562" cy="249372"/>
                  <a:chOff x="7971802" y="-2010646"/>
                  <a:chExt cx="1254159" cy="1437547"/>
                </a:xfrm>
                <a:noFill/>
              </p:grpSpPr>
              <p:sp>
                <p:nvSpPr>
                  <p:cNvPr id="1250" name="자유형: 도형 1249">
                    <a:extLst>
                      <a:ext uri="{FF2B5EF4-FFF2-40B4-BE49-F238E27FC236}">
                        <a16:creationId xmlns:a16="http://schemas.microsoft.com/office/drawing/2014/main" id="{6C3538D2-4598-4790-A593-0D2584F92E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51" name="자유형: 도형 1250">
                    <a:extLst>
                      <a:ext uri="{FF2B5EF4-FFF2-40B4-BE49-F238E27FC236}">
                        <a16:creationId xmlns:a16="http://schemas.microsoft.com/office/drawing/2014/main" id="{76CBE9D5-DF68-44C7-888D-BFD3FD573133}"/>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47" name="그룹 1246">
                  <a:extLst>
                    <a:ext uri="{FF2B5EF4-FFF2-40B4-BE49-F238E27FC236}">
                      <a16:creationId xmlns:a16="http://schemas.microsoft.com/office/drawing/2014/main" id="{433ED5EF-C1C2-4237-A5A0-D5EB91A63FDA}"/>
                    </a:ext>
                  </a:extLst>
                </p:cNvPr>
                <p:cNvGrpSpPr/>
                <p:nvPr/>
              </p:nvGrpSpPr>
              <p:grpSpPr>
                <a:xfrm>
                  <a:off x="8360451" y="4827475"/>
                  <a:ext cx="104982" cy="104982"/>
                  <a:chOff x="8382149" y="4833825"/>
                  <a:chExt cx="104982" cy="104982"/>
                </a:xfrm>
              </p:grpSpPr>
              <p:sp>
                <p:nvSpPr>
                  <p:cNvPr id="1248" name="Oval">
                    <a:extLst>
                      <a:ext uri="{FF2B5EF4-FFF2-40B4-BE49-F238E27FC236}">
                        <a16:creationId xmlns:a16="http://schemas.microsoft.com/office/drawing/2014/main" id="{86E68011-1C6D-4BA6-8362-334FF9E95F1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49" name="그래픽 1248" descr="닫기">
                    <a:extLst>
                      <a:ext uri="{FF2B5EF4-FFF2-40B4-BE49-F238E27FC236}">
                        <a16:creationId xmlns:a16="http://schemas.microsoft.com/office/drawing/2014/main" id="{9170152F-583E-48FB-AE6D-5FF7E37F3A4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43" name="그래픽 1242" descr="미래">
              <a:extLst>
                <a:ext uri="{FF2B5EF4-FFF2-40B4-BE49-F238E27FC236}">
                  <a16:creationId xmlns:a16="http://schemas.microsoft.com/office/drawing/2014/main" id="{D0391953-7EC3-4FE1-A654-61A68B41AAB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258" name="그림 1257">
            <a:extLst>
              <a:ext uri="{FF2B5EF4-FFF2-40B4-BE49-F238E27FC236}">
                <a16:creationId xmlns:a16="http://schemas.microsoft.com/office/drawing/2014/main" id="{DE204812-567B-4170-B272-840110AE3CD1}"/>
              </a:ext>
            </a:extLst>
          </p:cNvPr>
          <p:cNvPicPr>
            <a:picLocks noChangeAspect="1"/>
          </p:cNvPicPr>
          <p:nvPr/>
        </p:nvPicPr>
        <p:blipFill>
          <a:blip r:embed="rId13"/>
          <a:stretch>
            <a:fillRect/>
          </a:stretch>
        </p:blipFill>
        <p:spPr>
          <a:xfrm>
            <a:off x="6200844" y="4921562"/>
            <a:ext cx="352425" cy="314325"/>
          </a:xfrm>
          <a:prstGeom prst="rect">
            <a:avLst/>
          </a:prstGeom>
        </p:spPr>
      </p:pic>
      <p:sp>
        <p:nvSpPr>
          <p:cNvPr id="1259" name="TextBox 1258">
            <a:extLst>
              <a:ext uri="{FF2B5EF4-FFF2-40B4-BE49-F238E27FC236}">
                <a16:creationId xmlns:a16="http://schemas.microsoft.com/office/drawing/2014/main" id="{F71E017A-3A4C-43E1-89FE-7B57F3B63FA5}"/>
              </a:ext>
            </a:extLst>
          </p:cNvPr>
          <p:cNvSpPr txBox="1"/>
          <p:nvPr/>
        </p:nvSpPr>
        <p:spPr>
          <a:xfrm>
            <a:off x="5235695" y="4873759"/>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260" name="Text Box">
            <a:extLst>
              <a:ext uri="{FF2B5EF4-FFF2-40B4-BE49-F238E27FC236}">
                <a16:creationId xmlns:a16="http://schemas.microsoft.com/office/drawing/2014/main" id="{3A08DB1C-54EC-43EB-988B-DA0428649A79}"/>
              </a:ext>
            </a:extLst>
          </p:cNvPr>
          <p:cNvSpPr>
            <a:spLocks/>
          </p:cNvSpPr>
          <p:nvPr/>
        </p:nvSpPr>
        <p:spPr bwMode="auto">
          <a:xfrm>
            <a:off x="3321491" y="532173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61" name="직사각형 1260">
            <a:extLst>
              <a:ext uri="{FF2B5EF4-FFF2-40B4-BE49-F238E27FC236}">
                <a16:creationId xmlns:a16="http://schemas.microsoft.com/office/drawing/2014/main" id="{EBCBEF8E-CC72-4E51-B154-A1F5139F9122}"/>
              </a:ext>
            </a:extLst>
          </p:cNvPr>
          <p:cNvSpPr/>
          <p:nvPr/>
        </p:nvSpPr>
        <p:spPr>
          <a:xfrm>
            <a:off x="4567965" y="533968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62" name="직사각형 1261">
            <a:extLst>
              <a:ext uri="{FF2B5EF4-FFF2-40B4-BE49-F238E27FC236}">
                <a16:creationId xmlns:a16="http://schemas.microsoft.com/office/drawing/2014/main" id="{D7ED1AE5-FA14-422E-9059-DA170E899F3A}"/>
              </a:ext>
            </a:extLst>
          </p:cNvPr>
          <p:cNvSpPr/>
          <p:nvPr/>
        </p:nvSpPr>
        <p:spPr>
          <a:xfrm>
            <a:off x="3705342" y="533968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63" name="직사각형 1262">
            <a:extLst>
              <a:ext uri="{FF2B5EF4-FFF2-40B4-BE49-F238E27FC236}">
                <a16:creationId xmlns:a16="http://schemas.microsoft.com/office/drawing/2014/main" id="{4316F7F5-B4B0-44C8-B939-8229ED3B8440}"/>
              </a:ext>
            </a:extLst>
          </p:cNvPr>
          <p:cNvSpPr/>
          <p:nvPr/>
        </p:nvSpPr>
        <p:spPr>
          <a:xfrm>
            <a:off x="3546013" y="5393543"/>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64" name="그룹 1263">
            <a:extLst>
              <a:ext uri="{FF2B5EF4-FFF2-40B4-BE49-F238E27FC236}">
                <a16:creationId xmlns:a16="http://schemas.microsoft.com/office/drawing/2014/main" id="{8CE0C816-8F48-4686-8F38-16C9BCEBAC77}"/>
              </a:ext>
            </a:extLst>
          </p:cNvPr>
          <p:cNvGrpSpPr/>
          <p:nvPr/>
        </p:nvGrpSpPr>
        <p:grpSpPr>
          <a:xfrm>
            <a:off x="3411797" y="5441053"/>
            <a:ext cx="151200" cy="151200"/>
            <a:chOff x="4513261" y="2545982"/>
            <a:chExt cx="151200" cy="151200"/>
          </a:xfrm>
        </p:grpSpPr>
        <p:sp>
          <p:nvSpPr>
            <p:cNvPr id="1265" name="자유형: 도형 1264">
              <a:extLst>
                <a:ext uri="{FF2B5EF4-FFF2-40B4-BE49-F238E27FC236}">
                  <a16:creationId xmlns:a16="http://schemas.microsoft.com/office/drawing/2014/main" id="{78ABDC53-76C9-49DA-B379-6F73126D033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66" name="자유형: 도형 1265">
              <a:extLst>
                <a:ext uri="{FF2B5EF4-FFF2-40B4-BE49-F238E27FC236}">
                  <a16:creationId xmlns:a16="http://schemas.microsoft.com/office/drawing/2014/main" id="{A891E0C5-0856-4C40-812C-D2C354A7000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67" name="그룹 1266">
            <a:extLst>
              <a:ext uri="{FF2B5EF4-FFF2-40B4-BE49-F238E27FC236}">
                <a16:creationId xmlns:a16="http://schemas.microsoft.com/office/drawing/2014/main" id="{B7DFD099-5CF2-4183-9B21-9F2DA874B8F2}"/>
              </a:ext>
            </a:extLst>
          </p:cNvPr>
          <p:cNvGrpSpPr/>
          <p:nvPr/>
        </p:nvGrpSpPr>
        <p:grpSpPr>
          <a:xfrm>
            <a:off x="6609614" y="5365565"/>
            <a:ext cx="1634798" cy="293600"/>
            <a:chOff x="8987029" y="6075424"/>
            <a:chExt cx="1634798" cy="293600"/>
          </a:xfrm>
        </p:grpSpPr>
        <p:grpSp>
          <p:nvGrpSpPr>
            <p:cNvPr id="1268" name="그룹 1267">
              <a:extLst>
                <a:ext uri="{FF2B5EF4-FFF2-40B4-BE49-F238E27FC236}">
                  <a16:creationId xmlns:a16="http://schemas.microsoft.com/office/drawing/2014/main" id="{EDD254DB-F800-4C4F-AC38-6EB751E02DD9}"/>
                </a:ext>
              </a:extLst>
            </p:cNvPr>
            <p:cNvGrpSpPr/>
            <p:nvPr/>
          </p:nvGrpSpPr>
          <p:grpSpPr>
            <a:xfrm>
              <a:off x="10002348" y="6075424"/>
              <a:ext cx="281917" cy="285412"/>
              <a:chOff x="6284958" y="3632365"/>
              <a:chExt cx="513408" cy="513408"/>
            </a:xfrm>
          </p:grpSpPr>
          <p:sp>
            <p:nvSpPr>
              <p:cNvPr id="1286" name="Oval">
                <a:extLst>
                  <a:ext uri="{FF2B5EF4-FFF2-40B4-BE49-F238E27FC236}">
                    <a16:creationId xmlns:a16="http://schemas.microsoft.com/office/drawing/2014/main" id="{1DB3C499-054D-4873-B945-C74B19A5E5F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7" name="Create">
                <a:extLst>
                  <a:ext uri="{FF2B5EF4-FFF2-40B4-BE49-F238E27FC236}">
                    <a16:creationId xmlns:a16="http://schemas.microsoft.com/office/drawing/2014/main" id="{89209BE3-B6D7-4A5D-802B-81581BE54A1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69" name="그룹 1268">
              <a:extLst>
                <a:ext uri="{FF2B5EF4-FFF2-40B4-BE49-F238E27FC236}">
                  <a16:creationId xmlns:a16="http://schemas.microsoft.com/office/drawing/2014/main" id="{CD817E44-EBD9-42C9-971F-A23F93B314E2}"/>
                </a:ext>
              </a:extLst>
            </p:cNvPr>
            <p:cNvGrpSpPr/>
            <p:nvPr/>
          </p:nvGrpSpPr>
          <p:grpSpPr>
            <a:xfrm>
              <a:off x="9664786" y="6083612"/>
              <a:ext cx="281917" cy="285412"/>
              <a:chOff x="6603234" y="4517407"/>
              <a:chExt cx="488446" cy="488446"/>
            </a:xfrm>
          </p:grpSpPr>
          <p:sp>
            <p:nvSpPr>
              <p:cNvPr id="1284" name="Oval">
                <a:extLst>
                  <a:ext uri="{FF2B5EF4-FFF2-40B4-BE49-F238E27FC236}">
                    <a16:creationId xmlns:a16="http://schemas.microsoft.com/office/drawing/2014/main" id="{71D462D8-A502-4DC0-A9A9-ECC9977E77E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5" name="Freeform 130">
                <a:extLst>
                  <a:ext uri="{FF2B5EF4-FFF2-40B4-BE49-F238E27FC236}">
                    <a16:creationId xmlns:a16="http://schemas.microsoft.com/office/drawing/2014/main" id="{91DF6C0F-9DB5-4D91-ADE6-B7671B653EF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70" name="그룹 1269">
              <a:extLst>
                <a:ext uri="{FF2B5EF4-FFF2-40B4-BE49-F238E27FC236}">
                  <a16:creationId xmlns:a16="http://schemas.microsoft.com/office/drawing/2014/main" id="{1CBF8797-2B4E-4CEF-9F04-0F6629567304}"/>
                </a:ext>
              </a:extLst>
            </p:cNvPr>
            <p:cNvGrpSpPr/>
            <p:nvPr/>
          </p:nvGrpSpPr>
          <p:grpSpPr>
            <a:xfrm>
              <a:off x="8987029" y="6083609"/>
              <a:ext cx="281917" cy="285413"/>
              <a:chOff x="8463884" y="6122086"/>
              <a:chExt cx="281917" cy="285413"/>
            </a:xfrm>
          </p:grpSpPr>
          <p:sp>
            <p:nvSpPr>
              <p:cNvPr id="1282" name="Oval">
                <a:extLst>
                  <a:ext uri="{FF2B5EF4-FFF2-40B4-BE49-F238E27FC236}">
                    <a16:creationId xmlns:a16="http://schemas.microsoft.com/office/drawing/2014/main" id="{0BDEEFFC-3D45-4272-9250-869E4B5D356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83" name="Phone">
                <a:extLst>
                  <a:ext uri="{FF2B5EF4-FFF2-40B4-BE49-F238E27FC236}">
                    <a16:creationId xmlns:a16="http://schemas.microsoft.com/office/drawing/2014/main" id="{B0ACEC3E-8D87-49C0-B1A7-0CC68C0AFD4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271" name="Oval">
              <a:extLst>
                <a:ext uri="{FF2B5EF4-FFF2-40B4-BE49-F238E27FC236}">
                  <a16:creationId xmlns:a16="http://schemas.microsoft.com/office/drawing/2014/main" id="{E901B3BC-0640-43CA-80B6-99C386CC0E96}"/>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72" name="그룹 1271">
              <a:extLst>
                <a:ext uri="{FF2B5EF4-FFF2-40B4-BE49-F238E27FC236}">
                  <a16:creationId xmlns:a16="http://schemas.microsoft.com/office/drawing/2014/main" id="{B1FD9C35-2319-45E6-BD15-F09E3105C1E8}"/>
                </a:ext>
              </a:extLst>
            </p:cNvPr>
            <p:cNvGrpSpPr/>
            <p:nvPr/>
          </p:nvGrpSpPr>
          <p:grpSpPr>
            <a:xfrm>
              <a:off x="10339910" y="6075424"/>
              <a:ext cx="281917" cy="285412"/>
              <a:chOff x="8097032" y="4517407"/>
              <a:chExt cx="488446" cy="488446"/>
            </a:xfrm>
          </p:grpSpPr>
          <p:sp>
            <p:nvSpPr>
              <p:cNvPr id="1274" name="Oval">
                <a:extLst>
                  <a:ext uri="{FF2B5EF4-FFF2-40B4-BE49-F238E27FC236}">
                    <a16:creationId xmlns:a16="http://schemas.microsoft.com/office/drawing/2014/main" id="{257AF1E5-6DAF-4ED2-B313-CB4384F1BED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75" name="그룹 1274">
                <a:extLst>
                  <a:ext uri="{FF2B5EF4-FFF2-40B4-BE49-F238E27FC236}">
                    <a16:creationId xmlns:a16="http://schemas.microsoft.com/office/drawing/2014/main" id="{78B1D776-71B7-4356-8E83-18C735B3DD86}"/>
                  </a:ext>
                </a:extLst>
              </p:cNvPr>
              <p:cNvGrpSpPr/>
              <p:nvPr/>
            </p:nvGrpSpPr>
            <p:grpSpPr>
              <a:xfrm>
                <a:off x="8206228" y="4636944"/>
                <a:ext cx="270054" cy="295513"/>
                <a:chOff x="8195379" y="4636944"/>
                <a:chExt cx="270054" cy="295513"/>
              </a:xfrm>
            </p:grpSpPr>
            <p:grpSp>
              <p:nvGrpSpPr>
                <p:cNvPr id="1276" name="그룹 1275">
                  <a:extLst>
                    <a:ext uri="{FF2B5EF4-FFF2-40B4-BE49-F238E27FC236}">
                      <a16:creationId xmlns:a16="http://schemas.microsoft.com/office/drawing/2014/main" id="{BF25A2B1-833E-4702-B4B5-9AAFA2A0B20E}"/>
                    </a:ext>
                  </a:extLst>
                </p:cNvPr>
                <p:cNvGrpSpPr/>
                <p:nvPr/>
              </p:nvGrpSpPr>
              <p:grpSpPr>
                <a:xfrm>
                  <a:off x="8195379" y="4636944"/>
                  <a:ext cx="217562" cy="249372"/>
                  <a:chOff x="7971802" y="-2010646"/>
                  <a:chExt cx="1254159" cy="1437547"/>
                </a:xfrm>
                <a:noFill/>
              </p:grpSpPr>
              <p:sp>
                <p:nvSpPr>
                  <p:cNvPr id="1280" name="자유형: 도형 1279">
                    <a:extLst>
                      <a:ext uri="{FF2B5EF4-FFF2-40B4-BE49-F238E27FC236}">
                        <a16:creationId xmlns:a16="http://schemas.microsoft.com/office/drawing/2014/main" id="{9E2D3F36-CDC4-44E9-8FFF-8BE25D5192A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81" name="자유형: 도형 1280">
                    <a:extLst>
                      <a:ext uri="{FF2B5EF4-FFF2-40B4-BE49-F238E27FC236}">
                        <a16:creationId xmlns:a16="http://schemas.microsoft.com/office/drawing/2014/main" id="{6B8CE339-55F9-4693-BE60-86E06D7D279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77" name="그룹 1276">
                  <a:extLst>
                    <a:ext uri="{FF2B5EF4-FFF2-40B4-BE49-F238E27FC236}">
                      <a16:creationId xmlns:a16="http://schemas.microsoft.com/office/drawing/2014/main" id="{3E9F23C9-98C5-48A6-B340-E3DFC4C90026}"/>
                    </a:ext>
                  </a:extLst>
                </p:cNvPr>
                <p:cNvGrpSpPr/>
                <p:nvPr/>
              </p:nvGrpSpPr>
              <p:grpSpPr>
                <a:xfrm>
                  <a:off x="8360451" y="4827475"/>
                  <a:ext cx="104982" cy="104982"/>
                  <a:chOff x="8382149" y="4833825"/>
                  <a:chExt cx="104982" cy="104982"/>
                </a:xfrm>
              </p:grpSpPr>
              <p:sp>
                <p:nvSpPr>
                  <p:cNvPr id="1278" name="Oval">
                    <a:extLst>
                      <a:ext uri="{FF2B5EF4-FFF2-40B4-BE49-F238E27FC236}">
                        <a16:creationId xmlns:a16="http://schemas.microsoft.com/office/drawing/2014/main" id="{0DFF6812-E99A-4688-A201-A7E28C1D339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79" name="그래픽 1278" descr="닫기">
                    <a:extLst>
                      <a:ext uri="{FF2B5EF4-FFF2-40B4-BE49-F238E27FC236}">
                        <a16:creationId xmlns:a16="http://schemas.microsoft.com/office/drawing/2014/main" id="{F32115B6-D86A-411F-A515-2D4B3E64D9E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273" name="그래픽 1272" descr="미래">
              <a:extLst>
                <a:ext uri="{FF2B5EF4-FFF2-40B4-BE49-F238E27FC236}">
                  <a16:creationId xmlns:a16="http://schemas.microsoft.com/office/drawing/2014/main" id="{74129710-6018-4A53-A0E7-E5FDA397A13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sp>
        <p:nvSpPr>
          <p:cNvPr id="1288" name="TextBox 1287">
            <a:extLst>
              <a:ext uri="{FF2B5EF4-FFF2-40B4-BE49-F238E27FC236}">
                <a16:creationId xmlns:a16="http://schemas.microsoft.com/office/drawing/2014/main" id="{EB4A379F-38B3-40BF-A9B6-A71F68D5D768}"/>
              </a:ext>
            </a:extLst>
          </p:cNvPr>
          <p:cNvSpPr txBox="1"/>
          <p:nvPr/>
        </p:nvSpPr>
        <p:spPr>
          <a:xfrm>
            <a:off x="5235695" y="5320361"/>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289" name="Text Box">
            <a:extLst>
              <a:ext uri="{FF2B5EF4-FFF2-40B4-BE49-F238E27FC236}">
                <a16:creationId xmlns:a16="http://schemas.microsoft.com/office/drawing/2014/main" id="{497862E4-EB3E-439E-A146-403648F3277B}"/>
              </a:ext>
            </a:extLst>
          </p:cNvPr>
          <p:cNvSpPr>
            <a:spLocks/>
          </p:cNvSpPr>
          <p:nvPr/>
        </p:nvSpPr>
        <p:spPr bwMode="auto">
          <a:xfrm>
            <a:off x="3321491" y="5768340"/>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90" name="직사각형 1289">
            <a:extLst>
              <a:ext uri="{FF2B5EF4-FFF2-40B4-BE49-F238E27FC236}">
                <a16:creationId xmlns:a16="http://schemas.microsoft.com/office/drawing/2014/main" id="{99D7E823-1403-45AD-A6BB-DF6D679C2D4F}"/>
              </a:ext>
            </a:extLst>
          </p:cNvPr>
          <p:cNvSpPr/>
          <p:nvPr/>
        </p:nvSpPr>
        <p:spPr>
          <a:xfrm>
            <a:off x="4567965" y="5786284"/>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291" name="직사각형 1290">
            <a:extLst>
              <a:ext uri="{FF2B5EF4-FFF2-40B4-BE49-F238E27FC236}">
                <a16:creationId xmlns:a16="http://schemas.microsoft.com/office/drawing/2014/main" id="{AFD3C7C1-2BE1-4D7C-9C02-95A494AAEFA9}"/>
              </a:ext>
            </a:extLst>
          </p:cNvPr>
          <p:cNvSpPr/>
          <p:nvPr/>
        </p:nvSpPr>
        <p:spPr>
          <a:xfrm>
            <a:off x="3705342" y="5786284"/>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292" name="직사각형 1291">
            <a:extLst>
              <a:ext uri="{FF2B5EF4-FFF2-40B4-BE49-F238E27FC236}">
                <a16:creationId xmlns:a16="http://schemas.microsoft.com/office/drawing/2014/main" id="{C8AE576A-260E-491F-9C34-754A3D5AE6CB}"/>
              </a:ext>
            </a:extLst>
          </p:cNvPr>
          <p:cNvSpPr/>
          <p:nvPr/>
        </p:nvSpPr>
        <p:spPr>
          <a:xfrm>
            <a:off x="3546013" y="5840145"/>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93" name="그룹 1292">
            <a:extLst>
              <a:ext uri="{FF2B5EF4-FFF2-40B4-BE49-F238E27FC236}">
                <a16:creationId xmlns:a16="http://schemas.microsoft.com/office/drawing/2014/main" id="{4ADBB0A0-1879-45B6-9D5D-F8BA972CE492}"/>
              </a:ext>
            </a:extLst>
          </p:cNvPr>
          <p:cNvGrpSpPr/>
          <p:nvPr/>
        </p:nvGrpSpPr>
        <p:grpSpPr>
          <a:xfrm>
            <a:off x="3411797" y="5887655"/>
            <a:ext cx="151200" cy="151200"/>
            <a:chOff x="4513261" y="2545982"/>
            <a:chExt cx="151200" cy="151200"/>
          </a:xfrm>
        </p:grpSpPr>
        <p:sp>
          <p:nvSpPr>
            <p:cNvPr id="1294" name="자유형: 도형 1293">
              <a:extLst>
                <a:ext uri="{FF2B5EF4-FFF2-40B4-BE49-F238E27FC236}">
                  <a16:creationId xmlns:a16="http://schemas.microsoft.com/office/drawing/2014/main" id="{9CCAFB0E-6713-4BDB-9DD4-B4F32D4958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295" name="자유형: 도형 1294">
              <a:extLst>
                <a:ext uri="{FF2B5EF4-FFF2-40B4-BE49-F238E27FC236}">
                  <a16:creationId xmlns:a16="http://schemas.microsoft.com/office/drawing/2014/main" id="{FBA5789E-CA95-4CBB-A961-C04990CEDE4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296" name="그룹 1295">
            <a:extLst>
              <a:ext uri="{FF2B5EF4-FFF2-40B4-BE49-F238E27FC236}">
                <a16:creationId xmlns:a16="http://schemas.microsoft.com/office/drawing/2014/main" id="{5CC045EF-55A4-4956-A7F4-5D44C871F101}"/>
              </a:ext>
            </a:extLst>
          </p:cNvPr>
          <p:cNvGrpSpPr/>
          <p:nvPr/>
        </p:nvGrpSpPr>
        <p:grpSpPr>
          <a:xfrm>
            <a:off x="6609614" y="5812167"/>
            <a:ext cx="1634798" cy="293600"/>
            <a:chOff x="8987029" y="6075424"/>
            <a:chExt cx="1634798" cy="293600"/>
          </a:xfrm>
        </p:grpSpPr>
        <p:grpSp>
          <p:nvGrpSpPr>
            <p:cNvPr id="1297" name="그룹 1296">
              <a:extLst>
                <a:ext uri="{FF2B5EF4-FFF2-40B4-BE49-F238E27FC236}">
                  <a16:creationId xmlns:a16="http://schemas.microsoft.com/office/drawing/2014/main" id="{255BA233-6CD3-4FBA-A7FF-6545159085C0}"/>
                </a:ext>
              </a:extLst>
            </p:cNvPr>
            <p:cNvGrpSpPr/>
            <p:nvPr/>
          </p:nvGrpSpPr>
          <p:grpSpPr>
            <a:xfrm>
              <a:off x="10002348" y="6075424"/>
              <a:ext cx="281917" cy="285412"/>
              <a:chOff x="6284958" y="3632365"/>
              <a:chExt cx="513408" cy="513408"/>
            </a:xfrm>
          </p:grpSpPr>
          <p:sp>
            <p:nvSpPr>
              <p:cNvPr id="1315" name="Oval">
                <a:extLst>
                  <a:ext uri="{FF2B5EF4-FFF2-40B4-BE49-F238E27FC236}">
                    <a16:creationId xmlns:a16="http://schemas.microsoft.com/office/drawing/2014/main" id="{CB4756E2-9E58-400E-B522-BC1F913BFE2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6" name="Create">
                <a:extLst>
                  <a:ext uri="{FF2B5EF4-FFF2-40B4-BE49-F238E27FC236}">
                    <a16:creationId xmlns:a16="http://schemas.microsoft.com/office/drawing/2014/main" id="{CD5AC037-318D-4EC4-B525-2C4AF8E9B70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98" name="그룹 1297">
              <a:extLst>
                <a:ext uri="{FF2B5EF4-FFF2-40B4-BE49-F238E27FC236}">
                  <a16:creationId xmlns:a16="http://schemas.microsoft.com/office/drawing/2014/main" id="{EA328A53-98F0-4748-B00F-E996E5E5898F}"/>
                </a:ext>
              </a:extLst>
            </p:cNvPr>
            <p:cNvGrpSpPr/>
            <p:nvPr/>
          </p:nvGrpSpPr>
          <p:grpSpPr>
            <a:xfrm>
              <a:off x="9664786" y="6083612"/>
              <a:ext cx="281917" cy="285412"/>
              <a:chOff x="6603234" y="4517407"/>
              <a:chExt cx="488446" cy="488446"/>
            </a:xfrm>
          </p:grpSpPr>
          <p:sp>
            <p:nvSpPr>
              <p:cNvPr id="1313" name="Oval">
                <a:extLst>
                  <a:ext uri="{FF2B5EF4-FFF2-40B4-BE49-F238E27FC236}">
                    <a16:creationId xmlns:a16="http://schemas.microsoft.com/office/drawing/2014/main" id="{7CF7F4CB-4A23-419B-A632-15A88EEFB8A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4" name="Freeform 130">
                <a:extLst>
                  <a:ext uri="{FF2B5EF4-FFF2-40B4-BE49-F238E27FC236}">
                    <a16:creationId xmlns:a16="http://schemas.microsoft.com/office/drawing/2014/main" id="{74B5C5B6-1EBD-4BB9-9D2D-A5EBAEDF76D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99" name="그룹 1298">
              <a:extLst>
                <a:ext uri="{FF2B5EF4-FFF2-40B4-BE49-F238E27FC236}">
                  <a16:creationId xmlns:a16="http://schemas.microsoft.com/office/drawing/2014/main" id="{14DF98C5-6730-4D19-8165-D181AB2FFDA2}"/>
                </a:ext>
              </a:extLst>
            </p:cNvPr>
            <p:cNvGrpSpPr/>
            <p:nvPr/>
          </p:nvGrpSpPr>
          <p:grpSpPr>
            <a:xfrm>
              <a:off x="8987029" y="6083609"/>
              <a:ext cx="281917" cy="285413"/>
              <a:chOff x="8463884" y="6122086"/>
              <a:chExt cx="281917" cy="285413"/>
            </a:xfrm>
          </p:grpSpPr>
          <p:sp>
            <p:nvSpPr>
              <p:cNvPr id="1311" name="Oval">
                <a:extLst>
                  <a:ext uri="{FF2B5EF4-FFF2-40B4-BE49-F238E27FC236}">
                    <a16:creationId xmlns:a16="http://schemas.microsoft.com/office/drawing/2014/main" id="{03E8704B-006F-41BD-B802-5191C6F6DCF9}"/>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12" name="Phone">
                <a:extLst>
                  <a:ext uri="{FF2B5EF4-FFF2-40B4-BE49-F238E27FC236}">
                    <a16:creationId xmlns:a16="http://schemas.microsoft.com/office/drawing/2014/main" id="{4EF7C7D1-FD18-4C0B-A16C-1FDDAF04DC4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300" name="Oval">
              <a:extLst>
                <a:ext uri="{FF2B5EF4-FFF2-40B4-BE49-F238E27FC236}">
                  <a16:creationId xmlns:a16="http://schemas.microsoft.com/office/drawing/2014/main" id="{3E52D1BD-5DB2-405A-8477-7878D7DB179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01" name="그룹 1300">
              <a:extLst>
                <a:ext uri="{FF2B5EF4-FFF2-40B4-BE49-F238E27FC236}">
                  <a16:creationId xmlns:a16="http://schemas.microsoft.com/office/drawing/2014/main" id="{43FECA0B-3D9E-47D7-8878-77CF67065BC9}"/>
                </a:ext>
              </a:extLst>
            </p:cNvPr>
            <p:cNvGrpSpPr/>
            <p:nvPr/>
          </p:nvGrpSpPr>
          <p:grpSpPr>
            <a:xfrm>
              <a:off x="10339910" y="6075424"/>
              <a:ext cx="281917" cy="285412"/>
              <a:chOff x="8097032" y="4517407"/>
              <a:chExt cx="488446" cy="488446"/>
            </a:xfrm>
          </p:grpSpPr>
          <p:sp>
            <p:nvSpPr>
              <p:cNvPr id="1303" name="Oval">
                <a:extLst>
                  <a:ext uri="{FF2B5EF4-FFF2-40B4-BE49-F238E27FC236}">
                    <a16:creationId xmlns:a16="http://schemas.microsoft.com/office/drawing/2014/main" id="{E00B95AB-142D-4FD4-97F3-D4B723CFCE3A}"/>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04" name="그룹 1303">
                <a:extLst>
                  <a:ext uri="{FF2B5EF4-FFF2-40B4-BE49-F238E27FC236}">
                    <a16:creationId xmlns:a16="http://schemas.microsoft.com/office/drawing/2014/main" id="{622717E1-5B61-4B1F-9945-D20F4C87C91F}"/>
                  </a:ext>
                </a:extLst>
              </p:cNvPr>
              <p:cNvGrpSpPr/>
              <p:nvPr/>
            </p:nvGrpSpPr>
            <p:grpSpPr>
              <a:xfrm>
                <a:off x="8206228" y="4636944"/>
                <a:ext cx="270054" cy="295513"/>
                <a:chOff x="8195379" y="4636944"/>
                <a:chExt cx="270054" cy="295513"/>
              </a:xfrm>
            </p:grpSpPr>
            <p:grpSp>
              <p:nvGrpSpPr>
                <p:cNvPr id="1305" name="그룹 1304">
                  <a:extLst>
                    <a:ext uri="{FF2B5EF4-FFF2-40B4-BE49-F238E27FC236}">
                      <a16:creationId xmlns:a16="http://schemas.microsoft.com/office/drawing/2014/main" id="{DDB61EBC-8790-49B1-A64C-E4A2558A7B4C}"/>
                    </a:ext>
                  </a:extLst>
                </p:cNvPr>
                <p:cNvGrpSpPr/>
                <p:nvPr/>
              </p:nvGrpSpPr>
              <p:grpSpPr>
                <a:xfrm>
                  <a:off x="8195379" y="4636944"/>
                  <a:ext cx="217562" cy="249372"/>
                  <a:chOff x="7971802" y="-2010646"/>
                  <a:chExt cx="1254159" cy="1437547"/>
                </a:xfrm>
                <a:noFill/>
              </p:grpSpPr>
              <p:sp>
                <p:nvSpPr>
                  <p:cNvPr id="1309" name="자유형: 도형 1308">
                    <a:extLst>
                      <a:ext uri="{FF2B5EF4-FFF2-40B4-BE49-F238E27FC236}">
                        <a16:creationId xmlns:a16="http://schemas.microsoft.com/office/drawing/2014/main" id="{F66982DB-F705-414B-B12E-56F2259F6DA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310" name="자유형: 도형 1309">
                    <a:extLst>
                      <a:ext uri="{FF2B5EF4-FFF2-40B4-BE49-F238E27FC236}">
                        <a16:creationId xmlns:a16="http://schemas.microsoft.com/office/drawing/2014/main" id="{0E3F3943-E759-43F3-84F2-8785AEC92F2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306" name="그룹 1305">
                  <a:extLst>
                    <a:ext uri="{FF2B5EF4-FFF2-40B4-BE49-F238E27FC236}">
                      <a16:creationId xmlns:a16="http://schemas.microsoft.com/office/drawing/2014/main" id="{59BE2B21-377C-4F4B-A53B-E8C7430DBBB6}"/>
                    </a:ext>
                  </a:extLst>
                </p:cNvPr>
                <p:cNvGrpSpPr/>
                <p:nvPr/>
              </p:nvGrpSpPr>
              <p:grpSpPr>
                <a:xfrm>
                  <a:off x="8360451" y="4827475"/>
                  <a:ext cx="104982" cy="104982"/>
                  <a:chOff x="8382149" y="4833825"/>
                  <a:chExt cx="104982" cy="104982"/>
                </a:xfrm>
              </p:grpSpPr>
              <p:sp>
                <p:nvSpPr>
                  <p:cNvPr id="1307" name="Oval">
                    <a:extLst>
                      <a:ext uri="{FF2B5EF4-FFF2-40B4-BE49-F238E27FC236}">
                        <a16:creationId xmlns:a16="http://schemas.microsoft.com/office/drawing/2014/main" id="{CC74D62F-96A3-4DC2-B853-A9AD3206932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308" name="그래픽 1307" descr="닫기">
                    <a:extLst>
                      <a:ext uri="{FF2B5EF4-FFF2-40B4-BE49-F238E27FC236}">
                        <a16:creationId xmlns:a16="http://schemas.microsoft.com/office/drawing/2014/main" id="{53B460D0-C4EB-4CB1-BDBF-DD388058240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rot="2700000">
                    <a:off x="8402710" y="4854386"/>
                    <a:ext cx="63859" cy="63859"/>
                  </a:xfrm>
                  <a:prstGeom prst="rect">
                    <a:avLst/>
                  </a:prstGeom>
                </p:spPr>
              </p:pic>
            </p:grpSp>
          </p:grpSp>
        </p:grpSp>
        <p:pic>
          <p:nvPicPr>
            <p:cNvPr id="1302" name="그래픽 1301" descr="미래">
              <a:extLst>
                <a:ext uri="{FF2B5EF4-FFF2-40B4-BE49-F238E27FC236}">
                  <a16:creationId xmlns:a16="http://schemas.microsoft.com/office/drawing/2014/main" id="{95FE8B86-4B27-461B-8A7A-5785544E6DC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334818" y="6109365"/>
              <a:ext cx="241298" cy="243191"/>
            </a:xfrm>
            <a:prstGeom prst="rect">
              <a:avLst/>
            </a:prstGeom>
          </p:spPr>
        </p:pic>
      </p:grpSp>
      <p:pic>
        <p:nvPicPr>
          <p:cNvPr id="1317" name="그림 1316">
            <a:extLst>
              <a:ext uri="{FF2B5EF4-FFF2-40B4-BE49-F238E27FC236}">
                <a16:creationId xmlns:a16="http://schemas.microsoft.com/office/drawing/2014/main" id="{1BE9B552-1653-4658-AAFE-A19523216AC3}"/>
              </a:ext>
            </a:extLst>
          </p:cNvPr>
          <p:cNvPicPr>
            <a:picLocks noChangeAspect="1"/>
          </p:cNvPicPr>
          <p:nvPr/>
        </p:nvPicPr>
        <p:blipFill>
          <a:blip r:embed="rId13"/>
          <a:stretch>
            <a:fillRect/>
          </a:stretch>
        </p:blipFill>
        <p:spPr>
          <a:xfrm>
            <a:off x="6200844" y="5814766"/>
            <a:ext cx="352425" cy="314325"/>
          </a:xfrm>
          <a:prstGeom prst="rect">
            <a:avLst/>
          </a:prstGeom>
        </p:spPr>
      </p:pic>
      <p:sp>
        <p:nvSpPr>
          <p:cNvPr id="1318" name="TextBox 1317">
            <a:extLst>
              <a:ext uri="{FF2B5EF4-FFF2-40B4-BE49-F238E27FC236}">
                <a16:creationId xmlns:a16="http://schemas.microsoft.com/office/drawing/2014/main" id="{D6B59A7B-D0DB-4F03-840A-BD8D659C4FC5}"/>
              </a:ext>
            </a:extLst>
          </p:cNvPr>
          <p:cNvSpPr txBox="1"/>
          <p:nvPr/>
        </p:nvSpPr>
        <p:spPr>
          <a:xfrm>
            <a:off x="5235695" y="5766963"/>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pic>
        <p:nvPicPr>
          <p:cNvPr id="1319" name="그림 1318">
            <a:extLst>
              <a:ext uri="{FF2B5EF4-FFF2-40B4-BE49-F238E27FC236}">
                <a16:creationId xmlns:a16="http://schemas.microsoft.com/office/drawing/2014/main" id="{9DC58766-04CE-40E3-A35D-9BD20DD65E62}"/>
              </a:ext>
            </a:extLst>
          </p:cNvPr>
          <p:cNvPicPr>
            <a:picLocks noChangeAspect="1"/>
          </p:cNvPicPr>
          <p:nvPr/>
        </p:nvPicPr>
        <p:blipFill>
          <a:blip r:embed="rId14"/>
          <a:stretch>
            <a:fillRect/>
          </a:stretch>
        </p:blipFill>
        <p:spPr>
          <a:xfrm>
            <a:off x="6221210" y="5373750"/>
            <a:ext cx="342900" cy="276225"/>
          </a:xfrm>
          <a:prstGeom prst="rect">
            <a:avLst/>
          </a:prstGeom>
        </p:spPr>
      </p:pic>
      <p:sp>
        <p:nvSpPr>
          <p:cNvPr id="23" name="직사각형 22">
            <a:extLst>
              <a:ext uri="{FF2B5EF4-FFF2-40B4-BE49-F238E27FC236}">
                <a16:creationId xmlns:a16="http://schemas.microsoft.com/office/drawing/2014/main" id="{E2BC9C94-419D-47BA-8C2C-831F59128FCD}"/>
              </a:ext>
            </a:extLst>
          </p:cNvPr>
          <p:cNvSpPr/>
          <p:nvPr/>
        </p:nvSpPr>
        <p:spPr>
          <a:xfrm>
            <a:off x="160406" y="568353"/>
            <a:ext cx="2297568" cy="366435"/>
          </a:xfrm>
          <a:prstGeom prst="rect">
            <a:avLst/>
          </a:prstGeom>
          <a:solidFill>
            <a:srgbClr val="DDEDFB"/>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altLang="ko-KR" sz="1000" b="1" dirty="0">
                <a:solidFill>
                  <a:schemeClr val="tx1"/>
                </a:solidFill>
                <a:latin typeface="맑은 고딕" panose="020B0503020000020004" pitchFamily="50" charset="-127"/>
                <a:ea typeface="맑은 고딕" panose="020B0503020000020004" pitchFamily="50" charset="-127"/>
              </a:rPr>
              <a:t>Null</a:t>
            </a:r>
            <a:r>
              <a:rPr lang="ko-KR" altLang="en-US" sz="1000" b="1" dirty="0">
                <a:solidFill>
                  <a:schemeClr val="tx1"/>
                </a:solidFill>
                <a:latin typeface="맑은 고딕" panose="020B0503020000020004" pitchFamily="50" charset="-127"/>
                <a:ea typeface="맑은 고딕" panose="020B0503020000020004" pitchFamily="50" charset="-127"/>
              </a:rPr>
              <a:t> </a:t>
            </a:r>
            <a:r>
              <a:rPr lang="en-US" altLang="ko-KR" sz="1000" b="1" dirty="0">
                <a:solidFill>
                  <a:schemeClr val="tx1"/>
                </a:solidFill>
                <a:latin typeface="맑은 고딕" panose="020B0503020000020004" pitchFamily="50" charset="-127"/>
                <a:ea typeface="맑은 고딕" panose="020B0503020000020004" pitchFamily="50" charset="-127"/>
              </a:rPr>
              <a:t>or name  </a:t>
            </a:r>
            <a:r>
              <a:rPr lang="en-US" altLang="ko-KR" sz="1200" b="1" dirty="0">
                <a:solidFill>
                  <a:schemeClr val="tx1"/>
                </a:solidFill>
                <a:latin typeface="맑은 고딕" panose="020B0503020000020004" pitchFamily="50" charset="-127"/>
                <a:ea typeface="맑은 고딕" panose="020B0503020000020004" pitchFamily="50" charset="-127"/>
              </a:rPr>
              <a:t>010-1234-5678</a:t>
            </a:r>
            <a:endParaRPr lang="ko-KR" altLang="en-US" sz="1200" dirty="0">
              <a:solidFill>
                <a:schemeClr val="tx1"/>
              </a:solidFill>
            </a:endParaRPr>
          </a:p>
        </p:txBody>
      </p:sp>
      <p:sp>
        <p:nvSpPr>
          <p:cNvPr id="1321" name="직사각형 1320">
            <a:extLst>
              <a:ext uri="{FF2B5EF4-FFF2-40B4-BE49-F238E27FC236}">
                <a16:creationId xmlns:a16="http://schemas.microsoft.com/office/drawing/2014/main" id="{D9E4032F-A02C-4092-B6A6-61D17E8C88AF}"/>
              </a:ext>
            </a:extLst>
          </p:cNvPr>
          <p:cNvSpPr/>
          <p:nvPr/>
        </p:nvSpPr>
        <p:spPr>
          <a:xfrm>
            <a:off x="323770" y="4048838"/>
            <a:ext cx="923903" cy="223121"/>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defRPr/>
            </a:pPr>
            <a:r>
              <a:rPr lang="en-US" altLang="ko-KR" sz="900" dirty="0">
                <a:solidFill>
                  <a:srgbClr val="E6097F"/>
                </a:solidFill>
                <a:latin typeface="맑은 고딕" panose="020B0503020000020004" pitchFamily="50" charset="-127"/>
                <a:ea typeface="맑은 고딕" panose="020B0503020000020004" pitchFamily="50" charset="-127"/>
              </a:rPr>
              <a:t>0</a:t>
            </a:r>
            <a:r>
              <a:rPr lang="en-US" altLang="ko-KR" sz="900" dirty="0">
                <a:solidFill>
                  <a:schemeClr val="tx1"/>
                </a:solidFill>
                <a:latin typeface="맑은 고딕" panose="020B0503020000020004" pitchFamily="50" charset="-127"/>
                <a:ea typeface="맑은 고딕" panose="020B0503020000020004" pitchFamily="50" charset="-127"/>
              </a:rPr>
              <a:t> / 720 byte</a:t>
            </a:r>
            <a:endParaRPr lang="ko-KR" altLang="en-US" sz="1100" dirty="0">
              <a:solidFill>
                <a:schemeClr val="tx1"/>
              </a:solidFill>
            </a:endParaRPr>
          </a:p>
        </p:txBody>
      </p:sp>
      <p:graphicFrame>
        <p:nvGraphicFramePr>
          <p:cNvPr id="3" name="표 34">
            <a:extLst>
              <a:ext uri="{FF2B5EF4-FFF2-40B4-BE49-F238E27FC236}">
                <a16:creationId xmlns:a16="http://schemas.microsoft.com/office/drawing/2014/main" id="{37D19BA0-BFF8-42FB-9E4F-29CAB27831D7}"/>
              </a:ext>
            </a:extLst>
          </p:cNvPr>
          <p:cNvGraphicFramePr>
            <a:graphicFrameLocks noGrp="1"/>
          </p:cNvGraphicFramePr>
          <p:nvPr>
            <p:extLst>
              <p:ext uri="{D42A27DB-BD31-4B8C-83A1-F6EECF244321}">
                <p14:modId xmlns:p14="http://schemas.microsoft.com/office/powerpoint/2010/main" val="1333845261"/>
              </p:ext>
            </p:extLst>
          </p:nvPr>
        </p:nvGraphicFramePr>
        <p:xfrm>
          <a:off x="8475836" y="575693"/>
          <a:ext cx="3555758" cy="3880248"/>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예약하기를 누르면 문자예약 팝업 호출</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받는 사람 목록으로 추가된 모든 인원들이 포함된 내용을 수신자 목록으로 생성</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현재 시간에서 </a:t>
                      </a:r>
                      <a:r>
                        <a:rPr lang="en-US" altLang="ko-KR" sz="1000" dirty="0"/>
                        <a:t>5</a:t>
                      </a:r>
                      <a:r>
                        <a:rPr lang="ko-KR" altLang="en-US" sz="1000" dirty="0"/>
                        <a:t>분 뒤 시간을 호출</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팝업창은 기존 화면과 같으며 디자인과 </a:t>
                      </a:r>
                      <a:r>
                        <a:rPr lang="ko-KR" altLang="en-US" sz="1000" dirty="0" err="1"/>
                        <a:t>퍼블리싱적</a:t>
                      </a:r>
                      <a:r>
                        <a:rPr lang="ko-KR" altLang="en-US" sz="1000" dirty="0"/>
                        <a:t> 요소의 변경만 적용함</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문자예약 실행 시 부모창을 </a:t>
                      </a:r>
                      <a:r>
                        <a:rPr lang="ko-KR" altLang="en-US" sz="1000" dirty="0" err="1"/>
                        <a:t>딤</a:t>
                      </a:r>
                      <a:r>
                        <a:rPr lang="en-US" altLang="ko-KR" sz="1000" dirty="0"/>
                        <a:t>(dimmed)</a:t>
                      </a:r>
                      <a:r>
                        <a:rPr lang="ko-KR" altLang="en-US" sz="1000" dirty="0"/>
                        <a:t> 처리한다</a:t>
                      </a:r>
                      <a:r>
                        <a:rPr lang="en-US" altLang="ko-KR" sz="1000" dirty="0"/>
                        <a:t>.</a:t>
                      </a: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EB707D7-3AC1-4EB5-A642-A2B8737413BE}"/>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5" name="슬라이드 번호 개체 틀 4">
            <a:extLst>
              <a:ext uri="{FF2B5EF4-FFF2-40B4-BE49-F238E27FC236}">
                <a16:creationId xmlns:a16="http://schemas.microsoft.com/office/drawing/2014/main" id="{DD793D01-A2C3-45A1-BBC7-D11F9D884627}"/>
              </a:ext>
            </a:extLst>
          </p:cNvPr>
          <p:cNvSpPr>
            <a:spLocks noGrp="1"/>
          </p:cNvSpPr>
          <p:nvPr>
            <p:ph type="sldNum" idx="12"/>
          </p:nvPr>
        </p:nvSpPr>
        <p:spPr/>
        <p:txBody>
          <a:bodyPr/>
          <a:lstStyle/>
          <a:p>
            <a:fld id="{00000000-1234-1234-1234-123412341234}" type="slidenum">
              <a:rPr lang="en-US" altLang="ko-KR" smtClean="0"/>
              <a:pPr/>
              <a:t>36</a:t>
            </a:fld>
            <a:endParaRPr lang="ko-KR" altLang="en-US"/>
          </a:p>
        </p:txBody>
      </p:sp>
      <p:sp>
        <p:nvSpPr>
          <p:cNvPr id="6" name="직사각형 5">
            <a:extLst>
              <a:ext uri="{FF2B5EF4-FFF2-40B4-BE49-F238E27FC236}">
                <a16:creationId xmlns:a16="http://schemas.microsoft.com/office/drawing/2014/main" id="{CD0B7CC7-2CDA-4817-9648-898615A56EE0}"/>
              </a:ext>
            </a:extLst>
          </p:cNvPr>
          <p:cNvSpPr/>
          <p:nvPr/>
        </p:nvSpPr>
        <p:spPr>
          <a:xfrm>
            <a:off x="156012" y="588139"/>
            <a:ext cx="8056492" cy="5833421"/>
          </a:xfrm>
          <a:prstGeom prst="rect">
            <a:avLst/>
          </a:prstGeom>
          <a:solidFill>
            <a:srgbClr val="000000">
              <a:alpha val="69804"/>
            </a:srgbClr>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412" name="그룹 411">
            <a:extLst>
              <a:ext uri="{FF2B5EF4-FFF2-40B4-BE49-F238E27FC236}">
                <a16:creationId xmlns:a16="http://schemas.microsoft.com/office/drawing/2014/main" id="{1419540E-60BB-4922-A605-A461516E5517}"/>
              </a:ext>
            </a:extLst>
          </p:cNvPr>
          <p:cNvGrpSpPr/>
          <p:nvPr/>
        </p:nvGrpSpPr>
        <p:grpSpPr>
          <a:xfrm>
            <a:off x="2311944" y="796400"/>
            <a:ext cx="3854813" cy="5339898"/>
            <a:chOff x="3429857" y="694285"/>
            <a:chExt cx="3854813" cy="5339898"/>
          </a:xfrm>
        </p:grpSpPr>
        <p:sp>
          <p:nvSpPr>
            <p:cNvPr id="413" name="직사각형 412">
              <a:extLst>
                <a:ext uri="{FF2B5EF4-FFF2-40B4-BE49-F238E27FC236}">
                  <a16:creationId xmlns:a16="http://schemas.microsoft.com/office/drawing/2014/main" id="{4617252C-8F0E-45BD-BFA6-1D48D6271B70}"/>
                </a:ext>
              </a:extLst>
            </p:cNvPr>
            <p:cNvSpPr/>
            <p:nvPr/>
          </p:nvSpPr>
          <p:spPr>
            <a:xfrm>
              <a:off x="3429857" y="694285"/>
              <a:ext cx="3854813" cy="5339898"/>
            </a:xfrm>
            <a:prstGeom prst="rect">
              <a:avLst/>
            </a:prstGeom>
            <a:solidFill>
              <a:schemeClr val="bg1"/>
            </a:solidFill>
            <a:ln w="3175">
              <a:solidFill>
                <a:schemeClr val="tx1">
                  <a:lumMod val="95000"/>
                  <a:lumOff val="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414" name="직사각형 413">
              <a:extLst>
                <a:ext uri="{FF2B5EF4-FFF2-40B4-BE49-F238E27FC236}">
                  <a16:creationId xmlns:a16="http://schemas.microsoft.com/office/drawing/2014/main" id="{7C81E2C6-9443-441C-8734-B56DFDECC0F6}"/>
                </a:ext>
              </a:extLst>
            </p:cNvPr>
            <p:cNvSpPr/>
            <p:nvPr/>
          </p:nvSpPr>
          <p:spPr>
            <a:xfrm>
              <a:off x="3429857" y="694286"/>
              <a:ext cx="3854813" cy="51368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b="1" dirty="0">
                  <a:solidFill>
                    <a:schemeClr val="tx1"/>
                  </a:solidFill>
                </a:rPr>
                <a:t>문자예약</a:t>
              </a:r>
              <a:endParaRPr lang="ko-KR" altLang="en-US" sz="1100" b="1" dirty="0">
                <a:solidFill>
                  <a:schemeClr val="tx1"/>
                </a:solidFill>
              </a:endParaRPr>
            </a:p>
          </p:txBody>
        </p:sp>
        <p:grpSp>
          <p:nvGrpSpPr>
            <p:cNvPr id="415" name="그룹 414">
              <a:extLst>
                <a:ext uri="{FF2B5EF4-FFF2-40B4-BE49-F238E27FC236}">
                  <a16:creationId xmlns:a16="http://schemas.microsoft.com/office/drawing/2014/main" id="{128D2C24-D330-489F-87CE-4F7F809652D2}"/>
                </a:ext>
              </a:extLst>
            </p:cNvPr>
            <p:cNvGrpSpPr/>
            <p:nvPr/>
          </p:nvGrpSpPr>
          <p:grpSpPr>
            <a:xfrm>
              <a:off x="6837482" y="823817"/>
              <a:ext cx="268639" cy="268639"/>
              <a:chOff x="9294699" y="5116882"/>
              <a:chExt cx="413359" cy="413359"/>
            </a:xfrm>
          </p:grpSpPr>
          <p:cxnSp>
            <p:nvCxnSpPr>
              <p:cNvPr id="452" name="직선 연결선 451">
                <a:extLst>
                  <a:ext uri="{FF2B5EF4-FFF2-40B4-BE49-F238E27FC236}">
                    <a16:creationId xmlns:a16="http://schemas.microsoft.com/office/drawing/2014/main" id="{A9D32F1A-B9B5-400A-AE32-B30E57050A68}"/>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453" name="직선 연결선 452">
                <a:extLst>
                  <a:ext uri="{FF2B5EF4-FFF2-40B4-BE49-F238E27FC236}">
                    <a16:creationId xmlns:a16="http://schemas.microsoft.com/office/drawing/2014/main" id="{63FD3FAD-D244-4E52-ACFC-839A5AF906F1}"/>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sp>
          <p:nvSpPr>
            <p:cNvPr id="416" name="TextBox 415">
              <a:extLst>
                <a:ext uri="{FF2B5EF4-FFF2-40B4-BE49-F238E27FC236}">
                  <a16:creationId xmlns:a16="http://schemas.microsoft.com/office/drawing/2014/main" id="{7AEA2A0F-B522-40FE-A583-29BE112C256A}"/>
                </a:ext>
              </a:extLst>
            </p:cNvPr>
            <p:cNvSpPr txBox="1"/>
            <p:nvPr/>
          </p:nvSpPr>
          <p:spPr>
            <a:xfrm>
              <a:off x="3541410" y="1605699"/>
              <a:ext cx="3597338" cy="1384995"/>
            </a:xfrm>
            <a:prstGeom prst="rect">
              <a:avLst/>
            </a:prstGeom>
            <a:noFill/>
          </p:spPr>
          <p:txBody>
            <a:bodyPr wrap="square">
              <a:spAutoFit/>
            </a:bodyPr>
            <a:lstStyle/>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    010-1234-5678</a:t>
              </a:r>
            </a:p>
            <a:p>
              <a:pPr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    010-1234-5678</a:t>
              </a:r>
            </a:p>
            <a:p>
              <a:pPr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    010-1234-5678</a:t>
              </a:r>
            </a:p>
            <a:p>
              <a:pPr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    010-1234-5678</a:t>
              </a:r>
            </a:p>
            <a:p>
              <a:pPr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    010-1234-5678</a:t>
              </a:r>
            </a:p>
            <a:p>
              <a:pPr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    010-1234-5678</a:t>
              </a:r>
            </a:p>
          </p:txBody>
        </p:sp>
        <p:sp>
          <p:nvSpPr>
            <p:cNvPr id="417" name="사각형: 둥근 모서리 416">
              <a:extLst>
                <a:ext uri="{FF2B5EF4-FFF2-40B4-BE49-F238E27FC236}">
                  <a16:creationId xmlns:a16="http://schemas.microsoft.com/office/drawing/2014/main" id="{C724E706-4B31-4EF2-901E-79DB3A92ED24}"/>
                </a:ext>
              </a:extLst>
            </p:cNvPr>
            <p:cNvSpPr/>
            <p:nvPr/>
          </p:nvSpPr>
          <p:spPr>
            <a:xfrm>
              <a:off x="3623140" y="3142241"/>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2020  </a:t>
              </a:r>
              <a:r>
                <a:rPr lang="ko-KR" altLang="en-US" sz="1000" dirty="0">
                  <a:solidFill>
                    <a:schemeClr val="tx1"/>
                  </a:solidFill>
                </a:rPr>
                <a:t>▼</a:t>
              </a:r>
            </a:p>
          </p:txBody>
        </p:sp>
        <p:sp>
          <p:nvSpPr>
            <p:cNvPr id="418" name="사각형: 둥근 모서리 417">
              <a:extLst>
                <a:ext uri="{FF2B5EF4-FFF2-40B4-BE49-F238E27FC236}">
                  <a16:creationId xmlns:a16="http://schemas.microsoft.com/office/drawing/2014/main" id="{B6C08D67-C73E-45D5-B4B1-1BBB906A827E}"/>
                </a:ext>
              </a:extLst>
            </p:cNvPr>
            <p:cNvSpPr/>
            <p:nvPr/>
          </p:nvSpPr>
          <p:spPr>
            <a:xfrm>
              <a:off x="4864779" y="3146935"/>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08 </a:t>
              </a:r>
              <a:r>
                <a:rPr lang="ko-KR" altLang="en-US" sz="1000" dirty="0">
                  <a:solidFill>
                    <a:schemeClr val="tx1"/>
                  </a:solidFill>
                </a:rPr>
                <a:t>▼</a:t>
              </a:r>
            </a:p>
          </p:txBody>
        </p:sp>
        <p:sp>
          <p:nvSpPr>
            <p:cNvPr id="419" name="사각형: 둥근 모서리 418">
              <a:extLst>
                <a:ext uri="{FF2B5EF4-FFF2-40B4-BE49-F238E27FC236}">
                  <a16:creationId xmlns:a16="http://schemas.microsoft.com/office/drawing/2014/main" id="{75D54DA4-EB78-462F-9C8C-16DBF5DD7209}"/>
                </a:ext>
              </a:extLst>
            </p:cNvPr>
            <p:cNvSpPr/>
            <p:nvPr/>
          </p:nvSpPr>
          <p:spPr>
            <a:xfrm>
              <a:off x="6106419" y="3142241"/>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24 </a:t>
              </a:r>
              <a:r>
                <a:rPr lang="ko-KR" altLang="en-US" sz="1000" dirty="0">
                  <a:solidFill>
                    <a:schemeClr val="tx1"/>
                  </a:solidFill>
                </a:rPr>
                <a:t>▼</a:t>
              </a:r>
            </a:p>
          </p:txBody>
        </p:sp>
        <p:sp>
          <p:nvSpPr>
            <p:cNvPr id="420" name="사각형: 둥근 모서리 419">
              <a:extLst>
                <a:ext uri="{FF2B5EF4-FFF2-40B4-BE49-F238E27FC236}">
                  <a16:creationId xmlns:a16="http://schemas.microsoft.com/office/drawing/2014/main" id="{1C97AB89-E087-47C2-9BB1-FD903F417524}"/>
                </a:ext>
              </a:extLst>
            </p:cNvPr>
            <p:cNvSpPr/>
            <p:nvPr/>
          </p:nvSpPr>
          <p:spPr>
            <a:xfrm>
              <a:off x="5149387" y="4153343"/>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 </a:t>
              </a:r>
              <a:r>
                <a:rPr lang="ko-KR" altLang="en-US" sz="1000" dirty="0">
                  <a:solidFill>
                    <a:schemeClr val="tx1"/>
                  </a:solidFill>
                </a:rPr>
                <a:t>▼</a:t>
              </a:r>
            </a:p>
          </p:txBody>
        </p:sp>
        <p:sp>
          <p:nvSpPr>
            <p:cNvPr id="421" name="사각형: 둥근 모서리 420">
              <a:extLst>
                <a:ext uri="{FF2B5EF4-FFF2-40B4-BE49-F238E27FC236}">
                  <a16:creationId xmlns:a16="http://schemas.microsoft.com/office/drawing/2014/main" id="{88467B95-ABB1-4C1B-B94D-F6CE1B77AC54}"/>
                </a:ext>
              </a:extLst>
            </p:cNvPr>
            <p:cNvSpPr/>
            <p:nvPr/>
          </p:nvSpPr>
          <p:spPr>
            <a:xfrm>
              <a:off x="5149387" y="3584638"/>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a:t>
              </a:r>
            </a:p>
          </p:txBody>
        </p:sp>
        <p:sp>
          <p:nvSpPr>
            <p:cNvPr id="422" name="TextBox 421">
              <a:extLst>
                <a:ext uri="{FF2B5EF4-FFF2-40B4-BE49-F238E27FC236}">
                  <a16:creationId xmlns:a16="http://schemas.microsoft.com/office/drawing/2014/main" id="{F3273AAA-6A20-4588-9AC2-1D6120A8A1FE}"/>
                </a:ext>
              </a:extLst>
            </p:cNvPr>
            <p:cNvSpPr txBox="1"/>
            <p:nvPr/>
          </p:nvSpPr>
          <p:spPr>
            <a:xfrm>
              <a:off x="5071921" y="3679876"/>
              <a:ext cx="585417" cy="523220"/>
            </a:xfrm>
            <a:prstGeom prst="rect">
              <a:avLst/>
            </a:prstGeom>
            <a:noFill/>
          </p:spPr>
          <p:txBody>
            <a:bodyPr wrap="none" rtlCol="0">
              <a:spAutoFit/>
            </a:bodyPr>
            <a:lstStyle/>
            <a:p>
              <a:r>
                <a:rPr lang="en-US" altLang="ko-KR" sz="2800" dirty="0"/>
                <a:t>11</a:t>
              </a:r>
              <a:endParaRPr lang="ko-KR" altLang="en-US" sz="2800" dirty="0"/>
            </a:p>
          </p:txBody>
        </p:sp>
        <p:sp>
          <p:nvSpPr>
            <p:cNvPr id="423" name="사각형: 둥근 모서리 422">
              <a:extLst>
                <a:ext uri="{FF2B5EF4-FFF2-40B4-BE49-F238E27FC236}">
                  <a16:creationId xmlns:a16="http://schemas.microsoft.com/office/drawing/2014/main" id="{AEAC991C-1718-4E14-8135-85B67CF7F188}"/>
                </a:ext>
              </a:extLst>
            </p:cNvPr>
            <p:cNvSpPr/>
            <p:nvPr/>
          </p:nvSpPr>
          <p:spPr>
            <a:xfrm>
              <a:off x="6407502" y="4153343"/>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 </a:t>
              </a:r>
              <a:r>
                <a:rPr lang="ko-KR" altLang="en-US" sz="1000" dirty="0">
                  <a:solidFill>
                    <a:schemeClr val="tx1"/>
                  </a:solidFill>
                </a:rPr>
                <a:t>▼</a:t>
              </a:r>
            </a:p>
          </p:txBody>
        </p:sp>
        <p:sp>
          <p:nvSpPr>
            <p:cNvPr id="424" name="사각형: 둥근 모서리 423">
              <a:extLst>
                <a:ext uri="{FF2B5EF4-FFF2-40B4-BE49-F238E27FC236}">
                  <a16:creationId xmlns:a16="http://schemas.microsoft.com/office/drawing/2014/main" id="{1B4E8776-926A-4A6B-BCC7-E65DFA29B765}"/>
                </a:ext>
              </a:extLst>
            </p:cNvPr>
            <p:cNvSpPr/>
            <p:nvPr/>
          </p:nvSpPr>
          <p:spPr>
            <a:xfrm>
              <a:off x="6407502" y="3584638"/>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a:t>
              </a:r>
            </a:p>
          </p:txBody>
        </p:sp>
        <p:sp>
          <p:nvSpPr>
            <p:cNvPr id="425" name="TextBox 424">
              <a:extLst>
                <a:ext uri="{FF2B5EF4-FFF2-40B4-BE49-F238E27FC236}">
                  <a16:creationId xmlns:a16="http://schemas.microsoft.com/office/drawing/2014/main" id="{241A3957-14F7-4C90-83B5-AB470A232730}"/>
                </a:ext>
              </a:extLst>
            </p:cNvPr>
            <p:cNvSpPr txBox="1"/>
            <p:nvPr/>
          </p:nvSpPr>
          <p:spPr>
            <a:xfrm>
              <a:off x="6330036" y="3679876"/>
              <a:ext cx="585417" cy="523220"/>
            </a:xfrm>
            <a:prstGeom prst="rect">
              <a:avLst/>
            </a:prstGeom>
            <a:noFill/>
          </p:spPr>
          <p:txBody>
            <a:bodyPr wrap="none" rtlCol="0">
              <a:spAutoFit/>
            </a:bodyPr>
            <a:lstStyle/>
            <a:p>
              <a:r>
                <a:rPr lang="en-US" altLang="ko-KR" sz="2800" dirty="0"/>
                <a:t>37</a:t>
              </a:r>
              <a:endParaRPr lang="ko-KR" altLang="en-US" sz="2800" dirty="0"/>
            </a:p>
          </p:txBody>
        </p:sp>
        <p:sp>
          <p:nvSpPr>
            <p:cNvPr id="426" name="사각형: 둥근 모서리 425">
              <a:extLst>
                <a:ext uri="{FF2B5EF4-FFF2-40B4-BE49-F238E27FC236}">
                  <a16:creationId xmlns:a16="http://schemas.microsoft.com/office/drawing/2014/main" id="{A91C61C5-8EE5-4034-BB72-8DBA5ABA1CA7}"/>
                </a:ext>
              </a:extLst>
            </p:cNvPr>
            <p:cNvSpPr/>
            <p:nvPr/>
          </p:nvSpPr>
          <p:spPr>
            <a:xfrm>
              <a:off x="3661588" y="3728568"/>
              <a:ext cx="914400" cy="4407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2000" dirty="0">
                  <a:solidFill>
                    <a:schemeClr val="tx1"/>
                  </a:solidFill>
                </a:rPr>
                <a:t>오전</a:t>
              </a:r>
            </a:p>
          </p:txBody>
        </p:sp>
        <p:sp>
          <p:nvSpPr>
            <p:cNvPr id="427" name="사각형: 둥근 모서리 426">
              <a:extLst>
                <a:ext uri="{FF2B5EF4-FFF2-40B4-BE49-F238E27FC236}">
                  <a16:creationId xmlns:a16="http://schemas.microsoft.com/office/drawing/2014/main" id="{BE84EA73-9121-477E-A603-C7EA0D98DC40}"/>
                </a:ext>
              </a:extLst>
            </p:cNvPr>
            <p:cNvSpPr/>
            <p:nvPr/>
          </p:nvSpPr>
          <p:spPr>
            <a:xfrm>
              <a:off x="3609294" y="4502433"/>
              <a:ext cx="2798207" cy="914400"/>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bg1">
                      <a:lumMod val="75000"/>
                    </a:schemeClr>
                  </a:solidFill>
                </a:rPr>
                <a:t>예약내용을 입력하시기 바랍니다</a:t>
              </a:r>
              <a:r>
                <a:rPr lang="en-US" altLang="ko-KR" sz="1000" dirty="0">
                  <a:solidFill>
                    <a:schemeClr val="bg1">
                      <a:lumMod val="75000"/>
                    </a:schemeClr>
                  </a:solidFill>
                </a:rPr>
                <a:t>.</a:t>
              </a:r>
            </a:p>
          </p:txBody>
        </p:sp>
        <p:sp>
          <p:nvSpPr>
            <p:cNvPr id="428" name="사각형: 둥근 모서리 427">
              <a:extLst>
                <a:ext uri="{FF2B5EF4-FFF2-40B4-BE49-F238E27FC236}">
                  <a16:creationId xmlns:a16="http://schemas.microsoft.com/office/drawing/2014/main" id="{E3EAC3F7-8C9D-4893-88B9-80D52319BDC5}"/>
                </a:ext>
              </a:extLst>
            </p:cNvPr>
            <p:cNvSpPr/>
            <p:nvPr/>
          </p:nvSpPr>
          <p:spPr>
            <a:xfrm>
              <a:off x="6453924" y="4502153"/>
              <a:ext cx="767115"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취소</a:t>
              </a:r>
            </a:p>
          </p:txBody>
        </p:sp>
        <p:sp>
          <p:nvSpPr>
            <p:cNvPr id="429" name="사각형: 둥근 모서리 428">
              <a:extLst>
                <a:ext uri="{FF2B5EF4-FFF2-40B4-BE49-F238E27FC236}">
                  <a16:creationId xmlns:a16="http://schemas.microsoft.com/office/drawing/2014/main" id="{F02F022D-A51A-4591-90F9-0A091D974B3E}"/>
                </a:ext>
              </a:extLst>
            </p:cNvPr>
            <p:cNvSpPr/>
            <p:nvPr/>
          </p:nvSpPr>
          <p:spPr>
            <a:xfrm>
              <a:off x="6453923" y="4996716"/>
              <a:ext cx="767115" cy="412684"/>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확인</a:t>
              </a:r>
            </a:p>
          </p:txBody>
        </p:sp>
        <p:sp>
          <p:nvSpPr>
            <p:cNvPr id="430" name="TextBox 429">
              <a:extLst>
                <a:ext uri="{FF2B5EF4-FFF2-40B4-BE49-F238E27FC236}">
                  <a16:creationId xmlns:a16="http://schemas.microsoft.com/office/drawing/2014/main" id="{8201177B-B3BC-4E02-A21F-A1BF9838CAD7}"/>
                </a:ext>
              </a:extLst>
            </p:cNvPr>
            <p:cNvSpPr txBox="1"/>
            <p:nvPr/>
          </p:nvSpPr>
          <p:spPr>
            <a:xfrm>
              <a:off x="3541409" y="5755174"/>
              <a:ext cx="3597339" cy="246221"/>
            </a:xfrm>
            <a:prstGeom prst="rect">
              <a:avLst/>
            </a:prstGeom>
            <a:noFill/>
          </p:spPr>
          <p:txBody>
            <a:bodyPr wrap="square" rtlCol="0">
              <a:spAutoFit/>
            </a:bodyPr>
            <a:lstStyle/>
            <a:p>
              <a:r>
                <a:rPr lang="ko-KR" altLang="en-US" sz="1000" dirty="0"/>
                <a:t>예약문자는 </a:t>
              </a:r>
              <a:r>
                <a:rPr lang="en-US" altLang="ko-KR" sz="1000" dirty="0"/>
                <a:t>CRM Pro </a:t>
              </a:r>
              <a:r>
                <a:rPr lang="ko-KR" altLang="en-US" sz="1000" dirty="0"/>
                <a:t>프로그램이</a:t>
              </a:r>
              <a:r>
                <a:rPr lang="en-US" altLang="ko-KR" sz="1000" dirty="0"/>
                <a:t> </a:t>
              </a:r>
              <a:r>
                <a:rPr lang="ko-KR" altLang="en-US" sz="1000" dirty="0"/>
                <a:t>실행 중일 때 전송됩니다</a:t>
              </a:r>
              <a:r>
                <a:rPr lang="en-US" altLang="ko-KR" sz="1000" dirty="0"/>
                <a:t>.</a:t>
              </a:r>
              <a:endParaRPr lang="ko-KR" altLang="en-US" sz="1000" dirty="0"/>
            </a:p>
          </p:txBody>
        </p:sp>
        <p:sp>
          <p:nvSpPr>
            <p:cNvPr id="431" name="직사각형 430">
              <a:extLst>
                <a:ext uri="{FF2B5EF4-FFF2-40B4-BE49-F238E27FC236}">
                  <a16:creationId xmlns:a16="http://schemas.microsoft.com/office/drawing/2014/main" id="{74995C17-E423-4041-91B4-51D3B77FA0C2}"/>
                </a:ext>
              </a:extLst>
            </p:cNvPr>
            <p:cNvSpPr/>
            <p:nvPr/>
          </p:nvSpPr>
          <p:spPr>
            <a:xfrm>
              <a:off x="3620875" y="5470227"/>
              <a:ext cx="923903" cy="22312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defRPr/>
              </a:pPr>
              <a:r>
                <a:rPr lang="en-US" altLang="ko-KR" sz="900" dirty="0">
                  <a:solidFill>
                    <a:srgbClr val="E6097F"/>
                  </a:solidFill>
                  <a:latin typeface="맑은 고딕" panose="020B0503020000020004" pitchFamily="50" charset="-127"/>
                  <a:ea typeface="맑은 고딕" panose="020B0503020000020004" pitchFamily="50" charset="-127"/>
                </a:rPr>
                <a:t>0</a:t>
              </a:r>
              <a:r>
                <a:rPr lang="en-US" altLang="ko-KR" sz="900" dirty="0">
                  <a:solidFill>
                    <a:schemeClr val="tx1"/>
                  </a:solidFill>
                  <a:latin typeface="맑은 고딕" panose="020B0503020000020004" pitchFamily="50" charset="-127"/>
                  <a:ea typeface="맑은 고딕" panose="020B0503020000020004" pitchFamily="50" charset="-127"/>
                </a:rPr>
                <a:t> / 720 byte</a:t>
              </a:r>
              <a:endParaRPr lang="ko-KR" altLang="en-US" sz="1100" dirty="0">
                <a:solidFill>
                  <a:schemeClr val="tx1"/>
                </a:solidFill>
              </a:endParaRPr>
            </a:p>
          </p:txBody>
        </p:sp>
        <p:grpSp>
          <p:nvGrpSpPr>
            <p:cNvPr id="432" name="그룹 431">
              <a:extLst>
                <a:ext uri="{FF2B5EF4-FFF2-40B4-BE49-F238E27FC236}">
                  <a16:creationId xmlns:a16="http://schemas.microsoft.com/office/drawing/2014/main" id="{AA5CF7DC-5D61-4691-9A97-094C88D052FD}"/>
                </a:ext>
              </a:extLst>
            </p:cNvPr>
            <p:cNvGrpSpPr/>
            <p:nvPr/>
          </p:nvGrpSpPr>
          <p:grpSpPr>
            <a:xfrm>
              <a:off x="6831563" y="1889232"/>
              <a:ext cx="167779" cy="167779"/>
              <a:chOff x="9009776" y="1501629"/>
              <a:chExt cx="914400" cy="914400"/>
            </a:xfrm>
          </p:grpSpPr>
          <p:sp>
            <p:nvSpPr>
              <p:cNvPr id="450" name="타원 449">
                <a:extLst>
                  <a:ext uri="{FF2B5EF4-FFF2-40B4-BE49-F238E27FC236}">
                    <a16:creationId xmlns:a16="http://schemas.microsoft.com/office/drawing/2014/main" id="{65AC2400-7E12-4685-A3EB-70827BDE3311}"/>
                  </a:ext>
                </a:extLst>
              </p:cNvPr>
              <p:cNvSpPr/>
              <p:nvPr/>
            </p:nvSpPr>
            <p:spPr>
              <a:xfrm>
                <a:off x="9009776" y="1501629"/>
                <a:ext cx="914400" cy="914400"/>
              </a:xfrm>
              <a:prstGeom prst="ellipse">
                <a:avLst/>
              </a:prstGeom>
              <a:solidFill>
                <a:srgbClr val="E60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51" name="직선 연결선 450">
                <a:extLst>
                  <a:ext uri="{FF2B5EF4-FFF2-40B4-BE49-F238E27FC236}">
                    <a16:creationId xmlns:a16="http://schemas.microsoft.com/office/drawing/2014/main" id="{A0D31AF4-2C89-4639-8D0B-1E16770910F4}"/>
                  </a:ext>
                </a:extLst>
              </p:cNvPr>
              <p:cNvCxnSpPr/>
              <p:nvPr/>
            </p:nvCxnSpPr>
            <p:spPr>
              <a:xfrm>
                <a:off x="9152389" y="1946246"/>
                <a:ext cx="629174"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33" name="그룹 432">
              <a:extLst>
                <a:ext uri="{FF2B5EF4-FFF2-40B4-BE49-F238E27FC236}">
                  <a16:creationId xmlns:a16="http://schemas.microsoft.com/office/drawing/2014/main" id="{7863AC2A-0615-44F5-B4F7-2E067E3EF780}"/>
                </a:ext>
              </a:extLst>
            </p:cNvPr>
            <p:cNvGrpSpPr/>
            <p:nvPr/>
          </p:nvGrpSpPr>
          <p:grpSpPr>
            <a:xfrm>
              <a:off x="6831563" y="2102092"/>
              <a:ext cx="167779" cy="167779"/>
              <a:chOff x="9009776" y="1501629"/>
              <a:chExt cx="914400" cy="914400"/>
            </a:xfrm>
          </p:grpSpPr>
          <p:sp>
            <p:nvSpPr>
              <p:cNvPr id="448" name="타원 447">
                <a:extLst>
                  <a:ext uri="{FF2B5EF4-FFF2-40B4-BE49-F238E27FC236}">
                    <a16:creationId xmlns:a16="http://schemas.microsoft.com/office/drawing/2014/main" id="{E8E0DFCF-C433-49D4-B665-393386AD4CE2}"/>
                  </a:ext>
                </a:extLst>
              </p:cNvPr>
              <p:cNvSpPr/>
              <p:nvPr/>
            </p:nvSpPr>
            <p:spPr>
              <a:xfrm>
                <a:off x="9009776" y="1501629"/>
                <a:ext cx="914400" cy="914400"/>
              </a:xfrm>
              <a:prstGeom prst="ellipse">
                <a:avLst/>
              </a:prstGeom>
              <a:solidFill>
                <a:srgbClr val="E60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9" name="직선 연결선 448">
                <a:extLst>
                  <a:ext uri="{FF2B5EF4-FFF2-40B4-BE49-F238E27FC236}">
                    <a16:creationId xmlns:a16="http://schemas.microsoft.com/office/drawing/2014/main" id="{0B16521E-7FC8-43CA-9406-99E915679CFC}"/>
                  </a:ext>
                </a:extLst>
              </p:cNvPr>
              <p:cNvCxnSpPr/>
              <p:nvPr/>
            </p:nvCxnSpPr>
            <p:spPr>
              <a:xfrm>
                <a:off x="9152389" y="1946246"/>
                <a:ext cx="629174"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34" name="그룹 433">
              <a:extLst>
                <a:ext uri="{FF2B5EF4-FFF2-40B4-BE49-F238E27FC236}">
                  <a16:creationId xmlns:a16="http://schemas.microsoft.com/office/drawing/2014/main" id="{693F1DDF-D18D-4D27-B741-8F4F2E026636}"/>
                </a:ext>
              </a:extLst>
            </p:cNvPr>
            <p:cNvGrpSpPr/>
            <p:nvPr/>
          </p:nvGrpSpPr>
          <p:grpSpPr>
            <a:xfrm>
              <a:off x="6831563" y="2314952"/>
              <a:ext cx="167779" cy="167779"/>
              <a:chOff x="9009776" y="1501629"/>
              <a:chExt cx="914400" cy="914400"/>
            </a:xfrm>
          </p:grpSpPr>
          <p:sp>
            <p:nvSpPr>
              <p:cNvPr id="446" name="타원 445">
                <a:extLst>
                  <a:ext uri="{FF2B5EF4-FFF2-40B4-BE49-F238E27FC236}">
                    <a16:creationId xmlns:a16="http://schemas.microsoft.com/office/drawing/2014/main" id="{DCEDB9D2-8ABF-4C4D-9C91-B635115DBBCC}"/>
                  </a:ext>
                </a:extLst>
              </p:cNvPr>
              <p:cNvSpPr/>
              <p:nvPr/>
            </p:nvSpPr>
            <p:spPr>
              <a:xfrm>
                <a:off x="9009776" y="1501629"/>
                <a:ext cx="914400" cy="914400"/>
              </a:xfrm>
              <a:prstGeom prst="ellipse">
                <a:avLst/>
              </a:prstGeom>
              <a:solidFill>
                <a:srgbClr val="E60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7" name="직선 연결선 446">
                <a:extLst>
                  <a:ext uri="{FF2B5EF4-FFF2-40B4-BE49-F238E27FC236}">
                    <a16:creationId xmlns:a16="http://schemas.microsoft.com/office/drawing/2014/main" id="{0F35BB90-6724-487B-812A-1D3EA9153F1E}"/>
                  </a:ext>
                </a:extLst>
              </p:cNvPr>
              <p:cNvCxnSpPr/>
              <p:nvPr/>
            </p:nvCxnSpPr>
            <p:spPr>
              <a:xfrm>
                <a:off x="9152389" y="1946246"/>
                <a:ext cx="629174"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35" name="그룹 434">
              <a:extLst>
                <a:ext uri="{FF2B5EF4-FFF2-40B4-BE49-F238E27FC236}">
                  <a16:creationId xmlns:a16="http://schemas.microsoft.com/office/drawing/2014/main" id="{169EB766-022F-42CA-9197-6CBB5F139786}"/>
                </a:ext>
              </a:extLst>
            </p:cNvPr>
            <p:cNvGrpSpPr/>
            <p:nvPr/>
          </p:nvGrpSpPr>
          <p:grpSpPr>
            <a:xfrm>
              <a:off x="6831563" y="2527812"/>
              <a:ext cx="167779" cy="167779"/>
              <a:chOff x="9009776" y="1501629"/>
              <a:chExt cx="914400" cy="914400"/>
            </a:xfrm>
          </p:grpSpPr>
          <p:sp>
            <p:nvSpPr>
              <p:cNvPr id="444" name="타원 443">
                <a:extLst>
                  <a:ext uri="{FF2B5EF4-FFF2-40B4-BE49-F238E27FC236}">
                    <a16:creationId xmlns:a16="http://schemas.microsoft.com/office/drawing/2014/main" id="{5061D27F-212B-4E15-8CE6-F40B1EA45716}"/>
                  </a:ext>
                </a:extLst>
              </p:cNvPr>
              <p:cNvSpPr/>
              <p:nvPr/>
            </p:nvSpPr>
            <p:spPr>
              <a:xfrm>
                <a:off x="9009776" y="1501629"/>
                <a:ext cx="914400" cy="914400"/>
              </a:xfrm>
              <a:prstGeom prst="ellipse">
                <a:avLst/>
              </a:prstGeom>
              <a:solidFill>
                <a:srgbClr val="E60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5" name="직선 연결선 444">
                <a:extLst>
                  <a:ext uri="{FF2B5EF4-FFF2-40B4-BE49-F238E27FC236}">
                    <a16:creationId xmlns:a16="http://schemas.microsoft.com/office/drawing/2014/main" id="{D4B3FCA2-E09F-4B40-89F9-BE96BF40B447}"/>
                  </a:ext>
                </a:extLst>
              </p:cNvPr>
              <p:cNvCxnSpPr/>
              <p:nvPr/>
            </p:nvCxnSpPr>
            <p:spPr>
              <a:xfrm>
                <a:off x="9152389" y="1946246"/>
                <a:ext cx="629174"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36" name="그룹 435">
              <a:extLst>
                <a:ext uri="{FF2B5EF4-FFF2-40B4-BE49-F238E27FC236}">
                  <a16:creationId xmlns:a16="http://schemas.microsoft.com/office/drawing/2014/main" id="{E01F48E0-3803-42C5-8831-1E7C9BAB3CD5}"/>
                </a:ext>
              </a:extLst>
            </p:cNvPr>
            <p:cNvGrpSpPr/>
            <p:nvPr/>
          </p:nvGrpSpPr>
          <p:grpSpPr>
            <a:xfrm>
              <a:off x="6831563" y="2740672"/>
              <a:ext cx="167779" cy="167779"/>
              <a:chOff x="9009776" y="1501629"/>
              <a:chExt cx="914400" cy="914400"/>
            </a:xfrm>
          </p:grpSpPr>
          <p:sp>
            <p:nvSpPr>
              <p:cNvPr id="442" name="타원 441">
                <a:extLst>
                  <a:ext uri="{FF2B5EF4-FFF2-40B4-BE49-F238E27FC236}">
                    <a16:creationId xmlns:a16="http://schemas.microsoft.com/office/drawing/2014/main" id="{C06556DA-57B4-4A52-BC22-DA53EE4AC731}"/>
                  </a:ext>
                </a:extLst>
              </p:cNvPr>
              <p:cNvSpPr/>
              <p:nvPr/>
            </p:nvSpPr>
            <p:spPr>
              <a:xfrm>
                <a:off x="9009776" y="1501629"/>
                <a:ext cx="914400" cy="914400"/>
              </a:xfrm>
              <a:prstGeom prst="ellipse">
                <a:avLst/>
              </a:prstGeom>
              <a:solidFill>
                <a:srgbClr val="E60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3" name="직선 연결선 442">
                <a:extLst>
                  <a:ext uri="{FF2B5EF4-FFF2-40B4-BE49-F238E27FC236}">
                    <a16:creationId xmlns:a16="http://schemas.microsoft.com/office/drawing/2014/main" id="{562001C3-8324-40BB-88A3-BD5286EAC547}"/>
                  </a:ext>
                </a:extLst>
              </p:cNvPr>
              <p:cNvCxnSpPr/>
              <p:nvPr/>
            </p:nvCxnSpPr>
            <p:spPr>
              <a:xfrm>
                <a:off x="9152389" y="1946246"/>
                <a:ext cx="629174"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437" name="Text Box">
              <a:extLst>
                <a:ext uri="{FF2B5EF4-FFF2-40B4-BE49-F238E27FC236}">
                  <a16:creationId xmlns:a16="http://schemas.microsoft.com/office/drawing/2014/main" id="{5D5E02EF-498A-4931-B4DC-A96D0CF0148B}"/>
                </a:ext>
              </a:extLst>
            </p:cNvPr>
            <p:cNvSpPr>
              <a:spLocks/>
            </p:cNvSpPr>
            <p:nvPr/>
          </p:nvSpPr>
          <p:spPr bwMode="auto">
            <a:xfrm>
              <a:off x="4949505" y="1296081"/>
              <a:ext cx="2156616" cy="274380"/>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438" name="그래픽 437" descr="돋보기">
              <a:extLst>
                <a:ext uri="{FF2B5EF4-FFF2-40B4-BE49-F238E27FC236}">
                  <a16:creationId xmlns:a16="http://schemas.microsoft.com/office/drawing/2014/main" id="{4F2E0F02-8B1B-442F-A2B3-1F664C48566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821244" y="1333108"/>
              <a:ext cx="207196" cy="207196"/>
            </a:xfrm>
            <a:prstGeom prst="rect">
              <a:avLst/>
            </a:prstGeom>
          </p:spPr>
        </p:pic>
        <p:grpSp>
          <p:nvGrpSpPr>
            <p:cNvPr id="439" name="그룹 438">
              <a:extLst>
                <a:ext uri="{FF2B5EF4-FFF2-40B4-BE49-F238E27FC236}">
                  <a16:creationId xmlns:a16="http://schemas.microsoft.com/office/drawing/2014/main" id="{AB00C103-D712-4874-AE83-EBDE0DE82C9F}"/>
                </a:ext>
              </a:extLst>
            </p:cNvPr>
            <p:cNvGrpSpPr/>
            <p:nvPr/>
          </p:nvGrpSpPr>
          <p:grpSpPr>
            <a:xfrm>
              <a:off x="6829633" y="1689936"/>
              <a:ext cx="167779" cy="167779"/>
              <a:chOff x="9009776" y="1501629"/>
              <a:chExt cx="914400" cy="914400"/>
            </a:xfrm>
          </p:grpSpPr>
          <p:sp>
            <p:nvSpPr>
              <p:cNvPr id="440" name="타원 439">
                <a:extLst>
                  <a:ext uri="{FF2B5EF4-FFF2-40B4-BE49-F238E27FC236}">
                    <a16:creationId xmlns:a16="http://schemas.microsoft.com/office/drawing/2014/main" id="{DECA879B-EFD0-472A-A0D1-73C1A5C5E183}"/>
                  </a:ext>
                </a:extLst>
              </p:cNvPr>
              <p:cNvSpPr/>
              <p:nvPr/>
            </p:nvSpPr>
            <p:spPr>
              <a:xfrm>
                <a:off x="9009776" y="1501629"/>
                <a:ext cx="914400" cy="914400"/>
              </a:xfrm>
              <a:prstGeom prst="ellipse">
                <a:avLst/>
              </a:prstGeom>
              <a:solidFill>
                <a:srgbClr val="E60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cxnSp>
            <p:nvCxnSpPr>
              <p:cNvPr id="441" name="직선 연결선 440">
                <a:extLst>
                  <a:ext uri="{FF2B5EF4-FFF2-40B4-BE49-F238E27FC236}">
                    <a16:creationId xmlns:a16="http://schemas.microsoft.com/office/drawing/2014/main" id="{679FA72B-5D9E-4B98-B344-C5C98F22A2A6}"/>
                  </a:ext>
                </a:extLst>
              </p:cNvPr>
              <p:cNvCxnSpPr/>
              <p:nvPr/>
            </p:nvCxnSpPr>
            <p:spPr>
              <a:xfrm>
                <a:off x="9152389" y="1946246"/>
                <a:ext cx="629174"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9" name="TextBox 8">
            <a:extLst>
              <a:ext uri="{FF2B5EF4-FFF2-40B4-BE49-F238E27FC236}">
                <a16:creationId xmlns:a16="http://schemas.microsoft.com/office/drawing/2014/main" id="{7CADAD55-A0E6-4124-9F8D-2702D08C01AB}"/>
              </a:ext>
            </a:extLst>
          </p:cNvPr>
          <p:cNvSpPr txBox="1"/>
          <p:nvPr/>
        </p:nvSpPr>
        <p:spPr>
          <a:xfrm>
            <a:off x="123249" y="5736189"/>
            <a:ext cx="35050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10" name="TextBox 9">
            <a:extLst>
              <a:ext uri="{FF2B5EF4-FFF2-40B4-BE49-F238E27FC236}">
                <a16:creationId xmlns:a16="http://schemas.microsoft.com/office/drawing/2014/main" id="{233E70A3-6A92-4D43-86EF-4329E498B190}"/>
              </a:ext>
            </a:extLst>
          </p:cNvPr>
          <p:cNvSpPr txBox="1"/>
          <p:nvPr/>
        </p:nvSpPr>
        <p:spPr>
          <a:xfrm>
            <a:off x="121227" y="4925282"/>
            <a:ext cx="350506"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15" name="TextBox 14">
            <a:extLst>
              <a:ext uri="{FF2B5EF4-FFF2-40B4-BE49-F238E27FC236}">
                <a16:creationId xmlns:a16="http://schemas.microsoft.com/office/drawing/2014/main" id="{E77773B1-8663-4CCB-95C5-E6973D097D4E}"/>
              </a:ext>
            </a:extLst>
          </p:cNvPr>
          <p:cNvSpPr txBox="1"/>
          <p:nvPr/>
        </p:nvSpPr>
        <p:spPr>
          <a:xfrm>
            <a:off x="3727629" y="3583628"/>
            <a:ext cx="35050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16" name="TextBox 15">
            <a:extLst>
              <a:ext uri="{FF2B5EF4-FFF2-40B4-BE49-F238E27FC236}">
                <a16:creationId xmlns:a16="http://schemas.microsoft.com/office/drawing/2014/main" id="{EFCCED62-2A83-4DF4-8088-952DC6D30089}"/>
              </a:ext>
            </a:extLst>
          </p:cNvPr>
          <p:cNvSpPr txBox="1"/>
          <p:nvPr/>
        </p:nvSpPr>
        <p:spPr>
          <a:xfrm>
            <a:off x="2542486" y="1652053"/>
            <a:ext cx="350506"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Tree>
    <p:extLst>
      <p:ext uri="{BB962C8B-B14F-4D97-AF65-F5344CB8AC3E}">
        <p14:creationId xmlns:p14="http://schemas.microsoft.com/office/powerpoint/2010/main" val="18663122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37</a:t>
            </a:fld>
            <a:endParaRPr lang="ko-KR" altLang="en-US"/>
          </a:p>
        </p:txBody>
      </p:sp>
      <p:pic>
        <p:nvPicPr>
          <p:cNvPr id="6" name="그림 5">
            <a:extLst>
              <a:ext uri="{FF2B5EF4-FFF2-40B4-BE49-F238E27FC236}">
                <a16:creationId xmlns:a16="http://schemas.microsoft.com/office/drawing/2014/main" id="{534E6463-3B97-4B66-87EB-D09AAB611456}"/>
              </a:ext>
            </a:extLst>
          </p:cNvPr>
          <p:cNvPicPr>
            <a:picLocks noChangeAspect="1"/>
          </p:cNvPicPr>
          <p:nvPr/>
        </p:nvPicPr>
        <p:blipFill>
          <a:blip r:embed="rId3"/>
          <a:srcRect/>
          <a:stretch/>
        </p:blipFill>
        <p:spPr>
          <a:xfrm>
            <a:off x="747712" y="0"/>
            <a:ext cx="10696574" cy="6852492"/>
          </a:xfrm>
          <a:prstGeom prst="rect">
            <a:avLst/>
          </a:prstGeom>
        </p:spPr>
      </p:pic>
    </p:spTree>
    <p:extLst>
      <p:ext uri="{BB962C8B-B14F-4D97-AF65-F5344CB8AC3E}">
        <p14:creationId xmlns:p14="http://schemas.microsoft.com/office/powerpoint/2010/main" val="285560485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문자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문자발송</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문자예약</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pic>
        <p:nvPicPr>
          <p:cNvPr id="11" name="그림 10">
            <a:extLst>
              <a:ext uri="{FF2B5EF4-FFF2-40B4-BE49-F238E27FC236}">
                <a16:creationId xmlns:a16="http://schemas.microsoft.com/office/drawing/2014/main" id="{81791DA3-C2B0-48AC-B737-EE4286ABD0CC}"/>
              </a:ext>
            </a:extLst>
          </p:cNvPr>
          <p:cNvPicPr>
            <a:picLocks noChangeAspect="1"/>
          </p:cNvPicPr>
          <p:nvPr/>
        </p:nvPicPr>
        <p:blipFill rotWithShape="1">
          <a:blip r:embed="rId5"/>
          <a:srcRect l="6110" t="1135" r="2225" b="2824"/>
          <a:stretch/>
        </p:blipFill>
        <p:spPr>
          <a:xfrm>
            <a:off x="155574" y="580729"/>
            <a:ext cx="3065712" cy="5815805"/>
          </a:xfrm>
          <a:prstGeom prst="rect">
            <a:avLst/>
          </a:prstGeom>
        </p:spPr>
      </p:pic>
      <p:sp>
        <p:nvSpPr>
          <p:cNvPr id="735"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CCFE2BF-FC64-4114-A22E-F0BB16EFD21C}"/>
              </a:ext>
            </a:extLst>
          </p:cNvPr>
          <p:cNvSpPr/>
          <p:nvPr>
            <p:custDataLst>
              <p:tags r:id="rId1"/>
            </p:custDataLst>
          </p:nvPr>
        </p:nvSpPr>
        <p:spPr>
          <a:xfrm>
            <a:off x="3222980" y="580729"/>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7EF864C-2BC3-4EEA-89C2-6E8F5A415583}"/>
              </a:ext>
            </a:extLst>
          </p:cNvPr>
          <p:cNvSpPr/>
          <p:nvPr>
            <p:custDataLst>
              <p:tags r:id="rId2"/>
            </p:custDataLst>
          </p:nvPr>
        </p:nvSpPr>
        <p:spPr>
          <a:xfrm>
            <a:off x="3278937" y="1548056"/>
            <a:ext cx="510659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37" name="Text Box">
            <a:extLst>
              <a:ext uri="{FF2B5EF4-FFF2-40B4-BE49-F238E27FC236}">
                <a16:creationId xmlns:a16="http://schemas.microsoft.com/office/drawing/2014/main" id="{6138FD68-2305-4665-B13B-710A54636FC3}"/>
              </a:ext>
            </a:extLst>
          </p:cNvPr>
          <p:cNvSpPr>
            <a:spLocks/>
          </p:cNvSpPr>
          <p:nvPr/>
        </p:nvSpPr>
        <p:spPr bwMode="auto">
          <a:xfrm>
            <a:off x="3958626"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송신</a:t>
            </a:r>
            <a:endParaRPr lang="en-US" sz="800" b="1" dirty="0">
              <a:solidFill>
                <a:schemeClr val="bg1">
                  <a:lumMod val="65000"/>
                </a:schemeClr>
              </a:solidFill>
              <a:latin typeface="+mn-ea"/>
            </a:endParaRPr>
          </a:p>
        </p:txBody>
      </p:sp>
      <p:sp>
        <p:nvSpPr>
          <p:cNvPr id="738" name="Text Box">
            <a:extLst>
              <a:ext uri="{FF2B5EF4-FFF2-40B4-BE49-F238E27FC236}">
                <a16:creationId xmlns:a16="http://schemas.microsoft.com/office/drawing/2014/main" id="{8B7E346A-6FA1-4A70-8A5C-4414B030AE0A}"/>
              </a:ext>
            </a:extLst>
          </p:cNvPr>
          <p:cNvSpPr>
            <a:spLocks/>
          </p:cNvSpPr>
          <p:nvPr/>
        </p:nvSpPr>
        <p:spPr bwMode="auto">
          <a:xfrm>
            <a:off x="4590521"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740" name="Text Box">
            <a:extLst>
              <a:ext uri="{FF2B5EF4-FFF2-40B4-BE49-F238E27FC236}">
                <a16:creationId xmlns:a16="http://schemas.microsoft.com/office/drawing/2014/main" id="{2C602DE2-8234-43DE-9EBF-BB447E59BA4B}"/>
              </a:ext>
            </a:extLst>
          </p:cNvPr>
          <p:cNvSpPr>
            <a:spLocks/>
          </p:cNvSpPr>
          <p:nvPr/>
        </p:nvSpPr>
        <p:spPr bwMode="auto">
          <a:xfrm>
            <a:off x="3326730" y="998687"/>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2"/>
                </a:solidFill>
                <a:latin typeface="+mn-ea"/>
              </a:rPr>
              <a:t>전체</a:t>
            </a:r>
            <a:endParaRPr lang="en-US" sz="800" b="1" dirty="0">
              <a:solidFill>
                <a:schemeClr val="bg2"/>
              </a:solidFill>
              <a:latin typeface="+mn-ea"/>
            </a:endParaRPr>
          </a:p>
        </p:txBody>
      </p:sp>
      <p:sp>
        <p:nvSpPr>
          <p:cNvPr id="741" name="Password Box">
            <a:extLst>
              <a:ext uri="{FF2B5EF4-FFF2-40B4-BE49-F238E27FC236}">
                <a16:creationId xmlns:a16="http://schemas.microsoft.com/office/drawing/2014/main" id="{10EF7383-FA55-4BF5-A2BD-BB10A46E3F81}"/>
              </a:ext>
            </a:extLst>
          </p:cNvPr>
          <p:cNvSpPr/>
          <p:nvPr/>
        </p:nvSpPr>
        <p:spPr>
          <a:xfrm>
            <a:off x="3247839" y="1620854"/>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42" name="Text Box">
            <a:extLst>
              <a:ext uri="{FF2B5EF4-FFF2-40B4-BE49-F238E27FC236}">
                <a16:creationId xmlns:a16="http://schemas.microsoft.com/office/drawing/2014/main" id="{36CDD15F-90E2-40AF-A1ED-7A05F5D01DE6}"/>
              </a:ext>
            </a:extLst>
          </p:cNvPr>
          <p:cNvSpPr>
            <a:spLocks/>
          </p:cNvSpPr>
          <p:nvPr/>
        </p:nvSpPr>
        <p:spPr bwMode="auto">
          <a:xfrm>
            <a:off x="3293443" y="1875657"/>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43" name="직사각형 742">
            <a:extLst>
              <a:ext uri="{FF2B5EF4-FFF2-40B4-BE49-F238E27FC236}">
                <a16:creationId xmlns:a16="http://schemas.microsoft.com/office/drawing/2014/main" id="{2736B910-EE64-4208-9F1F-A2662BA834BF}"/>
              </a:ext>
            </a:extLst>
          </p:cNvPr>
          <p:cNvSpPr/>
          <p:nvPr/>
        </p:nvSpPr>
        <p:spPr>
          <a:xfrm>
            <a:off x="4539917" y="1893601"/>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744" name="직사각형 743">
            <a:extLst>
              <a:ext uri="{FF2B5EF4-FFF2-40B4-BE49-F238E27FC236}">
                <a16:creationId xmlns:a16="http://schemas.microsoft.com/office/drawing/2014/main" id="{B05EABD7-7AE1-452C-AB39-15247D2607EE}"/>
              </a:ext>
            </a:extLst>
          </p:cNvPr>
          <p:cNvSpPr/>
          <p:nvPr/>
        </p:nvSpPr>
        <p:spPr>
          <a:xfrm>
            <a:off x="3677294" y="1893601"/>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45" name="직사각형 744">
            <a:extLst>
              <a:ext uri="{FF2B5EF4-FFF2-40B4-BE49-F238E27FC236}">
                <a16:creationId xmlns:a16="http://schemas.microsoft.com/office/drawing/2014/main" id="{757CBFBB-EF04-47A1-8B56-23D4D87C6B7F}"/>
              </a:ext>
            </a:extLst>
          </p:cNvPr>
          <p:cNvSpPr/>
          <p:nvPr/>
        </p:nvSpPr>
        <p:spPr>
          <a:xfrm>
            <a:off x="3517966" y="194746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46" name="그룹 745">
            <a:extLst>
              <a:ext uri="{FF2B5EF4-FFF2-40B4-BE49-F238E27FC236}">
                <a16:creationId xmlns:a16="http://schemas.microsoft.com/office/drawing/2014/main" id="{9C6EEF14-EE04-497F-83A1-18442CD65786}"/>
              </a:ext>
            </a:extLst>
          </p:cNvPr>
          <p:cNvGrpSpPr/>
          <p:nvPr/>
        </p:nvGrpSpPr>
        <p:grpSpPr>
          <a:xfrm>
            <a:off x="3383749" y="1994972"/>
            <a:ext cx="151200" cy="151200"/>
            <a:chOff x="4513261" y="2545982"/>
            <a:chExt cx="151200" cy="151200"/>
          </a:xfrm>
        </p:grpSpPr>
        <p:sp>
          <p:nvSpPr>
            <p:cNvPr id="747" name="자유형: 도형 746">
              <a:extLst>
                <a:ext uri="{FF2B5EF4-FFF2-40B4-BE49-F238E27FC236}">
                  <a16:creationId xmlns:a16="http://schemas.microsoft.com/office/drawing/2014/main" id="{1341620C-19AA-41C1-96FE-2A346F2EACA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748" name="자유형: 도형 747">
              <a:extLst>
                <a:ext uri="{FF2B5EF4-FFF2-40B4-BE49-F238E27FC236}">
                  <a16:creationId xmlns:a16="http://schemas.microsoft.com/office/drawing/2014/main" id="{2F2DDCDA-5DF4-4C5A-B888-06D02DCC5DC1}"/>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774" name="직사각형 773">
            <a:extLst>
              <a:ext uri="{FF2B5EF4-FFF2-40B4-BE49-F238E27FC236}">
                <a16:creationId xmlns:a16="http://schemas.microsoft.com/office/drawing/2014/main" id="{64CCFBBB-EEF4-48ED-A54E-41504A7B1149}"/>
              </a:ext>
            </a:extLst>
          </p:cNvPr>
          <p:cNvSpPr/>
          <p:nvPr/>
        </p:nvSpPr>
        <p:spPr>
          <a:xfrm>
            <a:off x="3488257" y="133906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75" name="직사각형 774">
            <a:extLst>
              <a:ext uri="{FF2B5EF4-FFF2-40B4-BE49-F238E27FC236}">
                <a16:creationId xmlns:a16="http://schemas.microsoft.com/office/drawing/2014/main" id="{D085F1AB-F36B-4F57-917A-191515CE470D}"/>
              </a:ext>
            </a:extLst>
          </p:cNvPr>
          <p:cNvSpPr/>
          <p:nvPr/>
        </p:nvSpPr>
        <p:spPr>
          <a:xfrm>
            <a:off x="3863561" y="1347449"/>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776" name="직사각형 775">
            <a:extLst>
              <a:ext uri="{FF2B5EF4-FFF2-40B4-BE49-F238E27FC236}">
                <a16:creationId xmlns:a16="http://schemas.microsoft.com/office/drawing/2014/main" id="{F81B0AC1-84ED-4912-9EE6-80044483B067}"/>
              </a:ext>
            </a:extLst>
          </p:cNvPr>
          <p:cNvSpPr/>
          <p:nvPr/>
        </p:nvSpPr>
        <p:spPr>
          <a:xfrm>
            <a:off x="4635209" y="1347449"/>
            <a:ext cx="415498"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시간</a:t>
            </a:r>
          </a:p>
        </p:txBody>
      </p:sp>
      <p:sp>
        <p:nvSpPr>
          <p:cNvPr id="778" name="직사각형 777">
            <a:extLst>
              <a:ext uri="{FF2B5EF4-FFF2-40B4-BE49-F238E27FC236}">
                <a16:creationId xmlns:a16="http://schemas.microsoft.com/office/drawing/2014/main" id="{45404026-08C5-47D6-AC02-B5838ECA7789}"/>
              </a:ext>
            </a:extLst>
          </p:cNvPr>
          <p:cNvSpPr/>
          <p:nvPr/>
        </p:nvSpPr>
        <p:spPr>
          <a:xfrm>
            <a:off x="7145558" y="1347449"/>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853" name="자유형: 도형 852">
            <a:extLst>
              <a:ext uri="{FF2B5EF4-FFF2-40B4-BE49-F238E27FC236}">
                <a16:creationId xmlns:a16="http://schemas.microsoft.com/office/drawing/2014/main" id="{0AEEF640-85AB-4FB1-9B30-8FBF0EB38906}"/>
              </a:ext>
            </a:extLst>
          </p:cNvPr>
          <p:cNvSpPr/>
          <p:nvPr/>
        </p:nvSpPr>
        <p:spPr>
          <a:xfrm>
            <a:off x="3383749" y="136949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854" name="자유형: 도형 853">
            <a:extLst>
              <a:ext uri="{FF2B5EF4-FFF2-40B4-BE49-F238E27FC236}">
                <a16:creationId xmlns:a16="http://schemas.microsoft.com/office/drawing/2014/main" id="{24F67556-9711-40D9-AF5D-E9995A309F31}"/>
              </a:ext>
            </a:extLst>
          </p:cNvPr>
          <p:cNvSpPr/>
          <p:nvPr/>
        </p:nvSpPr>
        <p:spPr>
          <a:xfrm>
            <a:off x="3409952" y="1407442"/>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855" name="TextBox 854">
            <a:extLst>
              <a:ext uri="{FF2B5EF4-FFF2-40B4-BE49-F238E27FC236}">
                <a16:creationId xmlns:a16="http://schemas.microsoft.com/office/drawing/2014/main" id="{1DB26605-C194-4919-A5B1-1FA16B23D674}"/>
              </a:ext>
            </a:extLst>
          </p:cNvPr>
          <p:cNvSpPr txBox="1"/>
          <p:nvPr/>
        </p:nvSpPr>
        <p:spPr>
          <a:xfrm>
            <a:off x="3247839" y="627011"/>
            <a:ext cx="543739" cy="307777"/>
          </a:xfrm>
          <a:prstGeom prst="rect">
            <a:avLst/>
          </a:prstGeom>
          <a:noFill/>
        </p:spPr>
        <p:txBody>
          <a:bodyPr wrap="none" rtlCol="0">
            <a:spAutoFit/>
          </a:bodyPr>
          <a:lstStyle/>
          <a:p>
            <a:r>
              <a:rPr lang="ko-KR" altLang="en-US" b="1" dirty="0"/>
              <a:t>문자</a:t>
            </a:r>
          </a:p>
        </p:txBody>
      </p:sp>
      <p:sp>
        <p:nvSpPr>
          <p:cNvPr id="856" name="Text Box">
            <a:extLst>
              <a:ext uri="{FF2B5EF4-FFF2-40B4-BE49-F238E27FC236}">
                <a16:creationId xmlns:a16="http://schemas.microsoft.com/office/drawing/2014/main" id="{8C4CD2C0-2478-47EE-9101-767F0BE8808B}"/>
              </a:ext>
            </a:extLst>
          </p:cNvPr>
          <p:cNvSpPr>
            <a:spLocks/>
          </p:cNvSpPr>
          <p:nvPr/>
        </p:nvSpPr>
        <p:spPr bwMode="auto">
          <a:xfrm>
            <a:off x="5258690" y="998687"/>
            <a:ext cx="601522" cy="234273"/>
          </a:xfrm>
          <a:prstGeom prst="roundRect">
            <a:avLst>
              <a:gd name="adj" fmla="val 41577"/>
            </a:avLst>
          </a:prstGeom>
          <a:solidFill>
            <a:srgbClr val="E6097F"/>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예약</a:t>
            </a:r>
            <a:endParaRPr lang="en-US" sz="800" b="1" dirty="0">
              <a:solidFill>
                <a:schemeClr val="bg1"/>
              </a:solidFill>
              <a:latin typeface="+mn-ea"/>
            </a:endParaRPr>
          </a:p>
        </p:txBody>
      </p:sp>
      <p:sp>
        <p:nvSpPr>
          <p:cNvPr id="857" name="Text Box">
            <a:extLst>
              <a:ext uri="{FF2B5EF4-FFF2-40B4-BE49-F238E27FC236}">
                <a16:creationId xmlns:a16="http://schemas.microsoft.com/office/drawing/2014/main" id="{56BC1870-FF47-47E0-AFDB-625F68FF975B}"/>
              </a:ext>
            </a:extLst>
          </p:cNvPr>
          <p:cNvSpPr>
            <a:spLocks/>
          </p:cNvSpPr>
          <p:nvPr/>
        </p:nvSpPr>
        <p:spPr bwMode="auto">
          <a:xfrm>
            <a:off x="5890583" y="998687"/>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858" name="Text Box">
            <a:extLst>
              <a:ext uri="{FF2B5EF4-FFF2-40B4-BE49-F238E27FC236}">
                <a16:creationId xmlns:a16="http://schemas.microsoft.com/office/drawing/2014/main" id="{CC0D924C-0436-4BEE-A971-A103801DDCFF}"/>
              </a:ext>
            </a:extLst>
          </p:cNvPr>
          <p:cNvSpPr>
            <a:spLocks/>
          </p:cNvSpPr>
          <p:nvPr/>
        </p:nvSpPr>
        <p:spPr bwMode="auto">
          <a:xfrm>
            <a:off x="6622769" y="651325"/>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859" name="그래픽 858" descr="돋보기">
            <a:extLst>
              <a:ext uri="{FF2B5EF4-FFF2-40B4-BE49-F238E27FC236}">
                <a16:creationId xmlns:a16="http://schemas.microsoft.com/office/drawing/2014/main" id="{8B85E39D-6058-44E3-80F9-E44B02EBE4A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026802" y="688352"/>
            <a:ext cx="207196" cy="207196"/>
          </a:xfrm>
          <a:prstGeom prst="rect">
            <a:avLst/>
          </a:prstGeom>
        </p:spPr>
      </p:pic>
      <p:grpSp>
        <p:nvGrpSpPr>
          <p:cNvPr id="860" name="그룹 859">
            <a:extLst>
              <a:ext uri="{FF2B5EF4-FFF2-40B4-BE49-F238E27FC236}">
                <a16:creationId xmlns:a16="http://schemas.microsoft.com/office/drawing/2014/main" id="{1D87C14C-1560-4C0A-A594-586FBC6BADCB}"/>
              </a:ext>
            </a:extLst>
          </p:cNvPr>
          <p:cNvGrpSpPr/>
          <p:nvPr/>
        </p:nvGrpSpPr>
        <p:grpSpPr>
          <a:xfrm>
            <a:off x="6581566" y="1919484"/>
            <a:ext cx="1634798" cy="293600"/>
            <a:chOff x="8987029" y="6075424"/>
            <a:chExt cx="1634798" cy="293600"/>
          </a:xfrm>
        </p:grpSpPr>
        <p:grpSp>
          <p:nvGrpSpPr>
            <p:cNvPr id="861" name="그룹 860">
              <a:extLst>
                <a:ext uri="{FF2B5EF4-FFF2-40B4-BE49-F238E27FC236}">
                  <a16:creationId xmlns:a16="http://schemas.microsoft.com/office/drawing/2014/main" id="{B1585604-8A9A-4341-94CB-BEFB9BB113A4}"/>
                </a:ext>
              </a:extLst>
            </p:cNvPr>
            <p:cNvGrpSpPr/>
            <p:nvPr/>
          </p:nvGrpSpPr>
          <p:grpSpPr>
            <a:xfrm>
              <a:off x="10002348" y="6075424"/>
              <a:ext cx="281917" cy="285412"/>
              <a:chOff x="6284958" y="3632365"/>
              <a:chExt cx="513408" cy="513408"/>
            </a:xfrm>
          </p:grpSpPr>
          <p:sp>
            <p:nvSpPr>
              <p:cNvPr id="895" name="Oval">
                <a:extLst>
                  <a:ext uri="{FF2B5EF4-FFF2-40B4-BE49-F238E27FC236}">
                    <a16:creationId xmlns:a16="http://schemas.microsoft.com/office/drawing/2014/main" id="{3EF39D62-261C-4B13-9E2D-62C8CCE9AF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6" name="Create">
                <a:extLst>
                  <a:ext uri="{FF2B5EF4-FFF2-40B4-BE49-F238E27FC236}">
                    <a16:creationId xmlns:a16="http://schemas.microsoft.com/office/drawing/2014/main" id="{436F93B2-B8A1-41D5-AAB5-7457EEBE78A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62" name="그룹 861">
              <a:extLst>
                <a:ext uri="{FF2B5EF4-FFF2-40B4-BE49-F238E27FC236}">
                  <a16:creationId xmlns:a16="http://schemas.microsoft.com/office/drawing/2014/main" id="{79594E61-39F7-45D5-BB4C-24211A608DD8}"/>
                </a:ext>
              </a:extLst>
            </p:cNvPr>
            <p:cNvGrpSpPr/>
            <p:nvPr/>
          </p:nvGrpSpPr>
          <p:grpSpPr>
            <a:xfrm>
              <a:off x="9664786" y="6083612"/>
              <a:ext cx="281917" cy="285412"/>
              <a:chOff x="6603234" y="4517407"/>
              <a:chExt cx="488446" cy="488446"/>
            </a:xfrm>
          </p:grpSpPr>
          <p:sp>
            <p:nvSpPr>
              <p:cNvPr id="893" name="Oval">
                <a:extLst>
                  <a:ext uri="{FF2B5EF4-FFF2-40B4-BE49-F238E27FC236}">
                    <a16:creationId xmlns:a16="http://schemas.microsoft.com/office/drawing/2014/main" id="{3DADB5CA-C710-4822-B1F1-89B110B22C8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4" name="Freeform 130">
                <a:extLst>
                  <a:ext uri="{FF2B5EF4-FFF2-40B4-BE49-F238E27FC236}">
                    <a16:creationId xmlns:a16="http://schemas.microsoft.com/office/drawing/2014/main" id="{646349E7-026A-4EB6-87C9-EDBF334DA13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63" name="그룹 862">
              <a:extLst>
                <a:ext uri="{FF2B5EF4-FFF2-40B4-BE49-F238E27FC236}">
                  <a16:creationId xmlns:a16="http://schemas.microsoft.com/office/drawing/2014/main" id="{2B961339-0ED6-45BD-9147-EF2E3F9B7490}"/>
                </a:ext>
              </a:extLst>
            </p:cNvPr>
            <p:cNvGrpSpPr/>
            <p:nvPr/>
          </p:nvGrpSpPr>
          <p:grpSpPr>
            <a:xfrm>
              <a:off x="8987029" y="6083609"/>
              <a:ext cx="281917" cy="285413"/>
              <a:chOff x="8463884" y="6122086"/>
              <a:chExt cx="281917" cy="285413"/>
            </a:xfrm>
          </p:grpSpPr>
          <p:sp>
            <p:nvSpPr>
              <p:cNvPr id="891" name="Oval">
                <a:extLst>
                  <a:ext uri="{FF2B5EF4-FFF2-40B4-BE49-F238E27FC236}">
                    <a16:creationId xmlns:a16="http://schemas.microsoft.com/office/drawing/2014/main" id="{2C6670FA-3D9A-4FCC-B5F0-40A67483663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92" name="Phone">
                <a:extLst>
                  <a:ext uri="{FF2B5EF4-FFF2-40B4-BE49-F238E27FC236}">
                    <a16:creationId xmlns:a16="http://schemas.microsoft.com/office/drawing/2014/main" id="{9A5B8342-0625-4C6A-8888-5F1034DB095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64" name="Oval">
              <a:extLst>
                <a:ext uri="{FF2B5EF4-FFF2-40B4-BE49-F238E27FC236}">
                  <a16:creationId xmlns:a16="http://schemas.microsoft.com/office/drawing/2014/main" id="{6B3943C1-37AA-4C9A-93F2-E42EAE11B3A2}"/>
                </a:ext>
              </a:extLst>
            </p:cNvPr>
            <p:cNvSpPr/>
            <p:nvPr/>
          </p:nvSpPr>
          <p:spPr>
            <a:xfrm>
              <a:off x="9326524" y="6080120"/>
              <a:ext cx="281917" cy="285413"/>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5" name="그룹 864">
              <a:extLst>
                <a:ext uri="{FF2B5EF4-FFF2-40B4-BE49-F238E27FC236}">
                  <a16:creationId xmlns:a16="http://schemas.microsoft.com/office/drawing/2014/main" id="{EBBC51E3-F0D1-42AF-BA9B-69F6DFE66080}"/>
                </a:ext>
              </a:extLst>
            </p:cNvPr>
            <p:cNvGrpSpPr/>
            <p:nvPr/>
          </p:nvGrpSpPr>
          <p:grpSpPr>
            <a:xfrm>
              <a:off x="10339910" y="6075424"/>
              <a:ext cx="281917" cy="285412"/>
              <a:chOff x="8097032" y="4517407"/>
              <a:chExt cx="488446" cy="488446"/>
            </a:xfrm>
          </p:grpSpPr>
          <p:sp>
            <p:nvSpPr>
              <p:cNvPr id="867" name="Oval">
                <a:extLst>
                  <a:ext uri="{FF2B5EF4-FFF2-40B4-BE49-F238E27FC236}">
                    <a16:creationId xmlns:a16="http://schemas.microsoft.com/office/drawing/2014/main" id="{99100917-D6E6-4DCD-9706-2F136BE53E2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68" name="그룹 867">
                <a:extLst>
                  <a:ext uri="{FF2B5EF4-FFF2-40B4-BE49-F238E27FC236}">
                    <a16:creationId xmlns:a16="http://schemas.microsoft.com/office/drawing/2014/main" id="{2FA2A39C-69E3-4B93-B287-A823736E0DF5}"/>
                  </a:ext>
                </a:extLst>
              </p:cNvPr>
              <p:cNvGrpSpPr/>
              <p:nvPr/>
            </p:nvGrpSpPr>
            <p:grpSpPr>
              <a:xfrm>
                <a:off x="8206228" y="4636944"/>
                <a:ext cx="270054" cy="295513"/>
                <a:chOff x="8195379" y="4636944"/>
                <a:chExt cx="270054" cy="295513"/>
              </a:xfrm>
            </p:grpSpPr>
            <p:grpSp>
              <p:nvGrpSpPr>
                <p:cNvPr id="869" name="그룹 868">
                  <a:extLst>
                    <a:ext uri="{FF2B5EF4-FFF2-40B4-BE49-F238E27FC236}">
                      <a16:creationId xmlns:a16="http://schemas.microsoft.com/office/drawing/2014/main" id="{C11EFC1E-199D-43CB-9DC0-BA966A9775B1}"/>
                    </a:ext>
                  </a:extLst>
                </p:cNvPr>
                <p:cNvGrpSpPr/>
                <p:nvPr/>
              </p:nvGrpSpPr>
              <p:grpSpPr>
                <a:xfrm>
                  <a:off x="8195379" y="4636944"/>
                  <a:ext cx="217562" cy="249372"/>
                  <a:chOff x="7971802" y="-2010646"/>
                  <a:chExt cx="1254159" cy="1437547"/>
                </a:xfrm>
                <a:noFill/>
              </p:grpSpPr>
              <p:sp>
                <p:nvSpPr>
                  <p:cNvPr id="889" name="자유형: 도형 888">
                    <a:extLst>
                      <a:ext uri="{FF2B5EF4-FFF2-40B4-BE49-F238E27FC236}">
                        <a16:creationId xmlns:a16="http://schemas.microsoft.com/office/drawing/2014/main" id="{7E4EAE85-D237-45AA-BA29-C89B2302BDD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90" name="자유형: 도형 889">
                    <a:extLst>
                      <a:ext uri="{FF2B5EF4-FFF2-40B4-BE49-F238E27FC236}">
                        <a16:creationId xmlns:a16="http://schemas.microsoft.com/office/drawing/2014/main" id="{8471736D-8A01-4CCF-8EEF-15B1CDA107C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70" name="그룹 869">
                  <a:extLst>
                    <a:ext uri="{FF2B5EF4-FFF2-40B4-BE49-F238E27FC236}">
                      <a16:creationId xmlns:a16="http://schemas.microsoft.com/office/drawing/2014/main" id="{7114E095-D46E-4C9F-9C70-BED7DF5CB06E}"/>
                    </a:ext>
                  </a:extLst>
                </p:cNvPr>
                <p:cNvGrpSpPr/>
                <p:nvPr/>
              </p:nvGrpSpPr>
              <p:grpSpPr>
                <a:xfrm>
                  <a:off x="8360451" y="4827475"/>
                  <a:ext cx="104982" cy="104982"/>
                  <a:chOff x="8382149" y="4833825"/>
                  <a:chExt cx="104982" cy="104982"/>
                </a:xfrm>
              </p:grpSpPr>
              <p:sp>
                <p:nvSpPr>
                  <p:cNvPr id="871" name="Oval">
                    <a:extLst>
                      <a:ext uri="{FF2B5EF4-FFF2-40B4-BE49-F238E27FC236}">
                        <a16:creationId xmlns:a16="http://schemas.microsoft.com/office/drawing/2014/main" id="{E4D433E6-4E7F-453F-A37D-3BACB135812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2" name="그래픽 871" descr="닫기">
                    <a:extLst>
                      <a:ext uri="{FF2B5EF4-FFF2-40B4-BE49-F238E27FC236}">
                        <a16:creationId xmlns:a16="http://schemas.microsoft.com/office/drawing/2014/main" id="{85303497-E662-4BBF-AFF1-5A25C798A3A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866" name="그래픽 865" descr="미래">
              <a:extLst>
                <a:ext uri="{FF2B5EF4-FFF2-40B4-BE49-F238E27FC236}">
                  <a16:creationId xmlns:a16="http://schemas.microsoft.com/office/drawing/2014/main" id="{6D97418C-B1DD-4674-A642-E68CD6A7A93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6248" y="6101745"/>
              <a:ext cx="241298" cy="243191"/>
            </a:xfrm>
            <a:prstGeom prst="rect">
              <a:avLst/>
            </a:prstGeom>
          </p:spPr>
        </p:pic>
      </p:grpSp>
      <p:sp>
        <p:nvSpPr>
          <p:cNvPr id="12" name="직사각형 11">
            <a:extLst>
              <a:ext uri="{FF2B5EF4-FFF2-40B4-BE49-F238E27FC236}">
                <a16:creationId xmlns:a16="http://schemas.microsoft.com/office/drawing/2014/main" id="{8BA225ED-910A-4813-9E4C-60D9C405359E}"/>
              </a:ext>
            </a:extLst>
          </p:cNvPr>
          <p:cNvSpPr/>
          <p:nvPr/>
        </p:nvSpPr>
        <p:spPr>
          <a:xfrm>
            <a:off x="7406878" y="996290"/>
            <a:ext cx="942857" cy="230832"/>
          </a:xfrm>
          <a:prstGeom prst="rect">
            <a:avLst/>
          </a:prstGeom>
        </p:spPr>
        <p:txBody>
          <a:bodyPr wrap="square" anchor="ctr">
            <a:spAutoFit/>
          </a:bodyPr>
          <a:lstStyle/>
          <a:p>
            <a:pPr lvl="0"/>
            <a:r>
              <a:rPr lang="ko-KR" altLang="en-US" sz="900" b="1" dirty="0">
                <a:latin typeface="Segoe UI" panose="020B0502040204020203" pitchFamily="34" charset="0"/>
                <a:cs typeface="Segoe UI" panose="020B0502040204020203" pitchFamily="34" charset="0"/>
              </a:rPr>
              <a:t>문자내역 </a:t>
            </a:r>
            <a:r>
              <a:rPr lang="en-US" altLang="ko-KR" sz="900" b="1" dirty="0">
                <a:solidFill>
                  <a:srgbClr val="FF0000"/>
                </a:solidFill>
                <a:latin typeface="Segoe UI" panose="020B0502040204020203" pitchFamily="34" charset="0"/>
                <a:cs typeface="Segoe UI" panose="020B0502040204020203" pitchFamily="34" charset="0"/>
              </a:rPr>
              <a:t>n</a:t>
            </a:r>
            <a:r>
              <a:rPr lang="ko-KR" altLang="en-US" sz="900" b="1" dirty="0">
                <a:latin typeface="Segoe UI" panose="020B0502040204020203" pitchFamily="34" charset="0"/>
                <a:cs typeface="Segoe UI" panose="020B0502040204020203" pitchFamily="34" charset="0"/>
              </a:rPr>
              <a:t>건</a:t>
            </a:r>
            <a:endParaRPr lang="en-US" altLang="ko-KR" sz="1050" b="1" dirty="0">
              <a:latin typeface="Segoe UI" panose="020B0502040204020203" pitchFamily="34" charset="0"/>
              <a:cs typeface="Segoe UI" panose="020B0502040204020203" pitchFamily="34" charset="0"/>
            </a:endParaRPr>
          </a:p>
        </p:txBody>
      </p:sp>
      <p:sp>
        <p:nvSpPr>
          <p:cNvPr id="1046" name="직사각형 1045">
            <a:extLst>
              <a:ext uri="{FF2B5EF4-FFF2-40B4-BE49-F238E27FC236}">
                <a16:creationId xmlns:a16="http://schemas.microsoft.com/office/drawing/2014/main" id="{D2AB161E-5B78-4C25-9850-410CD960103C}"/>
              </a:ext>
            </a:extLst>
          </p:cNvPr>
          <p:cNvSpPr/>
          <p:nvPr/>
        </p:nvSpPr>
        <p:spPr>
          <a:xfrm>
            <a:off x="5391987" y="1328142"/>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내용</a:t>
            </a:r>
          </a:p>
        </p:txBody>
      </p:sp>
      <p:sp>
        <p:nvSpPr>
          <p:cNvPr id="1047" name="TextBox 1046">
            <a:extLst>
              <a:ext uri="{FF2B5EF4-FFF2-40B4-BE49-F238E27FC236}">
                <a16:creationId xmlns:a16="http://schemas.microsoft.com/office/drawing/2014/main" id="{3836B296-BEBD-4522-A2D1-30538C4627DC}"/>
              </a:ext>
            </a:extLst>
          </p:cNvPr>
          <p:cNvSpPr txBox="1"/>
          <p:nvPr/>
        </p:nvSpPr>
        <p:spPr>
          <a:xfrm>
            <a:off x="5207647" y="1874280"/>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078" name="Text Box">
            <a:extLst>
              <a:ext uri="{FF2B5EF4-FFF2-40B4-BE49-F238E27FC236}">
                <a16:creationId xmlns:a16="http://schemas.microsoft.com/office/drawing/2014/main" id="{B40F48A3-4006-43A4-B946-C598D7E1B6F6}"/>
              </a:ext>
            </a:extLst>
          </p:cNvPr>
          <p:cNvSpPr>
            <a:spLocks/>
          </p:cNvSpPr>
          <p:nvPr/>
        </p:nvSpPr>
        <p:spPr bwMode="auto">
          <a:xfrm>
            <a:off x="3293443" y="232225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79" name="직사각형 1078">
            <a:extLst>
              <a:ext uri="{FF2B5EF4-FFF2-40B4-BE49-F238E27FC236}">
                <a16:creationId xmlns:a16="http://schemas.microsoft.com/office/drawing/2014/main" id="{02F36F2F-DF97-4529-AB46-721A04023B2E}"/>
              </a:ext>
            </a:extLst>
          </p:cNvPr>
          <p:cNvSpPr/>
          <p:nvPr/>
        </p:nvSpPr>
        <p:spPr>
          <a:xfrm>
            <a:off x="4539917" y="234020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080" name="직사각형 1079">
            <a:extLst>
              <a:ext uri="{FF2B5EF4-FFF2-40B4-BE49-F238E27FC236}">
                <a16:creationId xmlns:a16="http://schemas.microsoft.com/office/drawing/2014/main" id="{74A51C4A-E942-4E9C-9DF0-6BD7EE8333E7}"/>
              </a:ext>
            </a:extLst>
          </p:cNvPr>
          <p:cNvSpPr/>
          <p:nvPr/>
        </p:nvSpPr>
        <p:spPr>
          <a:xfrm>
            <a:off x="3677294" y="234020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081" name="직사각형 1080">
            <a:extLst>
              <a:ext uri="{FF2B5EF4-FFF2-40B4-BE49-F238E27FC236}">
                <a16:creationId xmlns:a16="http://schemas.microsoft.com/office/drawing/2014/main" id="{3FCB9F6B-AEC8-4BD2-8BF4-7D7415266314}"/>
              </a:ext>
            </a:extLst>
          </p:cNvPr>
          <p:cNvSpPr/>
          <p:nvPr/>
        </p:nvSpPr>
        <p:spPr>
          <a:xfrm>
            <a:off x="3517965" y="2394064"/>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82" name="그룹 1081">
            <a:extLst>
              <a:ext uri="{FF2B5EF4-FFF2-40B4-BE49-F238E27FC236}">
                <a16:creationId xmlns:a16="http://schemas.microsoft.com/office/drawing/2014/main" id="{6921BA5B-FCBD-498A-9580-FEB255E32E1C}"/>
              </a:ext>
            </a:extLst>
          </p:cNvPr>
          <p:cNvGrpSpPr/>
          <p:nvPr/>
        </p:nvGrpSpPr>
        <p:grpSpPr>
          <a:xfrm>
            <a:off x="3383749" y="2441574"/>
            <a:ext cx="151200" cy="151200"/>
            <a:chOff x="4513261" y="2545982"/>
            <a:chExt cx="151200" cy="151200"/>
          </a:xfrm>
        </p:grpSpPr>
        <p:sp>
          <p:nvSpPr>
            <p:cNvPr id="1083" name="자유형: 도형 1082">
              <a:extLst>
                <a:ext uri="{FF2B5EF4-FFF2-40B4-BE49-F238E27FC236}">
                  <a16:creationId xmlns:a16="http://schemas.microsoft.com/office/drawing/2014/main" id="{1724754B-57C3-41AD-9DB6-436DA3775A9A}"/>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084" name="자유형: 도형 1083">
              <a:extLst>
                <a:ext uri="{FF2B5EF4-FFF2-40B4-BE49-F238E27FC236}">
                  <a16:creationId xmlns:a16="http://schemas.microsoft.com/office/drawing/2014/main" id="{845776BA-A0BA-4225-8F35-1E9E3CC66AF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085" name="그룹 1084">
            <a:extLst>
              <a:ext uri="{FF2B5EF4-FFF2-40B4-BE49-F238E27FC236}">
                <a16:creationId xmlns:a16="http://schemas.microsoft.com/office/drawing/2014/main" id="{6B0E4A66-97FE-49C4-B79A-860112A01463}"/>
              </a:ext>
            </a:extLst>
          </p:cNvPr>
          <p:cNvGrpSpPr/>
          <p:nvPr/>
        </p:nvGrpSpPr>
        <p:grpSpPr>
          <a:xfrm>
            <a:off x="6581566" y="2366086"/>
            <a:ext cx="1634798" cy="293600"/>
            <a:chOff x="8987029" y="6075424"/>
            <a:chExt cx="1634798" cy="293600"/>
          </a:xfrm>
        </p:grpSpPr>
        <p:grpSp>
          <p:nvGrpSpPr>
            <p:cNvPr id="1086" name="그룹 1085">
              <a:extLst>
                <a:ext uri="{FF2B5EF4-FFF2-40B4-BE49-F238E27FC236}">
                  <a16:creationId xmlns:a16="http://schemas.microsoft.com/office/drawing/2014/main" id="{2C2A8653-55BD-4296-904A-B7D9DEBF1432}"/>
                </a:ext>
              </a:extLst>
            </p:cNvPr>
            <p:cNvGrpSpPr/>
            <p:nvPr/>
          </p:nvGrpSpPr>
          <p:grpSpPr>
            <a:xfrm>
              <a:off x="10002348" y="6075424"/>
              <a:ext cx="281917" cy="285412"/>
              <a:chOff x="6284958" y="3632365"/>
              <a:chExt cx="513408" cy="513408"/>
            </a:xfrm>
          </p:grpSpPr>
          <p:sp>
            <p:nvSpPr>
              <p:cNvPr id="1104" name="Oval">
                <a:extLst>
                  <a:ext uri="{FF2B5EF4-FFF2-40B4-BE49-F238E27FC236}">
                    <a16:creationId xmlns:a16="http://schemas.microsoft.com/office/drawing/2014/main" id="{67B9D0F9-4A25-47F5-96CB-AE1D126A80E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5" name="Create">
                <a:extLst>
                  <a:ext uri="{FF2B5EF4-FFF2-40B4-BE49-F238E27FC236}">
                    <a16:creationId xmlns:a16="http://schemas.microsoft.com/office/drawing/2014/main" id="{C5F0A6F8-CC52-4B87-82FF-0FAA4E16BA2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87" name="그룹 1086">
              <a:extLst>
                <a:ext uri="{FF2B5EF4-FFF2-40B4-BE49-F238E27FC236}">
                  <a16:creationId xmlns:a16="http://schemas.microsoft.com/office/drawing/2014/main" id="{215F9F7D-F022-40AC-A96A-1B34AE62F239}"/>
                </a:ext>
              </a:extLst>
            </p:cNvPr>
            <p:cNvGrpSpPr/>
            <p:nvPr/>
          </p:nvGrpSpPr>
          <p:grpSpPr>
            <a:xfrm>
              <a:off x="9664786" y="6083612"/>
              <a:ext cx="281917" cy="285412"/>
              <a:chOff x="6603234" y="4517407"/>
              <a:chExt cx="488446" cy="488446"/>
            </a:xfrm>
          </p:grpSpPr>
          <p:sp>
            <p:nvSpPr>
              <p:cNvPr id="1102" name="Oval">
                <a:extLst>
                  <a:ext uri="{FF2B5EF4-FFF2-40B4-BE49-F238E27FC236}">
                    <a16:creationId xmlns:a16="http://schemas.microsoft.com/office/drawing/2014/main" id="{484C8760-07E2-46CD-8FD8-77738024DB7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3" name="Freeform 130">
                <a:extLst>
                  <a:ext uri="{FF2B5EF4-FFF2-40B4-BE49-F238E27FC236}">
                    <a16:creationId xmlns:a16="http://schemas.microsoft.com/office/drawing/2014/main" id="{4280AB2A-926D-4C52-8B94-6BE79FE3337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88" name="그룹 1087">
              <a:extLst>
                <a:ext uri="{FF2B5EF4-FFF2-40B4-BE49-F238E27FC236}">
                  <a16:creationId xmlns:a16="http://schemas.microsoft.com/office/drawing/2014/main" id="{FACFC005-6D44-464F-A3E6-4CC6F1FF4806}"/>
                </a:ext>
              </a:extLst>
            </p:cNvPr>
            <p:cNvGrpSpPr/>
            <p:nvPr/>
          </p:nvGrpSpPr>
          <p:grpSpPr>
            <a:xfrm>
              <a:off x="8987029" y="6083609"/>
              <a:ext cx="281917" cy="285413"/>
              <a:chOff x="8463884" y="6122086"/>
              <a:chExt cx="281917" cy="285413"/>
            </a:xfrm>
          </p:grpSpPr>
          <p:sp>
            <p:nvSpPr>
              <p:cNvPr id="1100" name="Oval">
                <a:extLst>
                  <a:ext uri="{FF2B5EF4-FFF2-40B4-BE49-F238E27FC236}">
                    <a16:creationId xmlns:a16="http://schemas.microsoft.com/office/drawing/2014/main" id="{8188A8E4-6A97-4C5C-8794-170475A4FAAE}"/>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01" name="Phone">
                <a:extLst>
                  <a:ext uri="{FF2B5EF4-FFF2-40B4-BE49-F238E27FC236}">
                    <a16:creationId xmlns:a16="http://schemas.microsoft.com/office/drawing/2014/main" id="{EE3FA3A6-64F1-4415-93E6-5C0DDC42BC2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089" name="Oval">
              <a:extLst>
                <a:ext uri="{FF2B5EF4-FFF2-40B4-BE49-F238E27FC236}">
                  <a16:creationId xmlns:a16="http://schemas.microsoft.com/office/drawing/2014/main" id="{9BCFCFBF-1BC4-4045-B238-2485206314AE}"/>
                </a:ext>
              </a:extLst>
            </p:cNvPr>
            <p:cNvSpPr/>
            <p:nvPr/>
          </p:nvSpPr>
          <p:spPr>
            <a:xfrm>
              <a:off x="9326524" y="6080120"/>
              <a:ext cx="281917" cy="285413"/>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0" name="그룹 1089">
              <a:extLst>
                <a:ext uri="{FF2B5EF4-FFF2-40B4-BE49-F238E27FC236}">
                  <a16:creationId xmlns:a16="http://schemas.microsoft.com/office/drawing/2014/main" id="{E8B485D6-87F6-49BC-B4A5-4C247E5F1AE7}"/>
                </a:ext>
              </a:extLst>
            </p:cNvPr>
            <p:cNvGrpSpPr/>
            <p:nvPr/>
          </p:nvGrpSpPr>
          <p:grpSpPr>
            <a:xfrm>
              <a:off x="10339910" y="6075424"/>
              <a:ext cx="281917" cy="285412"/>
              <a:chOff x="8097032" y="4517407"/>
              <a:chExt cx="488446" cy="488446"/>
            </a:xfrm>
          </p:grpSpPr>
          <p:sp>
            <p:nvSpPr>
              <p:cNvPr id="1092" name="Oval">
                <a:extLst>
                  <a:ext uri="{FF2B5EF4-FFF2-40B4-BE49-F238E27FC236}">
                    <a16:creationId xmlns:a16="http://schemas.microsoft.com/office/drawing/2014/main" id="{C7019C88-05FE-4B4D-8CC9-02643B78E09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93" name="그룹 1092">
                <a:extLst>
                  <a:ext uri="{FF2B5EF4-FFF2-40B4-BE49-F238E27FC236}">
                    <a16:creationId xmlns:a16="http://schemas.microsoft.com/office/drawing/2014/main" id="{A0925931-E708-4FD0-AA3B-6DC84D34B975}"/>
                  </a:ext>
                </a:extLst>
              </p:cNvPr>
              <p:cNvGrpSpPr/>
              <p:nvPr/>
            </p:nvGrpSpPr>
            <p:grpSpPr>
              <a:xfrm>
                <a:off x="8206228" y="4636944"/>
                <a:ext cx="270054" cy="295513"/>
                <a:chOff x="8195379" y="4636944"/>
                <a:chExt cx="270054" cy="295513"/>
              </a:xfrm>
            </p:grpSpPr>
            <p:grpSp>
              <p:nvGrpSpPr>
                <p:cNvPr id="1094" name="그룹 1093">
                  <a:extLst>
                    <a:ext uri="{FF2B5EF4-FFF2-40B4-BE49-F238E27FC236}">
                      <a16:creationId xmlns:a16="http://schemas.microsoft.com/office/drawing/2014/main" id="{35DB3269-A181-4E36-B478-F65C40E4385D}"/>
                    </a:ext>
                  </a:extLst>
                </p:cNvPr>
                <p:cNvGrpSpPr/>
                <p:nvPr/>
              </p:nvGrpSpPr>
              <p:grpSpPr>
                <a:xfrm>
                  <a:off x="8195379" y="4636944"/>
                  <a:ext cx="217562" cy="249372"/>
                  <a:chOff x="7971802" y="-2010646"/>
                  <a:chExt cx="1254159" cy="1437547"/>
                </a:xfrm>
                <a:noFill/>
              </p:grpSpPr>
              <p:sp>
                <p:nvSpPr>
                  <p:cNvPr id="1098" name="자유형: 도형 1097">
                    <a:extLst>
                      <a:ext uri="{FF2B5EF4-FFF2-40B4-BE49-F238E27FC236}">
                        <a16:creationId xmlns:a16="http://schemas.microsoft.com/office/drawing/2014/main" id="{02486761-6D58-47FE-95A0-229E6CC8E89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99" name="자유형: 도형 1098">
                    <a:extLst>
                      <a:ext uri="{FF2B5EF4-FFF2-40B4-BE49-F238E27FC236}">
                        <a16:creationId xmlns:a16="http://schemas.microsoft.com/office/drawing/2014/main" id="{EDDB4F09-F364-46EB-95EA-6D2930215BD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95" name="그룹 1094">
                  <a:extLst>
                    <a:ext uri="{FF2B5EF4-FFF2-40B4-BE49-F238E27FC236}">
                      <a16:creationId xmlns:a16="http://schemas.microsoft.com/office/drawing/2014/main" id="{AD2D60A1-54E7-447C-BC99-12E78AF855B0}"/>
                    </a:ext>
                  </a:extLst>
                </p:cNvPr>
                <p:cNvGrpSpPr/>
                <p:nvPr/>
              </p:nvGrpSpPr>
              <p:grpSpPr>
                <a:xfrm>
                  <a:off x="8360451" y="4827475"/>
                  <a:ext cx="104982" cy="104982"/>
                  <a:chOff x="8382149" y="4833825"/>
                  <a:chExt cx="104982" cy="104982"/>
                </a:xfrm>
              </p:grpSpPr>
              <p:sp>
                <p:nvSpPr>
                  <p:cNvPr id="1096" name="Oval">
                    <a:extLst>
                      <a:ext uri="{FF2B5EF4-FFF2-40B4-BE49-F238E27FC236}">
                        <a16:creationId xmlns:a16="http://schemas.microsoft.com/office/drawing/2014/main" id="{6F06D068-D155-4D62-B766-0E43B5BD4F40}"/>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97" name="그래픽 1096" descr="닫기">
                    <a:extLst>
                      <a:ext uri="{FF2B5EF4-FFF2-40B4-BE49-F238E27FC236}">
                        <a16:creationId xmlns:a16="http://schemas.microsoft.com/office/drawing/2014/main" id="{8BF49518-CDF8-4908-B390-C651EDA3C1C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1091" name="그래픽 1090" descr="미래">
              <a:extLst>
                <a:ext uri="{FF2B5EF4-FFF2-40B4-BE49-F238E27FC236}">
                  <a16:creationId xmlns:a16="http://schemas.microsoft.com/office/drawing/2014/main" id="{771DD8C3-F5FC-402A-AF9A-3607F3ECA25F}"/>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6248" y="6105555"/>
              <a:ext cx="241298" cy="243191"/>
            </a:xfrm>
            <a:prstGeom prst="rect">
              <a:avLst/>
            </a:prstGeom>
          </p:spPr>
        </p:pic>
      </p:grpSp>
      <p:sp>
        <p:nvSpPr>
          <p:cNvPr id="1107" name="TextBox 1106">
            <a:extLst>
              <a:ext uri="{FF2B5EF4-FFF2-40B4-BE49-F238E27FC236}">
                <a16:creationId xmlns:a16="http://schemas.microsoft.com/office/drawing/2014/main" id="{C6A28968-B8E2-4D8F-AD3E-69CFA0390731}"/>
              </a:ext>
            </a:extLst>
          </p:cNvPr>
          <p:cNvSpPr txBox="1"/>
          <p:nvPr/>
        </p:nvSpPr>
        <p:spPr>
          <a:xfrm>
            <a:off x="5207647" y="2320882"/>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1108" name="Text Box">
            <a:extLst>
              <a:ext uri="{FF2B5EF4-FFF2-40B4-BE49-F238E27FC236}">
                <a16:creationId xmlns:a16="http://schemas.microsoft.com/office/drawing/2014/main" id="{220BF7C1-EA35-43CD-AC5F-943E48D9C376}"/>
              </a:ext>
            </a:extLst>
          </p:cNvPr>
          <p:cNvSpPr>
            <a:spLocks/>
          </p:cNvSpPr>
          <p:nvPr/>
        </p:nvSpPr>
        <p:spPr bwMode="auto">
          <a:xfrm>
            <a:off x="3293443" y="276886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09" name="직사각형 1108">
            <a:extLst>
              <a:ext uri="{FF2B5EF4-FFF2-40B4-BE49-F238E27FC236}">
                <a16:creationId xmlns:a16="http://schemas.microsoft.com/office/drawing/2014/main" id="{0FB62864-C0EC-4B4E-86C1-6F170A3C7B22}"/>
              </a:ext>
            </a:extLst>
          </p:cNvPr>
          <p:cNvSpPr/>
          <p:nvPr/>
        </p:nvSpPr>
        <p:spPr>
          <a:xfrm>
            <a:off x="4539917" y="278680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1110" name="직사각형 1109">
            <a:extLst>
              <a:ext uri="{FF2B5EF4-FFF2-40B4-BE49-F238E27FC236}">
                <a16:creationId xmlns:a16="http://schemas.microsoft.com/office/drawing/2014/main" id="{093E6911-836A-41CB-A822-8563700607F8}"/>
              </a:ext>
            </a:extLst>
          </p:cNvPr>
          <p:cNvSpPr/>
          <p:nvPr/>
        </p:nvSpPr>
        <p:spPr>
          <a:xfrm>
            <a:off x="3677294" y="278680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11" name="직사각형 1110">
            <a:extLst>
              <a:ext uri="{FF2B5EF4-FFF2-40B4-BE49-F238E27FC236}">
                <a16:creationId xmlns:a16="http://schemas.microsoft.com/office/drawing/2014/main" id="{A55FCB56-6265-471F-9DAD-ACF48ABA1B87}"/>
              </a:ext>
            </a:extLst>
          </p:cNvPr>
          <p:cNvSpPr/>
          <p:nvPr/>
        </p:nvSpPr>
        <p:spPr>
          <a:xfrm>
            <a:off x="3517965" y="284066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12" name="그룹 1111">
            <a:extLst>
              <a:ext uri="{FF2B5EF4-FFF2-40B4-BE49-F238E27FC236}">
                <a16:creationId xmlns:a16="http://schemas.microsoft.com/office/drawing/2014/main" id="{8D007364-EA6C-4FF7-A6B6-2C52AB1E8C7D}"/>
              </a:ext>
            </a:extLst>
          </p:cNvPr>
          <p:cNvGrpSpPr/>
          <p:nvPr/>
        </p:nvGrpSpPr>
        <p:grpSpPr>
          <a:xfrm>
            <a:off x="3383749" y="2888176"/>
            <a:ext cx="151200" cy="151200"/>
            <a:chOff x="4513261" y="2545982"/>
            <a:chExt cx="151200" cy="151200"/>
          </a:xfrm>
        </p:grpSpPr>
        <p:sp>
          <p:nvSpPr>
            <p:cNvPr id="1113" name="자유형: 도형 1112">
              <a:extLst>
                <a:ext uri="{FF2B5EF4-FFF2-40B4-BE49-F238E27FC236}">
                  <a16:creationId xmlns:a16="http://schemas.microsoft.com/office/drawing/2014/main" id="{6B781638-15AF-45D2-ABD2-5C23602699B8}"/>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1114" name="자유형: 도형 1113">
              <a:extLst>
                <a:ext uri="{FF2B5EF4-FFF2-40B4-BE49-F238E27FC236}">
                  <a16:creationId xmlns:a16="http://schemas.microsoft.com/office/drawing/2014/main" id="{79D0BAED-6600-4533-B3DE-C916190E340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1115" name="그룹 1114">
            <a:extLst>
              <a:ext uri="{FF2B5EF4-FFF2-40B4-BE49-F238E27FC236}">
                <a16:creationId xmlns:a16="http://schemas.microsoft.com/office/drawing/2014/main" id="{25D7B9D4-A585-493B-8DF4-4FD7719CDE3C}"/>
              </a:ext>
            </a:extLst>
          </p:cNvPr>
          <p:cNvGrpSpPr/>
          <p:nvPr/>
        </p:nvGrpSpPr>
        <p:grpSpPr>
          <a:xfrm>
            <a:off x="6581566" y="2812688"/>
            <a:ext cx="1634798" cy="293600"/>
            <a:chOff x="8987029" y="6075424"/>
            <a:chExt cx="1634798" cy="293600"/>
          </a:xfrm>
        </p:grpSpPr>
        <p:grpSp>
          <p:nvGrpSpPr>
            <p:cNvPr id="1116" name="그룹 1115">
              <a:extLst>
                <a:ext uri="{FF2B5EF4-FFF2-40B4-BE49-F238E27FC236}">
                  <a16:creationId xmlns:a16="http://schemas.microsoft.com/office/drawing/2014/main" id="{FB779651-A626-45B0-A992-3B8FB5C74729}"/>
                </a:ext>
              </a:extLst>
            </p:cNvPr>
            <p:cNvGrpSpPr/>
            <p:nvPr/>
          </p:nvGrpSpPr>
          <p:grpSpPr>
            <a:xfrm>
              <a:off x="10002348" y="6075424"/>
              <a:ext cx="281917" cy="285412"/>
              <a:chOff x="6284958" y="3632365"/>
              <a:chExt cx="513408" cy="513408"/>
            </a:xfrm>
          </p:grpSpPr>
          <p:sp>
            <p:nvSpPr>
              <p:cNvPr id="1134" name="Oval">
                <a:extLst>
                  <a:ext uri="{FF2B5EF4-FFF2-40B4-BE49-F238E27FC236}">
                    <a16:creationId xmlns:a16="http://schemas.microsoft.com/office/drawing/2014/main" id="{3158577E-CA03-4BBB-897A-695CA6DFDE0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5" name="Create">
                <a:extLst>
                  <a:ext uri="{FF2B5EF4-FFF2-40B4-BE49-F238E27FC236}">
                    <a16:creationId xmlns:a16="http://schemas.microsoft.com/office/drawing/2014/main" id="{48C521F5-E4F5-41E9-8DC5-0F5486B4115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7" name="그룹 1116">
              <a:extLst>
                <a:ext uri="{FF2B5EF4-FFF2-40B4-BE49-F238E27FC236}">
                  <a16:creationId xmlns:a16="http://schemas.microsoft.com/office/drawing/2014/main" id="{089ACF3B-7267-4987-9AC2-A1D150B15764}"/>
                </a:ext>
              </a:extLst>
            </p:cNvPr>
            <p:cNvGrpSpPr/>
            <p:nvPr/>
          </p:nvGrpSpPr>
          <p:grpSpPr>
            <a:xfrm>
              <a:off x="9664786" y="6083612"/>
              <a:ext cx="281917" cy="285412"/>
              <a:chOff x="6603234" y="4517407"/>
              <a:chExt cx="488446" cy="488446"/>
            </a:xfrm>
          </p:grpSpPr>
          <p:sp>
            <p:nvSpPr>
              <p:cNvPr id="1132" name="Oval">
                <a:extLst>
                  <a:ext uri="{FF2B5EF4-FFF2-40B4-BE49-F238E27FC236}">
                    <a16:creationId xmlns:a16="http://schemas.microsoft.com/office/drawing/2014/main" id="{598C8B74-BD68-4727-ABB9-E3929042F4F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3" name="Freeform 130">
                <a:extLst>
                  <a:ext uri="{FF2B5EF4-FFF2-40B4-BE49-F238E27FC236}">
                    <a16:creationId xmlns:a16="http://schemas.microsoft.com/office/drawing/2014/main" id="{69EA40A1-B694-4D93-B295-016D7DDB1C97}"/>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8" name="그룹 1117">
              <a:extLst>
                <a:ext uri="{FF2B5EF4-FFF2-40B4-BE49-F238E27FC236}">
                  <a16:creationId xmlns:a16="http://schemas.microsoft.com/office/drawing/2014/main" id="{6A671D12-BC75-4DDD-8157-D3ACF7613ADC}"/>
                </a:ext>
              </a:extLst>
            </p:cNvPr>
            <p:cNvGrpSpPr/>
            <p:nvPr/>
          </p:nvGrpSpPr>
          <p:grpSpPr>
            <a:xfrm>
              <a:off x="8987029" y="6083609"/>
              <a:ext cx="281917" cy="285413"/>
              <a:chOff x="8463884" y="6122086"/>
              <a:chExt cx="281917" cy="285413"/>
            </a:xfrm>
          </p:grpSpPr>
          <p:sp>
            <p:nvSpPr>
              <p:cNvPr id="1130" name="Oval">
                <a:extLst>
                  <a:ext uri="{FF2B5EF4-FFF2-40B4-BE49-F238E27FC236}">
                    <a16:creationId xmlns:a16="http://schemas.microsoft.com/office/drawing/2014/main" id="{0E5B7D46-9BFD-4C93-918C-8CA7C5A5C4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31" name="Phone">
                <a:extLst>
                  <a:ext uri="{FF2B5EF4-FFF2-40B4-BE49-F238E27FC236}">
                    <a16:creationId xmlns:a16="http://schemas.microsoft.com/office/drawing/2014/main" id="{45C6AE8E-050B-4DB6-A2F9-5F2A72064A2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119" name="Oval">
              <a:extLst>
                <a:ext uri="{FF2B5EF4-FFF2-40B4-BE49-F238E27FC236}">
                  <a16:creationId xmlns:a16="http://schemas.microsoft.com/office/drawing/2014/main" id="{FB5F65BD-FB1F-4A57-BD26-94A6E1636463}"/>
                </a:ext>
              </a:extLst>
            </p:cNvPr>
            <p:cNvSpPr/>
            <p:nvPr/>
          </p:nvSpPr>
          <p:spPr>
            <a:xfrm>
              <a:off x="9326524" y="6080120"/>
              <a:ext cx="281917" cy="285413"/>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0" name="그룹 1119">
              <a:extLst>
                <a:ext uri="{FF2B5EF4-FFF2-40B4-BE49-F238E27FC236}">
                  <a16:creationId xmlns:a16="http://schemas.microsoft.com/office/drawing/2014/main" id="{D77BE24F-6CE2-47C1-9A43-32F82DCB9F0A}"/>
                </a:ext>
              </a:extLst>
            </p:cNvPr>
            <p:cNvGrpSpPr/>
            <p:nvPr/>
          </p:nvGrpSpPr>
          <p:grpSpPr>
            <a:xfrm>
              <a:off x="10339910" y="6075424"/>
              <a:ext cx="281917" cy="285412"/>
              <a:chOff x="8097032" y="4517407"/>
              <a:chExt cx="488446" cy="488446"/>
            </a:xfrm>
          </p:grpSpPr>
          <p:sp>
            <p:nvSpPr>
              <p:cNvPr id="1122" name="Oval">
                <a:extLst>
                  <a:ext uri="{FF2B5EF4-FFF2-40B4-BE49-F238E27FC236}">
                    <a16:creationId xmlns:a16="http://schemas.microsoft.com/office/drawing/2014/main" id="{3C50CB1F-B775-4B3A-8A25-BC14B1F9D97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23" name="그룹 1122">
                <a:extLst>
                  <a:ext uri="{FF2B5EF4-FFF2-40B4-BE49-F238E27FC236}">
                    <a16:creationId xmlns:a16="http://schemas.microsoft.com/office/drawing/2014/main" id="{737EF2E7-9A49-4AC9-8359-AE1A200F5FF2}"/>
                  </a:ext>
                </a:extLst>
              </p:cNvPr>
              <p:cNvGrpSpPr/>
              <p:nvPr/>
            </p:nvGrpSpPr>
            <p:grpSpPr>
              <a:xfrm>
                <a:off x="8206228" y="4636944"/>
                <a:ext cx="270054" cy="295513"/>
                <a:chOff x="8195379" y="4636944"/>
                <a:chExt cx="270054" cy="295513"/>
              </a:xfrm>
            </p:grpSpPr>
            <p:grpSp>
              <p:nvGrpSpPr>
                <p:cNvPr id="1124" name="그룹 1123">
                  <a:extLst>
                    <a:ext uri="{FF2B5EF4-FFF2-40B4-BE49-F238E27FC236}">
                      <a16:creationId xmlns:a16="http://schemas.microsoft.com/office/drawing/2014/main" id="{98F308E3-D8B5-432F-9F82-AA7B9B9400AA}"/>
                    </a:ext>
                  </a:extLst>
                </p:cNvPr>
                <p:cNvGrpSpPr/>
                <p:nvPr/>
              </p:nvGrpSpPr>
              <p:grpSpPr>
                <a:xfrm>
                  <a:off x="8195379" y="4636944"/>
                  <a:ext cx="217562" cy="249372"/>
                  <a:chOff x="7971802" y="-2010646"/>
                  <a:chExt cx="1254159" cy="1437547"/>
                </a:xfrm>
                <a:noFill/>
              </p:grpSpPr>
              <p:sp>
                <p:nvSpPr>
                  <p:cNvPr id="1128" name="자유형: 도형 1127">
                    <a:extLst>
                      <a:ext uri="{FF2B5EF4-FFF2-40B4-BE49-F238E27FC236}">
                        <a16:creationId xmlns:a16="http://schemas.microsoft.com/office/drawing/2014/main" id="{FF5522B8-D9AB-4B95-BD94-F0A1AE460A2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29" name="자유형: 도형 1128">
                    <a:extLst>
                      <a:ext uri="{FF2B5EF4-FFF2-40B4-BE49-F238E27FC236}">
                        <a16:creationId xmlns:a16="http://schemas.microsoft.com/office/drawing/2014/main" id="{0129A188-F46D-4511-927E-B6823F06F3B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25" name="그룹 1124">
                  <a:extLst>
                    <a:ext uri="{FF2B5EF4-FFF2-40B4-BE49-F238E27FC236}">
                      <a16:creationId xmlns:a16="http://schemas.microsoft.com/office/drawing/2014/main" id="{03EC3F15-D28E-4165-A7A1-A7B5F12A7393}"/>
                    </a:ext>
                  </a:extLst>
                </p:cNvPr>
                <p:cNvGrpSpPr/>
                <p:nvPr/>
              </p:nvGrpSpPr>
              <p:grpSpPr>
                <a:xfrm>
                  <a:off x="8360451" y="4827475"/>
                  <a:ext cx="104982" cy="104982"/>
                  <a:chOff x="8382149" y="4833825"/>
                  <a:chExt cx="104982" cy="104982"/>
                </a:xfrm>
              </p:grpSpPr>
              <p:sp>
                <p:nvSpPr>
                  <p:cNvPr id="1126" name="Oval">
                    <a:extLst>
                      <a:ext uri="{FF2B5EF4-FFF2-40B4-BE49-F238E27FC236}">
                        <a16:creationId xmlns:a16="http://schemas.microsoft.com/office/drawing/2014/main" id="{54DAF471-2CBF-4F6E-A414-747351111A1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27" name="그래픽 1126" descr="닫기">
                    <a:extLst>
                      <a:ext uri="{FF2B5EF4-FFF2-40B4-BE49-F238E27FC236}">
                        <a16:creationId xmlns:a16="http://schemas.microsoft.com/office/drawing/2014/main" id="{39D9177F-F812-496A-B43D-2A24D500BAB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1121" name="그래픽 1120" descr="미래">
              <a:extLst>
                <a:ext uri="{FF2B5EF4-FFF2-40B4-BE49-F238E27FC236}">
                  <a16:creationId xmlns:a16="http://schemas.microsoft.com/office/drawing/2014/main" id="{6C53D319-5FFD-434E-9B8A-E6534C7412DE}"/>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6248" y="6101745"/>
              <a:ext cx="241298" cy="243191"/>
            </a:xfrm>
            <a:prstGeom prst="rect">
              <a:avLst/>
            </a:prstGeom>
          </p:spPr>
        </p:pic>
      </p:grpSp>
      <p:sp>
        <p:nvSpPr>
          <p:cNvPr id="1137" name="TextBox 1136">
            <a:extLst>
              <a:ext uri="{FF2B5EF4-FFF2-40B4-BE49-F238E27FC236}">
                <a16:creationId xmlns:a16="http://schemas.microsoft.com/office/drawing/2014/main" id="{DFC0562C-FF19-4FDD-B863-C447EA660B01}"/>
              </a:ext>
            </a:extLst>
          </p:cNvPr>
          <p:cNvSpPr txBox="1"/>
          <p:nvPr/>
        </p:nvSpPr>
        <p:spPr>
          <a:xfrm>
            <a:off x="5207647" y="2767484"/>
            <a:ext cx="1039163" cy="369332"/>
          </a:xfrm>
          <a:prstGeom prst="rect">
            <a:avLst/>
          </a:prstGeom>
          <a:noFill/>
        </p:spPr>
        <p:txBody>
          <a:bodyPr wrap="square">
            <a:spAutoFit/>
          </a:bodyPr>
          <a:lstStyle/>
          <a:p>
            <a:r>
              <a:rPr lang="ko-KR" altLang="en-US" sz="900" dirty="0" err="1"/>
              <a:t>일이삼사오육칠팔구십일이삼</a:t>
            </a:r>
            <a:r>
              <a:rPr lang="en-US" altLang="ko-KR" sz="900" dirty="0"/>
              <a:t>…</a:t>
            </a:r>
            <a:endParaRPr lang="ko-KR" altLang="en-US" sz="900" dirty="0"/>
          </a:p>
        </p:txBody>
      </p:sp>
      <p:sp>
        <p:nvSpPr>
          <p:cNvPr id="23" name="직사각형 22">
            <a:extLst>
              <a:ext uri="{FF2B5EF4-FFF2-40B4-BE49-F238E27FC236}">
                <a16:creationId xmlns:a16="http://schemas.microsoft.com/office/drawing/2014/main" id="{E2BC9C94-419D-47BA-8C2C-831F59128FCD}"/>
              </a:ext>
            </a:extLst>
          </p:cNvPr>
          <p:cNvSpPr/>
          <p:nvPr/>
        </p:nvSpPr>
        <p:spPr>
          <a:xfrm>
            <a:off x="160406" y="568353"/>
            <a:ext cx="2297568" cy="366435"/>
          </a:xfrm>
          <a:prstGeom prst="rect">
            <a:avLst/>
          </a:prstGeom>
          <a:solidFill>
            <a:srgbClr val="DDEDFB"/>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altLang="ko-KR" sz="1000" b="1" dirty="0">
                <a:solidFill>
                  <a:schemeClr val="tx1"/>
                </a:solidFill>
                <a:latin typeface="맑은 고딕" panose="020B0503020000020004" pitchFamily="50" charset="-127"/>
                <a:ea typeface="맑은 고딕" panose="020B0503020000020004" pitchFamily="50" charset="-127"/>
              </a:rPr>
              <a:t>Null</a:t>
            </a:r>
            <a:r>
              <a:rPr lang="ko-KR" altLang="en-US" sz="1000" b="1" dirty="0">
                <a:solidFill>
                  <a:schemeClr val="tx1"/>
                </a:solidFill>
                <a:latin typeface="맑은 고딕" panose="020B0503020000020004" pitchFamily="50" charset="-127"/>
                <a:ea typeface="맑은 고딕" panose="020B0503020000020004" pitchFamily="50" charset="-127"/>
              </a:rPr>
              <a:t> </a:t>
            </a:r>
            <a:r>
              <a:rPr lang="en-US" altLang="ko-KR" sz="1000" b="1" dirty="0">
                <a:solidFill>
                  <a:schemeClr val="tx1"/>
                </a:solidFill>
                <a:latin typeface="맑은 고딕" panose="020B0503020000020004" pitchFamily="50" charset="-127"/>
                <a:ea typeface="맑은 고딕" panose="020B0503020000020004" pitchFamily="50" charset="-127"/>
              </a:rPr>
              <a:t>or name  </a:t>
            </a:r>
            <a:r>
              <a:rPr lang="en-US" altLang="ko-KR" sz="1200" b="1" dirty="0">
                <a:solidFill>
                  <a:schemeClr val="tx1"/>
                </a:solidFill>
                <a:latin typeface="맑은 고딕" panose="020B0503020000020004" pitchFamily="50" charset="-127"/>
                <a:ea typeface="맑은 고딕" panose="020B0503020000020004" pitchFamily="50" charset="-127"/>
              </a:rPr>
              <a:t>010-1234-5678</a:t>
            </a:r>
            <a:endParaRPr lang="ko-KR" altLang="en-US" sz="1200" dirty="0">
              <a:solidFill>
                <a:schemeClr val="tx1"/>
              </a:solidFill>
            </a:endParaRPr>
          </a:p>
        </p:txBody>
      </p:sp>
      <p:sp>
        <p:nvSpPr>
          <p:cNvPr id="1321" name="직사각형 1320">
            <a:extLst>
              <a:ext uri="{FF2B5EF4-FFF2-40B4-BE49-F238E27FC236}">
                <a16:creationId xmlns:a16="http://schemas.microsoft.com/office/drawing/2014/main" id="{D9E4032F-A02C-4092-B6A6-61D17E8C88AF}"/>
              </a:ext>
            </a:extLst>
          </p:cNvPr>
          <p:cNvSpPr/>
          <p:nvPr/>
        </p:nvSpPr>
        <p:spPr>
          <a:xfrm>
            <a:off x="323770" y="4048838"/>
            <a:ext cx="923903" cy="223121"/>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defRPr/>
            </a:pPr>
            <a:r>
              <a:rPr lang="en-US" altLang="ko-KR" sz="900" dirty="0">
                <a:solidFill>
                  <a:srgbClr val="E6097F"/>
                </a:solidFill>
                <a:latin typeface="맑은 고딕" panose="020B0503020000020004" pitchFamily="50" charset="-127"/>
                <a:ea typeface="맑은 고딕" panose="020B0503020000020004" pitchFamily="50" charset="-127"/>
              </a:rPr>
              <a:t>0</a:t>
            </a:r>
            <a:r>
              <a:rPr lang="en-US" altLang="ko-KR" sz="900" dirty="0">
                <a:solidFill>
                  <a:schemeClr val="tx1"/>
                </a:solidFill>
                <a:latin typeface="맑은 고딕" panose="020B0503020000020004" pitchFamily="50" charset="-127"/>
                <a:ea typeface="맑은 고딕" panose="020B0503020000020004" pitchFamily="50" charset="-127"/>
              </a:rPr>
              <a:t> / 720 byte</a:t>
            </a:r>
            <a:endParaRPr lang="ko-KR" altLang="en-US" sz="1100" dirty="0">
              <a:solidFill>
                <a:schemeClr val="tx1"/>
              </a:solidFill>
            </a:endParaRPr>
          </a:p>
        </p:txBody>
      </p:sp>
      <p:graphicFrame>
        <p:nvGraphicFramePr>
          <p:cNvPr id="3" name="표 34">
            <a:extLst>
              <a:ext uri="{FF2B5EF4-FFF2-40B4-BE49-F238E27FC236}">
                <a16:creationId xmlns:a16="http://schemas.microsoft.com/office/drawing/2014/main" id="{37D19BA0-BFF8-42FB-9E4F-29CAB27831D7}"/>
              </a:ext>
            </a:extLst>
          </p:cNvPr>
          <p:cNvGraphicFramePr>
            <a:graphicFrameLocks noGrp="1"/>
          </p:cNvGraphicFramePr>
          <p:nvPr>
            <p:extLst>
              <p:ext uri="{D42A27DB-BD31-4B8C-83A1-F6EECF244321}">
                <p14:modId xmlns:p14="http://schemas.microsoft.com/office/powerpoint/2010/main" val="2848735027"/>
              </p:ext>
            </p:extLst>
          </p:nvPr>
        </p:nvGraphicFramePr>
        <p:xfrm>
          <a:off x="8475836" y="575693"/>
          <a:ext cx="3555758" cy="3880248"/>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예약문자 탭을 활성화한다</a:t>
                      </a:r>
                      <a:r>
                        <a:rPr lang="en-US" altLang="ko-KR" sz="1000" dirty="0"/>
                        <a:t>.</a:t>
                      </a:r>
                    </a:p>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t>발송예정인 문자들을 보여준다</a:t>
                      </a:r>
                      <a:r>
                        <a:rPr lang="en-US" altLang="ko-KR" sz="1000" dirty="0"/>
                        <a:t>.</a:t>
                      </a: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예약 아이콘을 클릭하여 예약 항목</a:t>
                      </a:r>
                      <a:r>
                        <a:rPr lang="en-US" altLang="ko-KR" sz="1000" dirty="0"/>
                        <a:t>(</a:t>
                      </a:r>
                      <a:r>
                        <a:rPr lang="ko-KR" altLang="en-US" sz="1000" dirty="0"/>
                        <a:t>시간</a:t>
                      </a:r>
                      <a:r>
                        <a:rPr lang="en-US" altLang="ko-KR" sz="1000" dirty="0"/>
                        <a:t>/</a:t>
                      </a:r>
                      <a:r>
                        <a:rPr lang="ko-KR" altLang="en-US" sz="1000" dirty="0"/>
                        <a:t>내용 등</a:t>
                      </a:r>
                      <a:r>
                        <a:rPr lang="en-US" altLang="ko-KR" sz="1000" dirty="0"/>
                        <a:t>)</a:t>
                      </a:r>
                      <a:r>
                        <a:rPr lang="ko-KR" altLang="en-US" sz="1000" dirty="0"/>
                        <a:t>을 수정할 수 있다</a:t>
                      </a:r>
                      <a:r>
                        <a:rPr lang="en-US" altLang="ko-KR" sz="1000" dirty="0"/>
                        <a:t>.</a:t>
                      </a: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발송할 문자를 삭제</a:t>
                      </a:r>
                      <a:r>
                        <a:rPr lang="en-US" altLang="ko-KR" sz="1000" dirty="0"/>
                        <a:t>(</a:t>
                      </a:r>
                      <a:r>
                        <a:rPr lang="ko-KR" altLang="en-US" sz="1000" dirty="0"/>
                        <a:t>취소</a:t>
                      </a:r>
                      <a:r>
                        <a:rPr lang="en-US" altLang="ko-KR" sz="1000" dirty="0"/>
                        <a:t>)</a:t>
                      </a:r>
                      <a:r>
                        <a:rPr lang="ko-KR" altLang="en-US" sz="1000" dirty="0"/>
                        <a:t>할 수 있다</a:t>
                      </a:r>
                      <a:r>
                        <a:rPr lang="en-US" altLang="ko-KR" sz="1000" dirty="0"/>
                        <a:t>.</a:t>
                      </a: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7" name="TextBox 6">
            <a:extLst>
              <a:ext uri="{FF2B5EF4-FFF2-40B4-BE49-F238E27FC236}">
                <a16:creationId xmlns:a16="http://schemas.microsoft.com/office/drawing/2014/main" id="{96DA0F59-23AC-442F-AA1C-EC2C336BFB57}"/>
              </a:ext>
            </a:extLst>
          </p:cNvPr>
          <p:cNvSpPr txBox="1"/>
          <p:nvPr/>
        </p:nvSpPr>
        <p:spPr>
          <a:xfrm>
            <a:off x="6730259" y="1777577"/>
            <a:ext cx="350506"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13" name="TextBox 12">
            <a:extLst>
              <a:ext uri="{FF2B5EF4-FFF2-40B4-BE49-F238E27FC236}">
                <a16:creationId xmlns:a16="http://schemas.microsoft.com/office/drawing/2014/main" id="{95D6C59F-6FC3-49C2-B278-DD8CD713DF7F}"/>
              </a:ext>
            </a:extLst>
          </p:cNvPr>
          <p:cNvSpPr txBox="1"/>
          <p:nvPr/>
        </p:nvSpPr>
        <p:spPr>
          <a:xfrm>
            <a:off x="5215802" y="751570"/>
            <a:ext cx="35050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2" name="Text Box">
            <a:extLst>
              <a:ext uri="{FF2B5EF4-FFF2-40B4-BE49-F238E27FC236}">
                <a16:creationId xmlns:a16="http://schemas.microsoft.com/office/drawing/2014/main" id="{88909E0B-BE3B-43AA-829B-4C9AC720AA4F}"/>
              </a:ext>
            </a:extLst>
          </p:cNvPr>
          <p:cNvSpPr>
            <a:spLocks/>
          </p:cNvSpPr>
          <p:nvPr/>
        </p:nvSpPr>
        <p:spPr bwMode="auto">
          <a:xfrm>
            <a:off x="7503000" y="6114824"/>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5" name="TextBox 4">
            <a:extLst>
              <a:ext uri="{FF2B5EF4-FFF2-40B4-BE49-F238E27FC236}">
                <a16:creationId xmlns:a16="http://schemas.microsoft.com/office/drawing/2014/main" id="{1E157911-0B8F-4AF3-87FF-41745168A8FC}"/>
              </a:ext>
            </a:extLst>
          </p:cNvPr>
          <p:cNvSpPr txBox="1"/>
          <p:nvPr/>
        </p:nvSpPr>
        <p:spPr>
          <a:xfrm>
            <a:off x="3167459" y="2598125"/>
            <a:ext cx="35050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371" name="TextBox 370">
            <a:extLst>
              <a:ext uri="{FF2B5EF4-FFF2-40B4-BE49-F238E27FC236}">
                <a16:creationId xmlns:a16="http://schemas.microsoft.com/office/drawing/2014/main" id="{3F2D54FD-FE09-4A03-8B84-0B71E7124ED6}"/>
              </a:ext>
            </a:extLst>
          </p:cNvPr>
          <p:cNvSpPr txBox="1"/>
          <p:nvPr/>
        </p:nvSpPr>
        <p:spPr>
          <a:xfrm>
            <a:off x="7406778" y="5961076"/>
            <a:ext cx="35050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6" name="슬라이드 번호 개체 틀 5">
            <a:extLst>
              <a:ext uri="{FF2B5EF4-FFF2-40B4-BE49-F238E27FC236}">
                <a16:creationId xmlns:a16="http://schemas.microsoft.com/office/drawing/2014/main" id="{14FEE85A-E0B2-4815-9393-8EFA0B9B36C4}"/>
              </a:ext>
            </a:extLst>
          </p:cNvPr>
          <p:cNvSpPr>
            <a:spLocks noGrp="1"/>
          </p:cNvSpPr>
          <p:nvPr>
            <p:ph type="sldNum" idx="12"/>
          </p:nvPr>
        </p:nvSpPr>
        <p:spPr/>
        <p:txBody>
          <a:bodyPr/>
          <a:lstStyle/>
          <a:p>
            <a:fld id="{00000000-1234-1234-1234-123412341234}" type="slidenum">
              <a:rPr lang="en-US" altLang="ko-KR" smtClean="0"/>
              <a:pPr/>
              <a:t>38</a:t>
            </a:fld>
            <a:endParaRPr lang="ko-KR" altLang="en-US"/>
          </a:p>
        </p:txBody>
      </p:sp>
    </p:spTree>
    <p:extLst>
      <p:ext uri="{BB962C8B-B14F-4D97-AF65-F5344CB8AC3E}">
        <p14:creationId xmlns:p14="http://schemas.microsoft.com/office/powerpoint/2010/main" val="357943609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문자</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문자수신</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4151CBB-7771-4F24-9E7C-9EE7352CF0D7}"/>
              </a:ext>
            </a:extLst>
          </p:cNvPr>
          <p:cNvSpPr/>
          <p:nvPr>
            <p:custDataLst>
              <p:tags r:id="rId2"/>
            </p:custDataLst>
          </p:nvPr>
        </p:nvSpPr>
        <p:spPr>
          <a:xfrm>
            <a:off x="179811" y="684630"/>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6F84598B-C377-487D-8CC6-C6546BD61E00}"/>
              </a:ext>
            </a:extLst>
          </p:cNvPr>
          <p:cNvSpPr/>
          <p:nvPr>
            <p:custDataLst>
              <p:tags r:id="rId3"/>
            </p:custDataLst>
          </p:nvPr>
        </p:nvSpPr>
        <p:spPr>
          <a:xfrm>
            <a:off x="222851" y="1067606"/>
            <a:ext cx="2784290" cy="2344008"/>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24" name="그룹 23">
            <a:extLst>
              <a:ext uri="{FF2B5EF4-FFF2-40B4-BE49-F238E27FC236}">
                <a16:creationId xmlns:a16="http://schemas.microsoft.com/office/drawing/2014/main" id="{1D5B23A8-5665-4936-8E7D-A4797D96C7C4}"/>
              </a:ext>
            </a:extLst>
          </p:cNvPr>
          <p:cNvGrpSpPr/>
          <p:nvPr/>
        </p:nvGrpSpPr>
        <p:grpSpPr>
          <a:xfrm>
            <a:off x="269423" y="5910697"/>
            <a:ext cx="2691146" cy="505667"/>
            <a:chOff x="1789120" y="6149498"/>
            <a:chExt cx="2691146" cy="505667"/>
          </a:xfrm>
        </p:grpSpPr>
        <p:grpSp>
          <p:nvGrpSpPr>
            <p:cNvPr id="49" name="그룹 48">
              <a:extLst>
                <a:ext uri="{FF2B5EF4-FFF2-40B4-BE49-F238E27FC236}">
                  <a16:creationId xmlns:a16="http://schemas.microsoft.com/office/drawing/2014/main" id="{DE32604D-4AEE-4A6C-8DC6-A9BA2BEB166E}"/>
                </a:ext>
              </a:extLst>
            </p:cNvPr>
            <p:cNvGrpSpPr/>
            <p:nvPr/>
          </p:nvGrpSpPr>
          <p:grpSpPr>
            <a:xfrm>
              <a:off x="2517228" y="6149498"/>
              <a:ext cx="1245399" cy="505667"/>
              <a:chOff x="2798125" y="5837752"/>
              <a:chExt cx="1245399" cy="505667"/>
            </a:xfrm>
          </p:grpSpPr>
          <p:sp>
            <p:nvSpPr>
              <p:cNvPr id="58" name="0">
                <a:extLst>
                  <a:ext uri="{FF2B5EF4-FFF2-40B4-BE49-F238E27FC236}">
                    <a16:creationId xmlns:a16="http://schemas.microsoft.com/office/drawing/2014/main" id="{305AC05E-FD65-464D-9122-AAE1382E1F05}"/>
                  </a:ext>
                </a:extLst>
              </p:cNvPr>
              <p:cNvSpPr/>
              <p:nvPr/>
            </p:nvSpPr>
            <p:spPr>
              <a:xfrm>
                <a:off x="2798125" y="584748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9" name="그래픽 58" descr="수신기">
                <a:extLst>
                  <a:ext uri="{FF2B5EF4-FFF2-40B4-BE49-F238E27FC236}">
                    <a16:creationId xmlns:a16="http://schemas.microsoft.com/office/drawing/2014/main" id="{B13EDDFA-C4FC-47EE-BE33-981D7F32490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893992" y="5943596"/>
                <a:ext cx="303707" cy="303708"/>
              </a:xfrm>
              <a:prstGeom prst="rect">
                <a:avLst/>
              </a:prstGeom>
            </p:spPr>
          </p:pic>
          <p:sp>
            <p:nvSpPr>
              <p:cNvPr id="372" name="0">
                <a:extLst>
                  <a:ext uri="{FF2B5EF4-FFF2-40B4-BE49-F238E27FC236}">
                    <a16:creationId xmlns:a16="http://schemas.microsoft.com/office/drawing/2014/main" id="{CE1D1C25-638C-4188-BD75-882D553E13CB}"/>
                  </a:ext>
                </a:extLst>
              </p:cNvPr>
              <p:cNvSpPr/>
              <p:nvPr/>
            </p:nvSpPr>
            <p:spPr>
              <a:xfrm>
                <a:off x="3548083" y="583775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grpSp>
          <p:nvGrpSpPr>
            <p:cNvPr id="50" name="그룹 49">
              <a:extLst>
                <a:ext uri="{FF2B5EF4-FFF2-40B4-BE49-F238E27FC236}">
                  <a16:creationId xmlns:a16="http://schemas.microsoft.com/office/drawing/2014/main" id="{D581A66A-7029-49B8-89D7-C3A1248AE79D}"/>
                </a:ext>
              </a:extLst>
            </p:cNvPr>
            <p:cNvGrpSpPr/>
            <p:nvPr/>
          </p:nvGrpSpPr>
          <p:grpSpPr>
            <a:xfrm>
              <a:off x="1789120" y="6159536"/>
              <a:ext cx="462204" cy="462764"/>
              <a:chOff x="2949656" y="6159537"/>
              <a:chExt cx="462204" cy="462764"/>
            </a:xfrm>
          </p:grpSpPr>
          <p:sp>
            <p:nvSpPr>
              <p:cNvPr id="5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23C19CFA-C341-48DB-8059-0D82BD60B5E9}"/>
                  </a:ext>
                </a:extLst>
              </p:cNvPr>
              <p:cNvSpPr/>
              <p:nvPr>
                <p:custDataLst>
                  <p:tags r:id="rId8"/>
                </p:custDataLst>
              </p:nvPr>
            </p:nvSpPr>
            <p:spPr>
              <a:xfrm>
                <a:off x="2949656" y="6159537"/>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 name="그룹 54">
                <a:extLst>
                  <a:ext uri="{FF2B5EF4-FFF2-40B4-BE49-F238E27FC236}">
                    <a16:creationId xmlns:a16="http://schemas.microsoft.com/office/drawing/2014/main" id="{C610738F-7BB1-4310-BC5E-8330DA594DC2}"/>
                  </a:ext>
                </a:extLst>
              </p:cNvPr>
              <p:cNvGrpSpPr/>
              <p:nvPr/>
            </p:nvGrpSpPr>
            <p:grpSpPr>
              <a:xfrm>
                <a:off x="3065923" y="6276084"/>
                <a:ext cx="229670" cy="229670"/>
                <a:chOff x="4961585" y="4588714"/>
                <a:chExt cx="946223" cy="987278"/>
              </a:xfrm>
            </p:grpSpPr>
            <p:sp>
              <p:nvSpPr>
                <p:cNvPr id="56" name="Phone">
                  <a:extLst>
                    <a:ext uri="{FF2B5EF4-FFF2-40B4-BE49-F238E27FC236}">
                      <a16:creationId xmlns:a16="http://schemas.microsoft.com/office/drawing/2014/main" id="{85CA1FF3-B530-424B-B449-66F8E561B341}"/>
                    </a:ext>
                  </a:extLst>
                </p:cNvPr>
                <p:cNvSpPr>
                  <a:spLocks noChangeAspect="1"/>
                </p:cNvSpPr>
                <p:nvPr/>
              </p:nvSpPr>
              <p:spPr bwMode="auto">
                <a:xfrm>
                  <a:off x="5194945" y="4830492"/>
                  <a:ext cx="479503" cy="503722"/>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 name="그래픽 87" descr="새로 고침">
                  <a:extLst>
                    <a:ext uri="{FF2B5EF4-FFF2-40B4-BE49-F238E27FC236}">
                      <a16:creationId xmlns:a16="http://schemas.microsoft.com/office/drawing/2014/main" id="{4F4FDA4D-B5F9-4FEF-9672-5614CA82C420}"/>
                    </a:ext>
                  </a:extLst>
                </p:cNvPr>
                <p:cNvSpPr/>
                <p:nvPr/>
              </p:nvSpPr>
              <p:spPr>
                <a:xfrm>
                  <a:off x="4961585" y="4588714"/>
                  <a:ext cx="946223" cy="987278"/>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grpSp>
          <p:nvGrpSpPr>
            <p:cNvPr id="51" name="그룹 50">
              <a:extLst>
                <a:ext uri="{FF2B5EF4-FFF2-40B4-BE49-F238E27FC236}">
                  <a16:creationId xmlns:a16="http://schemas.microsoft.com/office/drawing/2014/main" id="{24ADC21B-5F67-4BAA-8860-B58184CF6002}"/>
                </a:ext>
              </a:extLst>
            </p:cNvPr>
            <p:cNvGrpSpPr/>
            <p:nvPr/>
          </p:nvGrpSpPr>
          <p:grpSpPr>
            <a:xfrm>
              <a:off x="4018062" y="6159536"/>
              <a:ext cx="462204" cy="462764"/>
              <a:chOff x="3581391" y="6159537"/>
              <a:chExt cx="462204" cy="462764"/>
            </a:xfrm>
          </p:grpSpPr>
          <p:sp>
            <p:nvSpPr>
              <p:cNvPr id="5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1C860E1-5A7E-4947-AA88-D1A84C17B96D}"/>
                  </a:ext>
                </a:extLst>
              </p:cNvPr>
              <p:cNvSpPr/>
              <p:nvPr>
                <p:custDataLst>
                  <p:tags r:id="rId7"/>
                </p:custDataLst>
              </p:nvPr>
            </p:nvSpPr>
            <p:spPr>
              <a:xfrm>
                <a:off x="3581391" y="6159537"/>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53" name="그래픽 52" descr="미래">
                <a:extLst>
                  <a:ext uri="{FF2B5EF4-FFF2-40B4-BE49-F238E27FC236}">
                    <a16:creationId xmlns:a16="http://schemas.microsoft.com/office/drawing/2014/main" id="{E4D66083-9D47-4805-89F7-198B095508B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664160" y="6232812"/>
                <a:ext cx="316958" cy="319445"/>
              </a:xfrm>
              <a:prstGeom prst="rect">
                <a:avLst/>
              </a:prstGeom>
            </p:spPr>
          </p:pic>
        </p:grpSp>
      </p:grpSp>
      <p:sp>
        <p:nvSpPr>
          <p:cNvPr id="2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EB31547-650E-4ABB-9850-CCDFDA2D0B61}"/>
              </a:ext>
            </a:extLst>
          </p:cNvPr>
          <p:cNvSpPr/>
          <p:nvPr>
            <p:custDataLst>
              <p:tags r:id="rId4"/>
            </p:custDataLst>
          </p:nvPr>
        </p:nvSpPr>
        <p:spPr>
          <a:xfrm>
            <a:off x="223413" y="2691881"/>
            <a:ext cx="2783167" cy="723066"/>
          </a:xfrm>
          <a:prstGeom prst="roundRect">
            <a:avLst>
              <a:gd name="adj" fmla="val 7424"/>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4" name="그룹 33">
            <a:extLst>
              <a:ext uri="{FF2B5EF4-FFF2-40B4-BE49-F238E27FC236}">
                <a16:creationId xmlns:a16="http://schemas.microsoft.com/office/drawing/2014/main" id="{AD41B6FE-EE99-48FE-9829-C8A440D00733}"/>
              </a:ext>
            </a:extLst>
          </p:cNvPr>
          <p:cNvGrpSpPr/>
          <p:nvPr/>
        </p:nvGrpSpPr>
        <p:grpSpPr>
          <a:xfrm>
            <a:off x="345821" y="1121339"/>
            <a:ext cx="2402208" cy="2300293"/>
            <a:chOff x="1936023" y="1224600"/>
            <a:chExt cx="2402208" cy="2300293"/>
          </a:xfrm>
        </p:grpSpPr>
        <p:grpSp>
          <p:nvGrpSpPr>
            <p:cNvPr id="36" name="그룹 35">
              <a:extLst>
                <a:ext uri="{FF2B5EF4-FFF2-40B4-BE49-F238E27FC236}">
                  <a16:creationId xmlns:a16="http://schemas.microsoft.com/office/drawing/2014/main" id="{89061BB0-C92E-4D9A-BDC4-A756FB627D64}"/>
                </a:ext>
              </a:extLst>
            </p:cNvPr>
            <p:cNvGrpSpPr/>
            <p:nvPr/>
          </p:nvGrpSpPr>
          <p:grpSpPr>
            <a:xfrm>
              <a:off x="2576037" y="1224600"/>
              <a:ext cx="1762194" cy="2300293"/>
              <a:chOff x="5587592" y="936042"/>
              <a:chExt cx="1762194" cy="2300293"/>
            </a:xfrm>
          </p:grpSpPr>
          <p:grpSp>
            <p:nvGrpSpPr>
              <p:cNvPr id="45" name="그룹 44">
                <a:extLst>
                  <a:ext uri="{FF2B5EF4-FFF2-40B4-BE49-F238E27FC236}">
                    <a16:creationId xmlns:a16="http://schemas.microsoft.com/office/drawing/2014/main" id="{D71169F4-F179-4595-B65A-96670130EFA5}"/>
                  </a:ext>
                </a:extLst>
              </p:cNvPr>
              <p:cNvGrpSpPr/>
              <p:nvPr/>
            </p:nvGrpSpPr>
            <p:grpSpPr>
              <a:xfrm>
                <a:off x="5671594" y="936042"/>
                <a:ext cx="1678192" cy="2067946"/>
                <a:chOff x="2806759" y="4708975"/>
                <a:chExt cx="1928604" cy="2376516"/>
              </a:xfrm>
            </p:grpSpPr>
            <p:sp>
              <p:nvSpPr>
                <p:cNvPr id="47" name="0">
                  <a:extLst>
                    <a:ext uri="{FF2B5EF4-FFF2-40B4-BE49-F238E27FC236}">
                      <a16:creationId xmlns:a16="http://schemas.microsoft.com/office/drawing/2014/main" id="{52D632D8-0490-4EC7-8034-3D90C5C219F9}"/>
                    </a:ext>
                  </a:extLst>
                </p:cNvPr>
                <p:cNvSpPr/>
                <p:nvPr/>
              </p:nvSpPr>
              <p:spPr>
                <a:xfrm>
                  <a:off x="2806759" y="6604081"/>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돌</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pic>
              <p:nvPicPr>
                <p:cNvPr id="383" name="그래픽 382" descr="말풍선">
                  <a:extLst>
                    <a:ext uri="{FF2B5EF4-FFF2-40B4-BE49-F238E27FC236}">
                      <a16:creationId xmlns:a16="http://schemas.microsoft.com/office/drawing/2014/main" id="{0F04B01B-C4A3-4D57-97D3-4A48DF905F57}"/>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4112289" y="4708975"/>
                  <a:ext cx="389606" cy="389605"/>
                </a:xfrm>
                <a:prstGeom prst="rect">
                  <a:avLst/>
                </a:prstGeom>
              </p:spPr>
            </p:pic>
            <p:sp>
              <p:nvSpPr>
                <p:cNvPr id="384" name="0">
                  <a:extLst>
                    <a:ext uri="{FF2B5EF4-FFF2-40B4-BE49-F238E27FC236}">
                      <a16:creationId xmlns:a16="http://schemas.microsoft.com/office/drawing/2014/main" id="{F0945BA4-F098-4B15-890A-9FA65C809377}"/>
                    </a:ext>
                  </a:extLst>
                </p:cNvPr>
                <p:cNvSpPr/>
                <p:nvPr/>
              </p:nvSpPr>
              <p:spPr>
                <a:xfrm>
                  <a:off x="3555768" y="6616049"/>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메</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8" name="0">
                  <a:extLst>
                    <a:ext uri="{FF2B5EF4-FFF2-40B4-BE49-F238E27FC236}">
                      <a16:creationId xmlns:a16="http://schemas.microsoft.com/office/drawing/2014/main" id="{E1D666B1-0AA2-45A5-8121-1D6DAFBF5136}"/>
                    </a:ext>
                  </a:extLst>
                </p:cNvPr>
                <p:cNvSpPr/>
                <p:nvPr/>
              </p:nvSpPr>
              <p:spPr>
                <a:xfrm>
                  <a:off x="4266389" y="6616048"/>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녹</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sp>
            <p:nvSpPr>
              <p:cNvPr id="46" name="직사각형 45">
                <a:extLst>
                  <a:ext uri="{FF2B5EF4-FFF2-40B4-BE49-F238E27FC236}">
                    <a16:creationId xmlns:a16="http://schemas.microsoft.com/office/drawing/2014/main" id="{60E9938F-3931-47E7-BBDF-D841A7571857}"/>
                  </a:ext>
                </a:extLst>
              </p:cNvPr>
              <p:cNvSpPr/>
              <p:nvPr/>
            </p:nvSpPr>
            <p:spPr>
              <a:xfrm>
                <a:off x="6340465" y="302089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87" name="직사각형 386">
                <a:extLst>
                  <a:ext uri="{FF2B5EF4-FFF2-40B4-BE49-F238E27FC236}">
                    <a16:creationId xmlns:a16="http://schemas.microsoft.com/office/drawing/2014/main" id="{571C3B68-D484-497C-B764-54E5C7A4A118}"/>
                  </a:ext>
                </a:extLst>
              </p:cNvPr>
              <p:cNvSpPr/>
              <p:nvPr/>
            </p:nvSpPr>
            <p:spPr>
              <a:xfrm>
                <a:off x="5587592" y="301244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7" name="그룹 36">
              <a:extLst>
                <a:ext uri="{FF2B5EF4-FFF2-40B4-BE49-F238E27FC236}">
                  <a16:creationId xmlns:a16="http://schemas.microsoft.com/office/drawing/2014/main" id="{D90D949D-FD7C-4800-9B61-73A746690819}"/>
                </a:ext>
              </a:extLst>
            </p:cNvPr>
            <p:cNvGrpSpPr/>
            <p:nvPr/>
          </p:nvGrpSpPr>
          <p:grpSpPr>
            <a:xfrm>
              <a:off x="1936023" y="2884070"/>
              <a:ext cx="595035" cy="622379"/>
              <a:chOff x="6433215" y="2595512"/>
              <a:chExt cx="595035" cy="622379"/>
            </a:xfrm>
          </p:grpSpPr>
          <p:sp>
            <p:nvSpPr>
              <p:cNvPr id="43" name="0">
                <a:extLst>
                  <a:ext uri="{FF2B5EF4-FFF2-40B4-BE49-F238E27FC236}">
                    <a16:creationId xmlns:a16="http://schemas.microsoft.com/office/drawing/2014/main" id="{CF7C9DD4-8319-4B39-ACED-47C01CC80D43}"/>
                  </a:ext>
                </a:extLst>
              </p:cNvPr>
              <p:cNvSpPr/>
              <p:nvPr/>
            </p:nvSpPr>
            <p:spPr>
              <a:xfrm>
                <a:off x="6524765" y="259551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당</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2" name="직사각형 41">
                <a:extLst>
                  <a:ext uri="{FF2B5EF4-FFF2-40B4-BE49-F238E27FC236}">
                    <a16:creationId xmlns:a16="http://schemas.microsoft.com/office/drawing/2014/main" id="{74A93F0F-607A-43BB-96B8-51D100A6B3EF}"/>
                  </a:ext>
                </a:extLst>
              </p:cNvPr>
              <p:cNvSpPr/>
              <p:nvPr/>
            </p:nvSpPr>
            <p:spPr>
              <a:xfrm>
                <a:off x="6433215" y="300244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9" name="직사각형 38">
              <a:extLst>
                <a:ext uri="{FF2B5EF4-FFF2-40B4-BE49-F238E27FC236}">
                  <a16:creationId xmlns:a16="http://schemas.microsoft.com/office/drawing/2014/main" id="{CF6D9002-46F6-4F72-BC17-3510D756A069}"/>
                </a:ext>
              </a:extLst>
            </p:cNvPr>
            <p:cNvSpPr/>
            <p:nvPr/>
          </p:nvSpPr>
          <p:spPr>
            <a:xfrm>
              <a:off x="3948100" y="3291005"/>
              <a:ext cx="389850"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28" name="그룹 27">
            <a:extLst>
              <a:ext uri="{FF2B5EF4-FFF2-40B4-BE49-F238E27FC236}">
                <a16:creationId xmlns:a16="http://schemas.microsoft.com/office/drawing/2014/main" id="{9C9C268A-ED86-4339-99A3-935CBC6863BE}"/>
              </a:ext>
            </a:extLst>
          </p:cNvPr>
          <p:cNvGrpSpPr/>
          <p:nvPr/>
        </p:nvGrpSpPr>
        <p:grpSpPr>
          <a:xfrm>
            <a:off x="255007" y="780165"/>
            <a:ext cx="1208677" cy="180663"/>
            <a:chOff x="9203223" y="1453586"/>
            <a:chExt cx="1208677" cy="180663"/>
          </a:xfrm>
        </p:grpSpPr>
        <p:sp>
          <p:nvSpPr>
            <p:cNvPr id="30" name="Series Label">
              <a:extLst>
                <a:ext uri="{FF2B5EF4-FFF2-40B4-BE49-F238E27FC236}">
                  <a16:creationId xmlns:a16="http://schemas.microsoft.com/office/drawing/2014/main" id="{0A862EB2-2C8E-484D-9F57-D930D2548F62}"/>
                </a:ext>
              </a:extLst>
            </p:cNvPr>
            <p:cNvSpPr>
              <a:spLocks noChangeArrowheads="1"/>
            </p:cNvSpPr>
            <p:nvPr/>
          </p:nvSpPr>
          <p:spPr bwMode="auto">
            <a:xfrm>
              <a:off x="943550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1" name="Series Color">
              <a:extLst>
                <a:ext uri="{FF2B5EF4-FFF2-40B4-BE49-F238E27FC236}">
                  <a16:creationId xmlns:a16="http://schemas.microsoft.com/office/drawing/2014/main" id="{25501D92-EC8F-4DA3-B4F3-BD33AB3AD6F0}"/>
                </a:ext>
              </a:extLst>
            </p:cNvPr>
            <p:cNvSpPr>
              <a:spLocks noChangeArrowheads="1"/>
            </p:cNvSpPr>
            <p:nvPr/>
          </p:nvSpPr>
          <p:spPr bwMode="auto">
            <a:xfrm>
              <a:off x="9203223" y="1453586"/>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2" name="Series Label">
              <a:extLst>
                <a:ext uri="{FF2B5EF4-FFF2-40B4-BE49-F238E27FC236}">
                  <a16:creationId xmlns:a16="http://schemas.microsoft.com/office/drawing/2014/main" id="{3ABD6513-0479-4D33-A1F9-D115AA1A7D70}"/>
                </a:ext>
              </a:extLst>
            </p:cNvPr>
            <p:cNvSpPr>
              <a:spLocks noChangeArrowheads="1"/>
            </p:cNvSpPr>
            <p:nvPr/>
          </p:nvSpPr>
          <p:spPr bwMode="auto">
            <a:xfrm>
              <a:off x="1011053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3" name="Series Color">
              <a:extLst>
                <a:ext uri="{FF2B5EF4-FFF2-40B4-BE49-F238E27FC236}">
                  <a16:creationId xmlns:a16="http://schemas.microsoft.com/office/drawing/2014/main" id="{9187C80A-0191-4F39-B982-BE92F2FFB556}"/>
                </a:ext>
              </a:extLst>
            </p:cNvPr>
            <p:cNvSpPr>
              <a:spLocks noChangeArrowheads="1"/>
            </p:cNvSpPr>
            <p:nvPr/>
          </p:nvSpPr>
          <p:spPr bwMode="auto">
            <a:xfrm>
              <a:off x="9878253" y="1453586"/>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29" name="직사각형 28">
            <a:extLst>
              <a:ext uri="{FF2B5EF4-FFF2-40B4-BE49-F238E27FC236}">
                <a16:creationId xmlns:a16="http://schemas.microsoft.com/office/drawing/2014/main" id="{AD521FDB-A5DF-4239-AFF1-EBA17C25F2F4}"/>
              </a:ext>
            </a:extLst>
          </p:cNvPr>
          <p:cNvSpPr/>
          <p:nvPr/>
        </p:nvSpPr>
        <p:spPr>
          <a:xfrm>
            <a:off x="310371" y="1165848"/>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13" name="사각형: 둥근 모서리 12">
            <a:extLst>
              <a:ext uri="{FF2B5EF4-FFF2-40B4-BE49-F238E27FC236}">
                <a16:creationId xmlns:a16="http://schemas.microsoft.com/office/drawing/2014/main" id="{8EE59CE2-73BF-46D9-9534-296F2981A960}"/>
              </a:ext>
            </a:extLst>
          </p:cNvPr>
          <p:cNvSpPr/>
          <p:nvPr/>
        </p:nvSpPr>
        <p:spPr>
          <a:xfrm>
            <a:off x="2205858" y="783551"/>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74" name="그래픽 373" descr="사람들과 함께 사이클링 ">
            <a:extLst>
              <a:ext uri="{FF2B5EF4-FFF2-40B4-BE49-F238E27FC236}">
                <a16:creationId xmlns:a16="http://schemas.microsoft.com/office/drawing/2014/main" id="{287CF13A-05C2-4F7C-8232-C12599F9B4C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810552" y="5963654"/>
            <a:ext cx="371162" cy="375871"/>
          </a:xfrm>
          <a:prstGeom prst="rect">
            <a:avLst/>
          </a:prstGeom>
        </p:spPr>
      </p:pic>
      <p:graphicFrame>
        <p:nvGraphicFramePr>
          <p:cNvPr id="518" name="표 518">
            <a:extLst>
              <a:ext uri="{FF2B5EF4-FFF2-40B4-BE49-F238E27FC236}">
                <a16:creationId xmlns:a16="http://schemas.microsoft.com/office/drawing/2014/main" id="{10E81D62-E5B1-4A8C-AEAA-463A79CAD766}"/>
              </a:ext>
            </a:extLst>
          </p:cNvPr>
          <p:cNvGraphicFramePr>
            <a:graphicFrameLocks noGrp="1"/>
          </p:cNvGraphicFramePr>
          <p:nvPr/>
        </p:nvGraphicFramePr>
        <p:xfrm>
          <a:off x="222290" y="3521879"/>
          <a:ext cx="2784288" cy="2214784"/>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553696">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553696">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553696">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553696">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5"/>
            </p:custDataLst>
          </p:nvPr>
        </p:nvSpPr>
        <p:spPr>
          <a:xfrm>
            <a:off x="3073888" y="1672549"/>
            <a:ext cx="5162550"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23">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879" name="그룹 878">
            <a:extLst>
              <a:ext uri="{FF2B5EF4-FFF2-40B4-BE49-F238E27FC236}">
                <a16:creationId xmlns:a16="http://schemas.microsoft.com/office/drawing/2014/main" id="{530D8F6C-B350-4F8C-AAA4-E7D8BE50B0A1}"/>
              </a:ext>
            </a:extLst>
          </p:cNvPr>
          <p:cNvGrpSpPr/>
          <p:nvPr/>
        </p:nvGrpSpPr>
        <p:grpSpPr>
          <a:xfrm>
            <a:off x="2606489" y="1145781"/>
            <a:ext cx="281917" cy="285412"/>
            <a:chOff x="8969982" y="5994010"/>
            <a:chExt cx="281917" cy="285412"/>
          </a:xfrm>
        </p:grpSpPr>
        <p:sp>
          <p:nvSpPr>
            <p:cNvPr id="880" name="Oval">
              <a:extLst>
                <a:ext uri="{FF2B5EF4-FFF2-40B4-BE49-F238E27FC236}">
                  <a16:creationId xmlns:a16="http://schemas.microsoft.com/office/drawing/2014/main" id="{F41EBD88-68F8-41A3-AA86-65CD9EF6062E}"/>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1" name="자유형: 도형 880">
              <a:extLst>
                <a:ext uri="{FF2B5EF4-FFF2-40B4-BE49-F238E27FC236}">
                  <a16:creationId xmlns:a16="http://schemas.microsoft.com/office/drawing/2014/main" id="{6B22106F-983B-49CB-917D-F2613BD8F34E}"/>
                </a:ext>
              </a:extLst>
            </p:cNvPr>
            <p:cNvSpPr/>
            <p:nvPr/>
          </p:nvSpPr>
          <p:spPr>
            <a:xfrm>
              <a:off x="9059382" y="6063859"/>
              <a:ext cx="99195" cy="145715"/>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sp>
          <p:nvSpPr>
            <p:cNvPr id="882" name="Oval">
              <a:extLst>
                <a:ext uri="{FF2B5EF4-FFF2-40B4-BE49-F238E27FC236}">
                  <a16:creationId xmlns:a16="http://schemas.microsoft.com/office/drawing/2014/main" id="{B5B34571-B5FA-4606-BCC1-51DA8D70482A}"/>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83" name="그래픽 882" descr="닫기">
              <a:extLst>
                <a:ext uri="{FF2B5EF4-FFF2-40B4-BE49-F238E27FC236}">
                  <a16:creationId xmlns:a16="http://schemas.microsoft.com/office/drawing/2014/main" id="{A3EF068B-1E1B-442F-B7CE-F550CF3B3081}"/>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9159461" y="6194320"/>
              <a:ext cx="37315" cy="36857"/>
            </a:xfrm>
            <a:prstGeom prst="rect">
              <a:avLst/>
            </a:prstGeom>
          </p:spPr>
        </p:pic>
      </p:gr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34818" y="6109365"/>
              <a:ext cx="241298" cy="243191"/>
            </a:xfrm>
            <a:prstGeom prst="rect">
              <a:avLst/>
            </a:prstGeom>
          </p:spPr>
        </p:pic>
      </p:gr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230832142"/>
              </p:ext>
            </p:extLst>
          </p:nvPr>
        </p:nvGraphicFramePr>
        <p:xfrm>
          <a:off x="8475836" y="575693"/>
          <a:ext cx="3555758" cy="3869979"/>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해당 발신자를 대상으로 하는 문자창으로 전환되며 창을 닫음</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grpSp>
        <p:nvGrpSpPr>
          <p:cNvPr id="347" name="그룹 346">
            <a:extLst>
              <a:ext uri="{FF2B5EF4-FFF2-40B4-BE49-F238E27FC236}">
                <a16:creationId xmlns:a16="http://schemas.microsoft.com/office/drawing/2014/main" id="{1AB16DE4-ECC2-4304-AFDD-5A1AAA185714}"/>
              </a:ext>
            </a:extLst>
          </p:cNvPr>
          <p:cNvGrpSpPr/>
          <p:nvPr/>
        </p:nvGrpSpPr>
        <p:grpSpPr>
          <a:xfrm>
            <a:off x="2784283" y="1409205"/>
            <a:ext cx="3099175" cy="3061697"/>
            <a:chOff x="2784283" y="1409205"/>
            <a:chExt cx="3099175" cy="3061697"/>
          </a:xfrm>
        </p:grpSpPr>
        <p:sp>
          <p:nvSpPr>
            <p:cNvPr id="348" name="사각형: 둥근 모서리 347">
              <a:extLst>
                <a:ext uri="{FF2B5EF4-FFF2-40B4-BE49-F238E27FC236}">
                  <a16:creationId xmlns:a16="http://schemas.microsoft.com/office/drawing/2014/main" id="{0BC6402D-24F8-4D8E-A8CB-DF5C7DB5CF72}"/>
                </a:ext>
              </a:extLst>
            </p:cNvPr>
            <p:cNvSpPr/>
            <p:nvPr/>
          </p:nvSpPr>
          <p:spPr>
            <a:xfrm>
              <a:off x="2784283" y="1409205"/>
              <a:ext cx="3099175" cy="3061697"/>
            </a:xfrm>
            <a:prstGeom prst="roundRect">
              <a:avLst>
                <a:gd name="adj" fmla="val 8173"/>
              </a:avLst>
            </a:prstGeom>
            <a:solidFill>
              <a:schemeClr val="bg1"/>
            </a:solidFill>
            <a:ln w="3175">
              <a:solidFill>
                <a:schemeClr val="tx1">
                  <a:lumMod val="95000"/>
                  <a:lumOff val="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49" name="직사각형 348">
              <a:extLst>
                <a:ext uri="{FF2B5EF4-FFF2-40B4-BE49-F238E27FC236}">
                  <a16:creationId xmlns:a16="http://schemas.microsoft.com/office/drawing/2014/main" id="{655EF255-2DB0-4BC7-A815-DBA09F36CF0F}"/>
                </a:ext>
              </a:extLst>
            </p:cNvPr>
            <p:cNvSpPr/>
            <p:nvPr/>
          </p:nvSpPr>
          <p:spPr>
            <a:xfrm>
              <a:off x="2947273" y="1931402"/>
              <a:ext cx="2773189" cy="707886"/>
            </a:xfrm>
            <a:prstGeom prst="rect">
              <a:avLst/>
            </a:prstGeom>
          </p:spPr>
          <p:txBody>
            <a:bodyPr wrap="square" anchor="ctr">
              <a:spAutoFit/>
            </a:bodyPr>
            <a:lstStyle/>
            <a:p>
              <a:pPr lvl="0" algn="ctr">
                <a:defRPr/>
              </a:pPr>
              <a:r>
                <a:rPr lang="en-US" altLang="ko-KR" sz="20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20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2000" b="1" dirty="0">
                  <a:solidFill>
                    <a:schemeClr val="bg1">
                      <a:lumMod val="65000"/>
                    </a:schemeClr>
                  </a:solidFill>
                  <a:latin typeface="맑은 고딕" panose="020B0503020000020004" pitchFamily="50" charset="-127"/>
                  <a:ea typeface="맑은 고딕" panose="020B0503020000020004" pitchFamily="50" charset="-127"/>
                </a:rPr>
                <a:t>or name  </a:t>
              </a:r>
            </a:p>
            <a:p>
              <a:pPr lvl="0" algn="ctr">
                <a:defRPr/>
              </a:pPr>
              <a:r>
                <a:rPr lang="en-US" altLang="ko-KR" sz="20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350" name="TextBox 349">
              <a:extLst>
                <a:ext uri="{FF2B5EF4-FFF2-40B4-BE49-F238E27FC236}">
                  <a16:creationId xmlns:a16="http://schemas.microsoft.com/office/drawing/2014/main" id="{0B2E9E4A-282F-4B9F-B1A7-730E26776D36}"/>
                </a:ext>
              </a:extLst>
            </p:cNvPr>
            <p:cNvSpPr txBox="1"/>
            <p:nvPr/>
          </p:nvSpPr>
          <p:spPr>
            <a:xfrm>
              <a:off x="3294161" y="1523121"/>
              <a:ext cx="2079415" cy="307777"/>
            </a:xfrm>
            <a:prstGeom prst="rect">
              <a:avLst/>
            </a:prstGeom>
            <a:noFill/>
          </p:spPr>
          <p:txBody>
            <a:bodyPr wrap="none" rtlCol="0">
              <a:spAutoFit/>
            </a:bodyPr>
            <a:lstStyle/>
            <a:p>
              <a:r>
                <a:rPr lang="ko-KR" altLang="en-US" dirty="0"/>
                <a:t>문자가 수신되었습니다</a:t>
              </a:r>
              <a:r>
                <a:rPr lang="en-US" altLang="ko-KR" dirty="0"/>
                <a:t>.</a:t>
              </a:r>
              <a:endParaRPr lang="ko-KR" altLang="en-US" dirty="0"/>
            </a:p>
          </p:txBody>
        </p:sp>
        <p:sp>
          <p:nvSpPr>
            <p:cNvPr id="351" name="Freeform 130">
              <a:extLst>
                <a:ext uri="{FF2B5EF4-FFF2-40B4-BE49-F238E27FC236}">
                  <a16:creationId xmlns:a16="http://schemas.microsoft.com/office/drawing/2014/main" id="{383F9A7F-D4D0-4481-A7E5-CB0FB4171A30}"/>
                </a:ext>
              </a:extLst>
            </p:cNvPr>
            <p:cNvSpPr>
              <a:spLocks noEditPoints="1"/>
            </p:cNvSpPr>
            <p:nvPr/>
          </p:nvSpPr>
          <p:spPr bwMode="auto">
            <a:xfrm>
              <a:off x="3688443" y="2842127"/>
              <a:ext cx="1075440" cy="475312"/>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rgbClr val="FFFFFF"/>
            </a:solidFill>
            <a:ln w="38100">
              <a:solidFill>
                <a:srgbClr val="E6097F"/>
              </a:solidFill>
            </a:ln>
          </p:spPr>
          <p:txBody>
            <a:bodyPr vert="horz" wrap="square" lIns="68580" tIns="34290" rIns="68580" bIns="3429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Open Sans Light"/>
                <a:ea typeface="+mn-ea"/>
                <a:cs typeface="Arial"/>
                <a:sym typeface="Arial"/>
              </a:endParaRPr>
            </a:p>
          </p:txBody>
        </p:sp>
        <p:sp>
          <p:nvSpPr>
            <p:cNvPr id="352" name="사각형: 둥근 모서리 351">
              <a:extLst>
                <a:ext uri="{FF2B5EF4-FFF2-40B4-BE49-F238E27FC236}">
                  <a16:creationId xmlns:a16="http://schemas.microsoft.com/office/drawing/2014/main" id="{79176D45-AAA4-4BB6-A98D-7DEA35BA817F}"/>
                </a:ext>
              </a:extLst>
            </p:cNvPr>
            <p:cNvSpPr/>
            <p:nvPr/>
          </p:nvSpPr>
          <p:spPr>
            <a:xfrm>
              <a:off x="3304885" y="3902161"/>
              <a:ext cx="872832" cy="412662"/>
            </a:xfrm>
            <a:prstGeom prst="roundRect">
              <a:avLst/>
            </a:prstGeom>
            <a:solidFill>
              <a:srgbClr val="E6097F"/>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100" b="1" dirty="0">
                  <a:solidFill>
                    <a:schemeClr val="bg1"/>
                  </a:solidFill>
                </a:rPr>
                <a:t>확인하기</a:t>
              </a:r>
            </a:p>
          </p:txBody>
        </p:sp>
        <p:sp>
          <p:nvSpPr>
            <p:cNvPr id="353" name="사각형: 둥근 모서리 352">
              <a:extLst>
                <a:ext uri="{FF2B5EF4-FFF2-40B4-BE49-F238E27FC236}">
                  <a16:creationId xmlns:a16="http://schemas.microsoft.com/office/drawing/2014/main" id="{568E6E3D-E642-4CC9-8559-B55E280E9820}"/>
                </a:ext>
              </a:extLst>
            </p:cNvPr>
            <p:cNvSpPr/>
            <p:nvPr/>
          </p:nvSpPr>
          <p:spPr>
            <a:xfrm>
              <a:off x="4431503" y="3902161"/>
              <a:ext cx="872832"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닫기</a:t>
              </a:r>
            </a:p>
          </p:txBody>
        </p:sp>
        <p:cxnSp>
          <p:nvCxnSpPr>
            <p:cNvPr id="354" name="직선 연결선 353">
              <a:extLst>
                <a:ext uri="{FF2B5EF4-FFF2-40B4-BE49-F238E27FC236}">
                  <a16:creationId xmlns:a16="http://schemas.microsoft.com/office/drawing/2014/main" id="{7268BEF7-B934-4FFE-9367-042E48188141}"/>
                </a:ext>
              </a:extLst>
            </p:cNvPr>
            <p:cNvCxnSpPr>
              <a:cxnSpLocks/>
            </p:cNvCxnSpPr>
            <p:nvPr/>
          </p:nvCxnSpPr>
          <p:spPr>
            <a:xfrm flipH="1">
              <a:off x="5451823" y="1562259"/>
              <a:ext cx="268639" cy="26863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355" name="직선 연결선 354">
              <a:extLst>
                <a:ext uri="{FF2B5EF4-FFF2-40B4-BE49-F238E27FC236}">
                  <a16:creationId xmlns:a16="http://schemas.microsoft.com/office/drawing/2014/main" id="{104B2B1C-187C-4C68-AAD0-16DA3ADBB1E9}"/>
                </a:ext>
              </a:extLst>
            </p:cNvPr>
            <p:cNvCxnSpPr>
              <a:cxnSpLocks/>
            </p:cNvCxnSpPr>
            <p:nvPr/>
          </p:nvCxnSpPr>
          <p:spPr>
            <a:xfrm>
              <a:off x="5451823" y="1562259"/>
              <a:ext cx="268639" cy="26863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sp>
        <p:nvSpPr>
          <p:cNvPr id="5" name="TextBox 4">
            <a:extLst>
              <a:ext uri="{FF2B5EF4-FFF2-40B4-BE49-F238E27FC236}">
                <a16:creationId xmlns:a16="http://schemas.microsoft.com/office/drawing/2014/main" id="{A77A6218-BF6D-49E0-8BD1-0DE403C00A2A}"/>
              </a:ext>
            </a:extLst>
          </p:cNvPr>
          <p:cNvSpPr txBox="1"/>
          <p:nvPr/>
        </p:nvSpPr>
        <p:spPr>
          <a:xfrm>
            <a:off x="3011370" y="3675683"/>
            <a:ext cx="35050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DE640DCC-24BB-4A87-8987-51DE1F1DA568}"/>
              </a:ext>
            </a:extLst>
          </p:cNvPr>
          <p:cNvSpPr/>
          <p:nvPr>
            <p:custDataLst>
              <p:tags r:id="rId6"/>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6" name="슬라이드 번호 개체 틀 5">
            <a:extLst>
              <a:ext uri="{FF2B5EF4-FFF2-40B4-BE49-F238E27FC236}">
                <a16:creationId xmlns:a16="http://schemas.microsoft.com/office/drawing/2014/main" id="{C471010D-02A9-427E-914E-B1506405AB98}"/>
              </a:ext>
            </a:extLst>
          </p:cNvPr>
          <p:cNvSpPr>
            <a:spLocks noGrp="1"/>
          </p:cNvSpPr>
          <p:nvPr>
            <p:ph type="sldNum" idx="12"/>
          </p:nvPr>
        </p:nvSpPr>
        <p:spPr/>
        <p:txBody>
          <a:bodyPr/>
          <a:lstStyle/>
          <a:p>
            <a:fld id="{00000000-1234-1234-1234-123412341234}" type="slidenum">
              <a:rPr lang="en-US" altLang="ko-KR" smtClean="0"/>
              <a:pPr/>
              <a:t>39</a:t>
            </a:fld>
            <a:endParaRPr lang="ko-KR" altLang="en-US"/>
          </a:p>
        </p:txBody>
      </p:sp>
    </p:spTree>
    <p:extLst>
      <p:ext uri="{BB962C8B-B14F-4D97-AF65-F5344CB8AC3E}">
        <p14:creationId xmlns:p14="http://schemas.microsoft.com/office/powerpoint/2010/main" val="358232289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40</a:t>
            </a:fld>
            <a:endParaRPr lang="ko-KR" altLang="en-US"/>
          </a:p>
        </p:txBody>
      </p:sp>
      <p:pic>
        <p:nvPicPr>
          <p:cNvPr id="2" name="그림 1">
            <a:extLst>
              <a:ext uri="{FF2B5EF4-FFF2-40B4-BE49-F238E27FC236}">
                <a16:creationId xmlns:a16="http://schemas.microsoft.com/office/drawing/2014/main" id="{7056AC08-3C6D-4D94-85B3-C05AFFF95ECB}"/>
              </a:ext>
            </a:extLst>
          </p:cNvPr>
          <p:cNvPicPr>
            <a:picLocks noChangeAspect="1"/>
          </p:cNvPicPr>
          <p:nvPr/>
        </p:nvPicPr>
        <p:blipFill>
          <a:blip r:embed="rId3"/>
          <a:stretch>
            <a:fillRect/>
          </a:stretch>
        </p:blipFill>
        <p:spPr>
          <a:xfrm>
            <a:off x="33778" y="0"/>
            <a:ext cx="12124443" cy="6858000"/>
          </a:xfrm>
          <a:prstGeom prst="rect">
            <a:avLst/>
          </a:prstGeom>
        </p:spPr>
      </p:pic>
    </p:spTree>
    <p:extLst>
      <p:ext uri="{BB962C8B-B14F-4D97-AF65-F5344CB8AC3E}">
        <p14:creationId xmlns:p14="http://schemas.microsoft.com/office/powerpoint/2010/main" val="191822148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주소록 </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3175101937"/>
              </p:ext>
            </p:extLst>
          </p:nvPr>
        </p:nvGraphicFramePr>
        <p:xfrm>
          <a:off x="8475836" y="575693"/>
          <a:ext cx="3555758" cy="4185048"/>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해당 영역을 클릭하면 해당 그룹을 접음</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목록에서는 즐겨찾기 또는 블랙리스트 등록을 할 수 없음 </a:t>
                      </a:r>
                      <a:endParaRPr lang="en-US" altLang="ko-KR" sz="1000" dirty="0"/>
                    </a:p>
                    <a:p>
                      <a:pPr marL="171450" indent="-171450" algn="l" latinLnBrk="1">
                        <a:buFont typeface="Arial" panose="020B0604020202020204" pitchFamily="34" charset="0"/>
                        <a:buChar char="•"/>
                      </a:pPr>
                      <a:r>
                        <a:rPr lang="ko-KR" altLang="en-US" sz="1000" dirty="0"/>
                        <a:t>수정하기 또는 연락처보기</a:t>
                      </a:r>
                      <a:r>
                        <a:rPr lang="en-US" altLang="ko-KR" sz="1000" dirty="0"/>
                        <a:t>/</a:t>
                      </a:r>
                      <a:r>
                        <a:rPr lang="ko-KR" altLang="en-US" sz="1000" dirty="0"/>
                        <a:t>수정 등의 방법으로 변경함</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등록된 전화번호가 복수일 때 선택하여 전화</a:t>
                      </a:r>
                      <a:r>
                        <a:rPr lang="en-US" altLang="ko-KR" sz="1000" dirty="0"/>
                        <a:t>/</a:t>
                      </a:r>
                      <a:r>
                        <a:rPr lang="ko-KR" altLang="en-US" sz="1000" dirty="0"/>
                        <a:t>예약</a:t>
                      </a:r>
                      <a:r>
                        <a:rPr lang="en-US" altLang="ko-KR" sz="1000" dirty="0"/>
                        <a:t>/</a:t>
                      </a:r>
                      <a:r>
                        <a:rPr lang="ko-KR" altLang="en-US" sz="1000" dirty="0" err="1"/>
                        <a:t>문자보내기</a:t>
                      </a:r>
                      <a:r>
                        <a:rPr lang="ko-KR" altLang="en-US" sz="1000" dirty="0"/>
                        <a:t> 기능 사용</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solidFill>
                            <a:srgbClr val="FF0000"/>
                          </a:solidFill>
                        </a:rPr>
                        <a:t>그룹목록 보기</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82C68C4-76A4-4622-AE8D-5F9D26294E8D}"/>
              </a:ext>
            </a:extLst>
          </p:cNvPr>
          <p:cNvSpPr/>
          <p:nvPr>
            <p:custDataLst>
              <p:tags r:id="rId1"/>
            </p:custDataLst>
          </p:nvPr>
        </p:nvSpPr>
        <p:spPr>
          <a:xfrm>
            <a:off x="181999" y="575693"/>
            <a:ext cx="2854084" cy="5883965"/>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58" name="사각형: 둥근 모서리 357">
            <a:extLst>
              <a:ext uri="{FF2B5EF4-FFF2-40B4-BE49-F238E27FC236}">
                <a16:creationId xmlns:a16="http://schemas.microsoft.com/office/drawing/2014/main" id="{A035D8A1-ADA5-4E7B-B604-B7A1CC2407E0}"/>
              </a:ext>
            </a:extLst>
          </p:cNvPr>
          <p:cNvSpPr/>
          <p:nvPr/>
        </p:nvSpPr>
        <p:spPr>
          <a:xfrm>
            <a:off x="182000" y="577388"/>
            <a:ext cx="2847714" cy="346019"/>
          </a:xfrm>
          <a:prstGeom prst="roundRect">
            <a:avLst>
              <a:gd name="adj" fmla="val 22099"/>
            </a:avLst>
          </a:prstGeom>
          <a:noFill/>
          <a:ln>
            <a:noFill/>
          </a:ln>
        </p:spPr>
        <p:txBody>
          <a:bodyPr wrap="square" anchor="ctr">
            <a:noAutofit/>
          </a:bodyPr>
          <a:lstStyle/>
          <a:p>
            <a:pPr lvl="0" algn="ctr"/>
            <a:r>
              <a:rPr lang="ko-KR" altLang="en-US" sz="1050" b="1" dirty="0">
                <a:solidFill>
                  <a:schemeClr val="tx1"/>
                </a:solidFill>
                <a:latin typeface="맑은 고딕" panose="020B0503020000020004" pitchFamily="50" charset="-127"/>
                <a:cs typeface="Segoe UI" panose="020B0502040204020203" pitchFamily="34" charset="0"/>
              </a:rPr>
              <a:t>주소록 보기</a:t>
            </a:r>
            <a:endParaRPr lang="en-US" altLang="ko-KR" sz="900" b="1" dirty="0">
              <a:solidFill>
                <a:schemeClr val="tx1"/>
              </a:solidFill>
              <a:cs typeface="Segoe UI" panose="020B0502040204020203" pitchFamily="34" charset="0"/>
            </a:endParaRPr>
          </a:p>
        </p:txBody>
      </p:sp>
      <p:cxnSp>
        <p:nvCxnSpPr>
          <p:cNvPr id="359" name="Line">
            <a:extLst>
              <a:ext uri="{FF2B5EF4-FFF2-40B4-BE49-F238E27FC236}">
                <a16:creationId xmlns:a16="http://schemas.microsoft.com/office/drawing/2014/main" id="{6CF332A9-AC1E-4CF2-8E68-1B2ACC0F96D9}"/>
              </a:ext>
            </a:extLst>
          </p:cNvPr>
          <p:cNvCxnSpPr>
            <a:cxnSpLocks/>
          </p:cNvCxnSpPr>
          <p:nvPr/>
        </p:nvCxnSpPr>
        <p:spPr bwMode="auto">
          <a:xfrm>
            <a:off x="226128" y="5050335"/>
            <a:ext cx="2803585"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1" name="그룹 380">
            <a:extLst>
              <a:ext uri="{FF2B5EF4-FFF2-40B4-BE49-F238E27FC236}">
                <a16:creationId xmlns:a16="http://schemas.microsoft.com/office/drawing/2014/main" id="{3B321784-CDBF-4897-AED2-168C34E2E83B}"/>
              </a:ext>
            </a:extLst>
          </p:cNvPr>
          <p:cNvGrpSpPr/>
          <p:nvPr/>
        </p:nvGrpSpPr>
        <p:grpSpPr>
          <a:xfrm>
            <a:off x="160406" y="1144350"/>
            <a:ext cx="2810236" cy="480525"/>
            <a:chOff x="1304082" y="1522810"/>
            <a:chExt cx="2810236" cy="480525"/>
          </a:xfrm>
        </p:grpSpPr>
        <p:sp>
          <p:nvSpPr>
            <p:cNvPr id="382" name="직사각형 381">
              <a:extLst>
                <a:ext uri="{FF2B5EF4-FFF2-40B4-BE49-F238E27FC236}">
                  <a16:creationId xmlns:a16="http://schemas.microsoft.com/office/drawing/2014/main" id="{2D0B3EC8-F668-43B1-A561-BDE75E4D5917}"/>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이름</a:t>
              </a:r>
              <a:endParaRPr kumimoji="1" lang="en-US" altLang="ko-KR" sz="900" b="1" kern="1200" dirty="0">
                <a:solidFill>
                  <a:srgbClr val="464646"/>
                </a:solidFill>
                <a:latin typeface="맑은 고딕"/>
                <a:ea typeface="맑은 고딕" panose="020B0503020000020004" pitchFamily="50" charset="-127"/>
              </a:endParaRPr>
            </a:p>
          </p:txBody>
        </p:sp>
        <p:sp>
          <p:nvSpPr>
            <p:cNvPr id="385" name="직사각형 384">
              <a:extLst>
                <a:ext uri="{FF2B5EF4-FFF2-40B4-BE49-F238E27FC236}">
                  <a16:creationId xmlns:a16="http://schemas.microsoft.com/office/drawing/2014/main" id="{204C9194-C8FB-4EB4-BDC2-E9D5DDE9362C}"/>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홍길동</a:t>
              </a:r>
            </a:p>
          </p:txBody>
        </p:sp>
      </p:grpSp>
      <p:grpSp>
        <p:nvGrpSpPr>
          <p:cNvPr id="386" name="그룹 385">
            <a:extLst>
              <a:ext uri="{FF2B5EF4-FFF2-40B4-BE49-F238E27FC236}">
                <a16:creationId xmlns:a16="http://schemas.microsoft.com/office/drawing/2014/main" id="{634123B1-4A6A-4CD7-B94B-AEFADCF75EA3}"/>
              </a:ext>
            </a:extLst>
          </p:cNvPr>
          <p:cNvGrpSpPr/>
          <p:nvPr/>
        </p:nvGrpSpPr>
        <p:grpSpPr>
          <a:xfrm>
            <a:off x="1352164" y="1169518"/>
            <a:ext cx="1394952" cy="480525"/>
            <a:chOff x="1304082" y="1522810"/>
            <a:chExt cx="2810236" cy="480525"/>
          </a:xfrm>
        </p:grpSpPr>
        <p:sp>
          <p:nvSpPr>
            <p:cNvPr id="389" name="직사각형 388">
              <a:extLst>
                <a:ext uri="{FF2B5EF4-FFF2-40B4-BE49-F238E27FC236}">
                  <a16:creationId xmlns:a16="http://schemas.microsoft.com/office/drawing/2014/main" id="{9B6E51B0-FA73-48E5-AB6D-B922063ABF9D}"/>
                </a:ext>
              </a:extLst>
            </p:cNvPr>
            <p:cNvSpPr/>
            <p:nvPr/>
          </p:nvSpPr>
          <p:spPr>
            <a:xfrm>
              <a:off x="1304082" y="1522810"/>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닉네임</a:t>
              </a:r>
              <a:endParaRPr kumimoji="1" lang="en-US" altLang="ko-KR" sz="900" b="1" kern="1200" dirty="0">
                <a:solidFill>
                  <a:srgbClr val="464646"/>
                </a:solidFill>
                <a:latin typeface="맑은 고딕"/>
                <a:ea typeface="맑은 고딕" panose="020B0503020000020004" pitchFamily="50" charset="-127"/>
              </a:endParaRPr>
            </a:p>
          </p:txBody>
        </p:sp>
        <p:sp>
          <p:nvSpPr>
            <p:cNvPr id="390" name="직사각형 389">
              <a:extLst>
                <a:ext uri="{FF2B5EF4-FFF2-40B4-BE49-F238E27FC236}">
                  <a16:creationId xmlns:a16="http://schemas.microsoft.com/office/drawing/2014/main" id="{38456D68-E3D1-4BCB-85A2-857A9A9D88BA}"/>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err="1">
                  <a:solidFill>
                    <a:schemeClr val="tx1"/>
                  </a:solidFill>
                  <a:latin typeface="맑은 고딕"/>
                  <a:ea typeface="맑은 고딕" panose="020B0503020000020004" pitchFamily="50" charset="-127"/>
                </a:rPr>
                <a:t>미스타</a:t>
              </a:r>
              <a:r>
                <a:rPr kumimoji="1" lang="ko-KR" altLang="en-US" sz="900" kern="1200" dirty="0">
                  <a:solidFill>
                    <a:schemeClr val="tx1"/>
                  </a:solidFill>
                  <a:latin typeface="맑은 고딕"/>
                  <a:ea typeface="맑은 고딕" panose="020B0503020000020004" pitchFamily="50" charset="-127"/>
                </a:rPr>
                <a:t> 홍</a:t>
              </a:r>
            </a:p>
          </p:txBody>
        </p:sp>
      </p:grpSp>
      <p:grpSp>
        <p:nvGrpSpPr>
          <p:cNvPr id="391" name="그룹 390">
            <a:extLst>
              <a:ext uri="{FF2B5EF4-FFF2-40B4-BE49-F238E27FC236}">
                <a16:creationId xmlns:a16="http://schemas.microsoft.com/office/drawing/2014/main" id="{57CA7757-0EDC-4A5D-B49B-9EB8F033948F}"/>
              </a:ext>
            </a:extLst>
          </p:cNvPr>
          <p:cNvGrpSpPr/>
          <p:nvPr/>
        </p:nvGrpSpPr>
        <p:grpSpPr>
          <a:xfrm>
            <a:off x="160406" y="1808015"/>
            <a:ext cx="2810236" cy="480525"/>
            <a:chOff x="1304082" y="1522810"/>
            <a:chExt cx="2810236" cy="480525"/>
          </a:xfrm>
        </p:grpSpPr>
        <p:sp>
          <p:nvSpPr>
            <p:cNvPr id="393" name="직사각형 392">
              <a:extLst>
                <a:ext uri="{FF2B5EF4-FFF2-40B4-BE49-F238E27FC236}">
                  <a16:creationId xmlns:a16="http://schemas.microsoft.com/office/drawing/2014/main" id="{B2E257FF-02F3-4AB1-BE34-1880EEDFBFD8}"/>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직장</a:t>
              </a:r>
              <a:endParaRPr kumimoji="1" lang="en-US" altLang="ko-KR" sz="900" b="1" kern="1200" dirty="0">
                <a:solidFill>
                  <a:srgbClr val="464646"/>
                </a:solidFill>
                <a:latin typeface="맑은 고딕"/>
                <a:ea typeface="맑은 고딕" panose="020B0503020000020004" pitchFamily="50" charset="-127"/>
              </a:endParaRPr>
            </a:p>
          </p:txBody>
        </p:sp>
        <p:sp>
          <p:nvSpPr>
            <p:cNvPr id="394" name="직사각형 393">
              <a:extLst>
                <a:ext uri="{FF2B5EF4-FFF2-40B4-BE49-F238E27FC236}">
                  <a16:creationId xmlns:a16="http://schemas.microsoft.com/office/drawing/2014/main" id="{8A5236EA-B6D8-4F52-A215-905BB807FC42}"/>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길동이네</a:t>
              </a:r>
            </a:p>
          </p:txBody>
        </p:sp>
      </p:grpSp>
      <p:grpSp>
        <p:nvGrpSpPr>
          <p:cNvPr id="395" name="그룹 394">
            <a:extLst>
              <a:ext uri="{FF2B5EF4-FFF2-40B4-BE49-F238E27FC236}">
                <a16:creationId xmlns:a16="http://schemas.microsoft.com/office/drawing/2014/main" id="{2CA5AC34-057F-4F39-B432-2ADB89A3C0A7}"/>
              </a:ext>
            </a:extLst>
          </p:cNvPr>
          <p:cNvGrpSpPr/>
          <p:nvPr/>
        </p:nvGrpSpPr>
        <p:grpSpPr>
          <a:xfrm>
            <a:off x="160406" y="2387325"/>
            <a:ext cx="2268325" cy="480050"/>
            <a:chOff x="1304082" y="3010840"/>
            <a:chExt cx="2268325" cy="480050"/>
          </a:xfrm>
        </p:grpSpPr>
        <p:sp>
          <p:nvSpPr>
            <p:cNvPr id="396" name="직사각형 395">
              <a:extLst>
                <a:ext uri="{FF2B5EF4-FFF2-40B4-BE49-F238E27FC236}">
                  <a16:creationId xmlns:a16="http://schemas.microsoft.com/office/drawing/2014/main" id="{735BB467-DAC6-429B-8034-3CFB5AD87A6C}"/>
                </a:ext>
              </a:extLst>
            </p:cNvPr>
            <p:cNvSpPr/>
            <p:nvPr/>
          </p:nvSpPr>
          <p:spPr>
            <a:xfrm>
              <a:off x="1304082" y="301084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전화</a:t>
              </a:r>
              <a:endParaRPr kumimoji="1" lang="en-US" altLang="ko-KR" sz="900" b="1" kern="1200" dirty="0">
                <a:solidFill>
                  <a:srgbClr val="464646"/>
                </a:solidFill>
                <a:latin typeface="맑은 고딕"/>
                <a:ea typeface="맑은 고딕" panose="020B0503020000020004" pitchFamily="50" charset="-127"/>
              </a:endParaRPr>
            </a:p>
          </p:txBody>
        </p:sp>
        <p:grpSp>
          <p:nvGrpSpPr>
            <p:cNvPr id="397" name="그룹 396">
              <a:extLst>
                <a:ext uri="{FF2B5EF4-FFF2-40B4-BE49-F238E27FC236}">
                  <a16:creationId xmlns:a16="http://schemas.microsoft.com/office/drawing/2014/main" id="{89F310AD-9DCA-43EC-BE4B-9F915C1A731F}"/>
                </a:ext>
              </a:extLst>
            </p:cNvPr>
            <p:cNvGrpSpPr/>
            <p:nvPr/>
          </p:nvGrpSpPr>
          <p:grpSpPr>
            <a:xfrm>
              <a:off x="1405258" y="3260058"/>
              <a:ext cx="2167149" cy="230832"/>
              <a:chOff x="8205918" y="2220585"/>
              <a:chExt cx="2167149" cy="230832"/>
            </a:xfrm>
          </p:grpSpPr>
          <p:sp>
            <p:nvSpPr>
              <p:cNvPr id="401" name="직사각형 400">
                <a:extLst>
                  <a:ext uri="{FF2B5EF4-FFF2-40B4-BE49-F238E27FC236}">
                    <a16:creationId xmlns:a16="http://schemas.microsoft.com/office/drawing/2014/main" id="{551305D6-61FE-4C28-93B8-A9BB4A0D388A}"/>
                  </a:ext>
                </a:extLst>
              </p:cNvPr>
              <p:cNvSpPr/>
              <p:nvPr/>
            </p:nvSpPr>
            <p:spPr>
              <a:xfrm>
                <a:off x="8205918" y="2220585"/>
                <a:ext cx="839772"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b="1" kern="1200" dirty="0" err="1">
                    <a:solidFill>
                      <a:schemeClr val="tx1"/>
                    </a:solidFill>
                    <a:latin typeface="맑은 고딕"/>
                    <a:ea typeface="맑은 고딕" panose="020B0503020000020004" pitchFamily="50" charset="-127"/>
                  </a:rPr>
                  <a:t>퓨대폰</a:t>
                </a:r>
                <a:endParaRPr kumimoji="1" lang="ko-KR" altLang="en-US" sz="900" b="1" kern="1200" dirty="0">
                  <a:solidFill>
                    <a:schemeClr val="tx1"/>
                  </a:solidFill>
                  <a:latin typeface="맑은 고딕"/>
                  <a:ea typeface="맑은 고딕" panose="020B0503020000020004" pitchFamily="50" charset="-127"/>
                </a:endParaRPr>
              </a:p>
            </p:txBody>
          </p:sp>
          <p:sp>
            <p:nvSpPr>
              <p:cNvPr id="407" name="직사각형 406">
                <a:extLst>
                  <a:ext uri="{FF2B5EF4-FFF2-40B4-BE49-F238E27FC236}">
                    <a16:creationId xmlns:a16="http://schemas.microsoft.com/office/drawing/2014/main" id="{6A9E671B-A456-4A8E-B9D0-0D0E992BE39E}"/>
                  </a:ext>
                </a:extLst>
              </p:cNvPr>
              <p:cNvSpPr/>
              <p:nvPr/>
            </p:nvSpPr>
            <p:spPr>
              <a:xfrm>
                <a:off x="9081495" y="2220585"/>
                <a:ext cx="1291572"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010-1234-5678</a:t>
                </a:r>
                <a:endParaRPr kumimoji="1" lang="ko-KR" altLang="en-US" sz="900" kern="1200" dirty="0">
                  <a:solidFill>
                    <a:schemeClr val="tx1"/>
                  </a:solidFill>
                  <a:latin typeface="맑은 고딕"/>
                  <a:ea typeface="맑은 고딕" panose="020B0503020000020004" pitchFamily="50" charset="-127"/>
                </a:endParaRPr>
              </a:p>
            </p:txBody>
          </p:sp>
        </p:grpSp>
      </p:grpSp>
      <p:grpSp>
        <p:nvGrpSpPr>
          <p:cNvPr id="408" name="그룹 407">
            <a:extLst>
              <a:ext uri="{FF2B5EF4-FFF2-40B4-BE49-F238E27FC236}">
                <a16:creationId xmlns:a16="http://schemas.microsoft.com/office/drawing/2014/main" id="{F5DC8B9E-D9FE-4BC0-B6BB-5FCBCA28488F}"/>
              </a:ext>
            </a:extLst>
          </p:cNvPr>
          <p:cNvGrpSpPr/>
          <p:nvPr/>
        </p:nvGrpSpPr>
        <p:grpSpPr>
          <a:xfrm>
            <a:off x="160406" y="3012070"/>
            <a:ext cx="2268324" cy="480050"/>
            <a:chOff x="1304082" y="3635585"/>
            <a:chExt cx="2268324" cy="480050"/>
          </a:xfrm>
        </p:grpSpPr>
        <p:sp>
          <p:nvSpPr>
            <p:cNvPr id="409" name="직사각형 408">
              <a:extLst>
                <a:ext uri="{FF2B5EF4-FFF2-40B4-BE49-F238E27FC236}">
                  <a16:creationId xmlns:a16="http://schemas.microsoft.com/office/drawing/2014/main" id="{8BCABB2E-7404-48A5-BAA5-57E5E8EEFB84}"/>
                </a:ext>
              </a:extLst>
            </p:cNvPr>
            <p:cNvSpPr/>
            <p:nvPr/>
          </p:nvSpPr>
          <p:spPr>
            <a:xfrm>
              <a:off x="1304082" y="3635585"/>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이메일</a:t>
              </a:r>
              <a:endParaRPr kumimoji="1" lang="en-US" altLang="ko-KR" sz="900" b="1" kern="1200" dirty="0">
                <a:solidFill>
                  <a:srgbClr val="464646"/>
                </a:solidFill>
                <a:latin typeface="맑은 고딕"/>
                <a:ea typeface="맑은 고딕" panose="020B0503020000020004" pitchFamily="50" charset="-127"/>
              </a:endParaRPr>
            </a:p>
          </p:txBody>
        </p:sp>
        <p:sp>
          <p:nvSpPr>
            <p:cNvPr id="489" name="직사각형 488">
              <a:extLst>
                <a:ext uri="{FF2B5EF4-FFF2-40B4-BE49-F238E27FC236}">
                  <a16:creationId xmlns:a16="http://schemas.microsoft.com/office/drawing/2014/main" id="{168C478C-C394-490A-B7FD-516A428FD40C}"/>
                </a:ext>
              </a:extLst>
            </p:cNvPr>
            <p:cNvSpPr/>
            <p:nvPr/>
          </p:nvSpPr>
          <p:spPr>
            <a:xfrm>
              <a:off x="1405257" y="3884803"/>
              <a:ext cx="2167149"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abcdefg@gildong.com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492" name="그룹 491">
            <a:extLst>
              <a:ext uri="{FF2B5EF4-FFF2-40B4-BE49-F238E27FC236}">
                <a16:creationId xmlns:a16="http://schemas.microsoft.com/office/drawing/2014/main" id="{44A8FF24-0FAC-48F7-88FE-DD6D4FC7BA83}"/>
              </a:ext>
            </a:extLst>
          </p:cNvPr>
          <p:cNvGrpSpPr/>
          <p:nvPr/>
        </p:nvGrpSpPr>
        <p:grpSpPr>
          <a:xfrm>
            <a:off x="160406" y="4416706"/>
            <a:ext cx="2803825" cy="480050"/>
            <a:chOff x="1304082" y="4209215"/>
            <a:chExt cx="2803825" cy="480050"/>
          </a:xfrm>
        </p:grpSpPr>
        <p:sp>
          <p:nvSpPr>
            <p:cNvPr id="493" name="직사각형 492">
              <a:extLst>
                <a:ext uri="{FF2B5EF4-FFF2-40B4-BE49-F238E27FC236}">
                  <a16:creationId xmlns:a16="http://schemas.microsoft.com/office/drawing/2014/main" id="{C04CD096-F2A6-4170-9E9E-3888A04AD68E}"/>
                </a:ext>
              </a:extLst>
            </p:cNvPr>
            <p:cNvSpPr/>
            <p:nvPr/>
          </p:nvSpPr>
          <p:spPr>
            <a:xfrm>
              <a:off x="1304082" y="4209215"/>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그룹</a:t>
              </a:r>
              <a:endParaRPr kumimoji="1" lang="en-US" altLang="ko-KR" sz="900" b="1" kern="1200" dirty="0">
                <a:solidFill>
                  <a:srgbClr val="464646"/>
                </a:solidFill>
                <a:latin typeface="맑은 고딕"/>
                <a:ea typeface="맑은 고딕" panose="020B0503020000020004" pitchFamily="50" charset="-127"/>
              </a:endParaRPr>
            </a:p>
          </p:txBody>
        </p:sp>
        <p:grpSp>
          <p:nvGrpSpPr>
            <p:cNvPr id="495" name="그룹 494">
              <a:extLst>
                <a:ext uri="{FF2B5EF4-FFF2-40B4-BE49-F238E27FC236}">
                  <a16:creationId xmlns:a16="http://schemas.microsoft.com/office/drawing/2014/main" id="{AD39A39D-89E1-4F23-BC29-D7B00B99EF23}"/>
                </a:ext>
              </a:extLst>
            </p:cNvPr>
            <p:cNvGrpSpPr/>
            <p:nvPr/>
          </p:nvGrpSpPr>
          <p:grpSpPr>
            <a:xfrm>
              <a:off x="1402838" y="4458433"/>
              <a:ext cx="2705069" cy="230832"/>
              <a:chOff x="6340621" y="2220585"/>
              <a:chExt cx="2705069" cy="230832"/>
            </a:xfrm>
          </p:grpSpPr>
          <p:sp>
            <p:nvSpPr>
              <p:cNvPr id="500" name="직사각형 499">
                <a:extLst>
                  <a:ext uri="{FF2B5EF4-FFF2-40B4-BE49-F238E27FC236}">
                    <a16:creationId xmlns:a16="http://schemas.microsoft.com/office/drawing/2014/main" id="{558CE204-3A55-427E-B40E-ADEEE65367BB}"/>
                  </a:ext>
                </a:extLst>
              </p:cNvPr>
              <p:cNvSpPr/>
              <p:nvPr/>
            </p:nvSpPr>
            <p:spPr>
              <a:xfrm>
                <a:off x="6340621" y="2220585"/>
                <a:ext cx="2705069"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그룹 </a:t>
                </a:r>
                <a:r>
                  <a:rPr kumimoji="1" lang="en-US" altLang="ko-KR" sz="900" kern="1200" dirty="0">
                    <a:solidFill>
                      <a:schemeClr val="tx1"/>
                    </a:solidFill>
                    <a:latin typeface="맑은 고딕"/>
                    <a:ea typeface="맑은 고딕" panose="020B0503020000020004" pitchFamily="50" charset="-127"/>
                  </a:rPr>
                  <a:t>1</a:t>
                </a:r>
                <a:endParaRPr kumimoji="1" lang="ko-KR" altLang="en-US" sz="900" kern="1200" dirty="0">
                  <a:solidFill>
                    <a:schemeClr val="tx1"/>
                  </a:solidFill>
                  <a:latin typeface="맑은 고딕"/>
                  <a:ea typeface="맑은 고딕" panose="020B0503020000020004" pitchFamily="50" charset="-127"/>
                </a:endParaRPr>
              </a:p>
            </p:txBody>
          </p:sp>
          <p:sp>
            <p:nvSpPr>
              <p:cNvPr id="501" name="Chevron Down">
                <a:extLst>
                  <a:ext uri="{FF2B5EF4-FFF2-40B4-BE49-F238E27FC236}">
                    <a16:creationId xmlns:a16="http://schemas.microsoft.com/office/drawing/2014/main" id="{2E4B22D6-F090-44DF-88EE-5B2D1733A224}"/>
                  </a:ext>
                </a:extLst>
              </p:cNvPr>
              <p:cNvSpPr>
                <a:spLocks noChangeAspect="1"/>
              </p:cNvSpPr>
              <p:nvPr/>
            </p:nvSpPr>
            <p:spPr bwMode="auto">
              <a:xfrm>
                <a:off x="8805366" y="2308361"/>
                <a:ext cx="145505" cy="76138"/>
              </a:xfrm>
              <a:custGeom>
                <a:avLst/>
                <a:gdLst>
                  <a:gd name="T0" fmla="*/ 594 w 594"/>
                  <a:gd name="T1" fmla="*/ 27 h 324"/>
                  <a:gd name="T2" fmla="*/ 566 w 594"/>
                  <a:gd name="T3" fmla="*/ 0 h 324"/>
                  <a:gd name="T4" fmla="*/ 297 w 594"/>
                  <a:gd name="T5" fmla="*/ 268 h 324"/>
                  <a:gd name="T6" fmla="*/ 28 w 594"/>
                  <a:gd name="T7" fmla="*/ 0 h 324"/>
                  <a:gd name="T8" fmla="*/ 0 w 594"/>
                  <a:gd name="T9" fmla="*/ 27 h 324"/>
                  <a:gd name="T10" fmla="*/ 297 w 594"/>
                  <a:gd name="T11" fmla="*/ 324 h 324"/>
                  <a:gd name="T12" fmla="*/ 594 w 594"/>
                  <a:gd name="T13" fmla="*/ 27 h 324"/>
                </a:gdLst>
                <a:ahLst/>
                <a:cxnLst>
                  <a:cxn ang="0">
                    <a:pos x="T0" y="T1"/>
                  </a:cxn>
                  <a:cxn ang="0">
                    <a:pos x="T2" y="T3"/>
                  </a:cxn>
                  <a:cxn ang="0">
                    <a:pos x="T4" y="T5"/>
                  </a:cxn>
                  <a:cxn ang="0">
                    <a:pos x="T6" y="T7"/>
                  </a:cxn>
                  <a:cxn ang="0">
                    <a:pos x="T8" y="T9"/>
                  </a:cxn>
                  <a:cxn ang="0">
                    <a:pos x="T10" y="T11"/>
                  </a:cxn>
                  <a:cxn ang="0">
                    <a:pos x="T12" y="T13"/>
                  </a:cxn>
                </a:cxnLst>
                <a:rect l="0" t="0" r="r" b="b"/>
                <a:pathLst>
                  <a:path w="594" h="324">
                    <a:moveTo>
                      <a:pt x="594" y="27"/>
                    </a:moveTo>
                    <a:lnTo>
                      <a:pt x="566" y="0"/>
                    </a:lnTo>
                    <a:lnTo>
                      <a:pt x="297" y="268"/>
                    </a:lnTo>
                    <a:lnTo>
                      <a:pt x="28" y="0"/>
                    </a:lnTo>
                    <a:lnTo>
                      <a:pt x="0" y="27"/>
                    </a:lnTo>
                    <a:lnTo>
                      <a:pt x="297" y="324"/>
                    </a:lnTo>
                    <a:lnTo>
                      <a:pt x="594" y="27"/>
                    </a:lnTo>
                    <a:close/>
                  </a:path>
                </a:pathLst>
              </a:custGeom>
              <a:solidFill>
                <a:srgbClr val="D4D4D4"/>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grpSp>
        <p:nvGrpSpPr>
          <p:cNvPr id="502" name="그룹 501">
            <a:extLst>
              <a:ext uri="{FF2B5EF4-FFF2-40B4-BE49-F238E27FC236}">
                <a16:creationId xmlns:a16="http://schemas.microsoft.com/office/drawing/2014/main" id="{8C6F3176-537B-47D2-B100-239B6371435F}"/>
              </a:ext>
            </a:extLst>
          </p:cNvPr>
          <p:cNvGrpSpPr/>
          <p:nvPr/>
        </p:nvGrpSpPr>
        <p:grpSpPr>
          <a:xfrm>
            <a:off x="160406" y="5013053"/>
            <a:ext cx="2810236" cy="480525"/>
            <a:chOff x="1304082" y="1522810"/>
            <a:chExt cx="2810236" cy="480525"/>
          </a:xfrm>
        </p:grpSpPr>
        <p:sp>
          <p:nvSpPr>
            <p:cNvPr id="503" name="직사각형 502">
              <a:extLst>
                <a:ext uri="{FF2B5EF4-FFF2-40B4-BE49-F238E27FC236}">
                  <a16:creationId xmlns:a16="http://schemas.microsoft.com/office/drawing/2014/main" id="{4A8090C6-E009-41AD-A6B4-357E8821060A}"/>
                </a:ext>
              </a:extLst>
            </p:cNvPr>
            <p:cNvSpPr/>
            <p:nvPr/>
          </p:nvSpPr>
          <p:spPr>
            <a:xfrm>
              <a:off x="1304082" y="1522810"/>
              <a:ext cx="646331"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웹사이트</a:t>
              </a:r>
              <a:endParaRPr kumimoji="1" lang="en-US" altLang="ko-KR" sz="900" b="1" kern="1200" dirty="0">
                <a:solidFill>
                  <a:srgbClr val="464646"/>
                </a:solidFill>
                <a:latin typeface="맑은 고딕"/>
                <a:ea typeface="맑은 고딕" panose="020B0503020000020004" pitchFamily="50" charset="-127"/>
              </a:endParaRPr>
            </a:p>
          </p:txBody>
        </p:sp>
        <p:sp>
          <p:nvSpPr>
            <p:cNvPr id="504" name="직사각형 503">
              <a:extLst>
                <a:ext uri="{FF2B5EF4-FFF2-40B4-BE49-F238E27FC236}">
                  <a16:creationId xmlns:a16="http://schemas.microsoft.com/office/drawing/2014/main" id="{31BABAAB-5FD4-4B22-9A40-1CBB27F30206}"/>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505" name="그룹 504">
            <a:extLst>
              <a:ext uri="{FF2B5EF4-FFF2-40B4-BE49-F238E27FC236}">
                <a16:creationId xmlns:a16="http://schemas.microsoft.com/office/drawing/2014/main" id="{A907E610-408F-458E-A160-B706763ADC55}"/>
              </a:ext>
            </a:extLst>
          </p:cNvPr>
          <p:cNvGrpSpPr/>
          <p:nvPr/>
        </p:nvGrpSpPr>
        <p:grpSpPr>
          <a:xfrm>
            <a:off x="160406" y="5569642"/>
            <a:ext cx="2810236" cy="794441"/>
            <a:chOff x="1304082" y="1522810"/>
            <a:chExt cx="2810236" cy="794441"/>
          </a:xfrm>
        </p:grpSpPr>
        <p:sp>
          <p:nvSpPr>
            <p:cNvPr id="506" name="직사각형 505">
              <a:extLst>
                <a:ext uri="{FF2B5EF4-FFF2-40B4-BE49-F238E27FC236}">
                  <a16:creationId xmlns:a16="http://schemas.microsoft.com/office/drawing/2014/main" id="{B3E86708-416A-4CC3-82AD-21D1C3A169E5}"/>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기타</a:t>
              </a:r>
              <a:endParaRPr kumimoji="1" lang="en-US" altLang="ko-KR" sz="900" b="1" kern="1200" dirty="0">
                <a:solidFill>
                  <a:srgbClr val="464646"/>
                </a:solidFill>
                <a:latin typeface="맑은 고딕"/>
                <a:ea typeface="맑은 고딕" panose="020B0503020000020004" pitchFamily="50" charset="-127"/>
              </a:endParaRPr>
            </a:p>
          </p:txBody>
        </p:sp>
        <p:sp>
          <p:nvSpPr>
            <p:cNvPr id="525" name="직사각형 524">
              <a:extLst>
                <a:ext uri="{FF2B5EF4-FFF2-40B4-BE49-F238E27FC236}">
                  <a16:creationId xmlns:a16="http://schemas.microsoft.com/office/drawing/2014/main" id="{376797A6-F215-458A-BF02-A1391289406E}"/>
                </a:ext>
              </a:extLst>
            </p:cNvPr>
            <p:cNvSpPr/>
            <p:nvPr/>
          </p:nvSpPr>
          <p:spPr>
            <a:xfrm>
              <a:off x="1402838" y="1772503"/>
              <a:ext cx="2711480" cy="544748"/>
            </a:xfrm>
            <a:prstGeom prst="rect">
              <a:avLst/>
            </a:prstGeom>
            <a:solidFill>
              <a:schemeClr val="bg1"/>
            </a:solidFill>
            <a:ln w="3175">
              <a:solidFill>
                <a:schemeClr val="bg1"/>
              </a:solidFill>
            </a:ln>
          </p:spPr>
          <p:txBody>
            <a:bodyPr wrap="none" anchor="t">
              <a:noAutofit/>
            </a:bodyPr>
            <a:lstStyle/>
            <a:p>
              <a:pPr lvl="0">
                <a:defRPr/>
              </a:pPr>
              <a:r>
                <a:rPr kumimoji="1" lang="ko-KR" altLang="en-US" sz="900" kern="1200" dirty="0" err="1">
                  <a:solidFill>
                    <a:schemeClr val="tx1"/>
                  </a:solidFill>
                  <a:latin typeface="맑은 고딕"/>
                  <a:ea typeface="맑은 고딕" panose="020B0503020000020004" pitchFamily="50" charset="-127"/>
                </a:rPr>
                <a:t>길동닷컴의</a:t>
              </a:r>
              <a:r>
                <a:rPr kumimoji="1" lang="ko-KR" altLang="en-US" sz="900" kern="1200" dirty="0">
                  <a:solidFill>
                    <a:schemeClr val="tx1"/>
                  </a:solidFill>
                  <a:latin typeface="맑은 고딕"/>
                  <a:ea typeface="맑은 고딕" panose="020B0503020000020004" pitchFamily="50" charset="-127"/>
                </a:rPr>
                <a:t> </a:t>
              </a:r>
              <a:r>
                <a:rPr kumimoji="1" lang="en-US" altLang="ko-KR" sz="900" kern="1200" dirty="0">
                  <a:solidFill>
                    <a:schemeClr val="tx1"/>
                  </a:solidFill>
                  <a:latin typeface="맑은 고딕"/>
                  <a:ea typeface="맑은 고딕" panose="020B0503020000020004" pitchFamily="50" charset="-127"/>
                </a:rPr>
                <a:t>VVIP </a:t>
              </a:r>
              <a:r>
                <a:rPr kumimoji="1" lang="ko-KR" altLang="en-US" sz="900" kern="1200" dirty="0">
                  <a:solidFill>
                    <a:schemeClr val="tx1"/>
                  </a:solidFill>
                  <a:latin typeface="맑은 고딕"/>
                  <a:ea typeface="맑은 고딕" panose="020B0503020000020004" pitchFamily="50" charset="-127"/>
                </a:rPr>
                <a:t>고객</a:t>
              </a:r>
            </a:p>
          </p:txBody>
        </p:sp>
      </p:grpSp>
      <p:sp>
        <p:nvSpPr>
          <p:cNvPr id="526" name="Input Field">
            <a:extLst>
              <a:ext uri="{FF2B5EF4-FFF2-40B4-BE49-F238E27FC236}">
                <a16:creationId xmlns:a16="http://schemas.microsoft.com/office/drawing/2014/main" id="{58A46584-4764-4283-A136-D2D73E48ABE3}"/>
              </a:ext>
            </a:extLst>
          </p:cNvPr>
          <p:cNvSpPr>
            <a:spLocks noChangeArrowheads="1"/>
          </p:cNvSpPr>
          <p:nvPr/>
        </p:nvSpPr>
        <p:spPr bwMode="auto">
          <a:xfrm>
            <a:off x="1898120" y="6172916"/>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수정</a:t>
            </a:r>
            <a:endParaRPr lang="en-US" sz="900" b="1" dirty="0">
              <a:latin typeface="+mn-ea"/>
              <a:cs typeface="Segoe UI" panose="020B0502040204020203" pitchFamily="34" charset="0"/>
            </a:endParaRPr>
          </a:p>
        </p:txBody>
      </p:sp>
      <p:sp>
        <p:nvSpPr>
          <p:cNvPr id="531" name="Label" descr="&lt;Tags&gt;&lt;SMARTRESIZEANCHORS&gt;Relative,Relative,Absolute,Relative&lt;/SMARTRESIZEANCHORS&gt;&lt;/Tags&gt;">
            <a:extLst>
              <a:ext uri="{FF2B5EF4-FFF2-40B4-BE49-F238E27FC236}">
                <a16:creationId xmlns:a16="http://schemas.microsoft.com/office/drawing/2014/main" id="{CB8C978F-C6F8-4928-85B2-E92E29ECDC1C}"/>
              </a:ext>
            </a:extLst>
          </p:cNvPr>
          <p:cNvSpPr txBox="1"/>
          <p:nvPr/>
        </p:nvSpPr>
        <p:spPr>
          <a:xfrm>
            <a:off x="589181" y="947054"/>
            <a:ext cx="684483"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즐겨찾기 등록</a:t>
            </a: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545" name="Label" descr="&lt;Tags&gt;&lt;SMARTRESIZEANCHORS&gt;Relative,Relative,Absolute,Relative&lt;/SMARTRESIZEANCHORS&gt;&lt;/Tags&gt;">
            <a:extLst>
              <a:ext uri="{FF2B5EF4-FFF2-40B4-BE49-F238E27FC236}">
                <a16:creationId xmlns:a16="http://schemas.microsoft.com/office/drawing/2014/main" id="{14091EBE-FED5-497B-BFB9-D73F4CF7007B}"/>
              </a:ext>
            </a:extLst>
          </p:cNvPr>
          <p:cNvSpPr txBox="1"/>
          <p:nvPr/>
        </p:nvSpPr>
        <p:spPr>
          <a:xfrm>
            <a:off x="1850030" y="947054"/>
            <a:ext cx="902491"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블랙리스트 미등록</a:t>
            </a: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985" name="Input Field">
            <a:extLst>
              <a:ext uri="{FF2B5EF4-FFF2-40B4-BE49-F238E27FC236}">
                <a16:creationId xmlns:a16="http://schemas.microsoft.com/office/drawing/2014/main" id="{D31302BB-008E-4F66-8B87-B1F20A71B3A0}"/>
              </a:ext>
            </a:extLst>
          </p:cNvPr>
          <p:cNvSpPr>
            <a:spLocks noChangeArrowheads="1"/>
          </p:cNvSpPr>
          <p:nvPr/>
        </p:nvSpPr>
        <p:spPr bwMode="auto">
          <a:xfrm>
            <a:off x="2436634" y="6174085"/>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grpSp>
        <p:nvGrpSpPr>
          <p:cNvPr id="1275" name="그룹 1274">
            <a:extLst>
              <a:ext uri="{FF2B5EF4-FFF2-40B4-BE49-F238E27FC236}">
                <a16:creationId xmlns:a16="http://schemas.microsoft.com/office/drawing/2014/main" id="{496E9960-9B27-4B43-A3C3-3DE0FAEFBE7A}"/>
              </a:ext>
            </a:extLst>
          </p:cNvPr>
          <p:cNvGrpSpPr/>
          <p:nvPr/>
        </p:nvGrpSpPr>
        <p:grpSpPr>
          <a:xfrm>
            <a:off x="3179006" y="979955"/>
            <a:ext cx="2445939" cy="246221"/>
            <a:chOff x="4912502" y="1092509"/>
            <a:chExt cx="2445939" cy="246221"/>
          </a:xfrm>
        </p:grpSpPr>
        <p:grpSp>
          <p:nvGrpSpPr>
            <p:cNvPr id="1276" name="그룹 1275">
              <a:extLst>
                <a:ext uri="{FF2B5EF4-FFF2-40B4-BE49-F238E27FC236}">
                  <a16:creationId xmlns:a16="http://schemas.microsoft.com/office/drawing/2014/main" id="{7C68C8D7-798F-41CC-B21E-7E9F2C43E6E3}"/>
                </a:ext>
              </a:extLst>
            </p:cNvPr>
            <p:cNvGrpSpPr/>
            <p:nvPr/>
          </p:nvGrpSpPr>
          <p:grpSpPr>
            <a:xfrm>
              <a:off x="5769752" y="1092509"/>
              <a:ext cx="750615" cy="246221"/>
              <a:chOff x="4950344" y="1376914"/>
              <a:chExt cx="1389112" cy="246221"/>
            </a:xfrm>
          </p:grpSpPr>
          <p:sp>
            <p:nvSpPr>
              <p:cNvPr id="1283" name="직사각형 1282">
                <a:extLst>
                  <a:ext uri="{FF2B5EF4-FFF2-40B4-BE49-F238E27FC236}">
                    <a16:creationId xmlns:a16="http://schemas.microsoft.com/office/drawing/2014/main" id="{2C80248B-7070-48B8-9D3E-CA9015D4C1C9}"/>
                  </a:ext>
                </a:extLst>
              </p:cNvPr>
              <p:cNvSpPr/>
              <p:nvPr/>
            </p:nvSpPr>
            <p:spPr>
              <a:xfrm>
                <a:off x="4999378"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즐겨찾기</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4" name="Line">
                <a:extLst>
                  <a:ext uri="{FF2B5EF4-FFF2-40B4-BE49-F238E27FC236}">
                    <a16:creationId xmlns:a16="http://schemas.microsoft.com/office/drawing/2014/main" id="{9C019C7E-6BB2-409D-B851-91A97E67B05B}"/>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7" name="그룹 1276">
              <a:extLst>
                <a:ext uri="{FF2B5EF4-FFF2-40B4-BE49-F238E27FC236}">
                  <a16:creationId xmlns:a16="http://schemas.microsoft.com/office/drawing/2014/main" id="{D5A04952-D8BA-4A3E-8787-A20C8655D9B4}"/>
                </a:ext>
              </a:extLst>
            </p:cNvPr>
            <p:cNvGrpSpPr/>
            <p:nvPr/>
          </p:nvGrpSpPr>
          <p:grpSpPr>
            <a:xfrm>
              <a:off x="6532574" y="1092509"/>
              <a:ext cx="825867" cy="246221"/>
              <a:chOff x="4880716" y="1376914"/>
              <a:chExt cx="1528376" cy="246221"/>
            </a:xfrm>
          </p:grpSpPr>
          <p:sp>
            <p:nvSpPr>
              <p:cNvPr id="1281" name="직사각형 1280">
                <a:extLst>
                  <a:ext uri="{FF2B5EF4-FFF2-40B4-BE49-F238E27FC236}">
                    <a16:creationId xmlns:a16="http://schemas.microsoft.com/office/drawing/2014/main" id="{AE6926D7-6AB5-430E-87D3-CF5405802401}"/>
                  </a:ext>
                </a:extLst>
              </p:cNvPr>
              <p:cNvSpPr/>
              <p:nvPr/>
            </p:nvSpPr>
            <p:spPr>
              <a:xfrm>
                <a:off x="4880716" y="1376914"/>
                <a:ext cx="1528376"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블랙리스트</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2" name="Line">
                <a:extLst>
                  <a:ext uri="{FF2B5EF4-FFF2-40B4-BE49-F238E27FC236}">
                    <a16:creationId xmlns:a16="http://schemas.microsoft.com/office/drawing/2014/main" id="{EB5CC1CD-7A96-4739-BA3D-23EA92AF3C2F}"/>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8" name="그룹 1277">
              <a:extLst>
                <a:ext uri="{FF2B5EF4-FFF2-40B4-BE49-F238E27FC236}">
                  <a16:creationId xmlns:a16="http://schemas.microsoft.com/office/drawing/2014/main" id="{D0614F0E-7DA1-4DB7-B86E-5F91A75D34EA}"/>
                </a:ext>
              </a:extLst>
            </p:cNvPr>
            <p:cNvGrpSpPr/>
            <p:nvPr/>
          </p:nvGrpSpPr>
          <p:grpSpPr>
            <a:xfrm>
              <a:off x="4912502" y="1092509"/>
              <a:ext cx="750615" cy="246221"/>
              <a:chOff x="4950344" y="1376914"/>
              <a:chExt cx="1389112" cy="246221"/>
            </a:xfrm>
          </p:grpSpPr>
          <p:sp>
            <p:nvSpPr>
              <p:cNvPr id="1279" name="직사각형 1278">
                <a:extLst>
                  <a:ext uri="{FF2B5EF4-FFF2-40B4-BE49-F238E27FC236}">
                    <a16:creationId xmlns:a16="http://schemas.microsoft.com/office/drawing/2014/main" id="{6825467F-A4F5-4856-BB3D-31137F6052ED}"/>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0" name="Line">
                <a:extLst>
                  <a:ext uri="{FF2B5EF4-FFF2-40B4-BE49-F238E27FC236}">
                    <a16:creationId xmlns:a16="http://schemas.microsoft.com/office/drawing/2014/main" id="{46E040DF-C5E9-49B1-936B-203F85E6E811}"/>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290" name="직사각형 1289">
            <a:extLst>
              <a:ext uri="{FF2B5EF4-FFF2-40B4-BE49-F238E27FC236}">
                <a16:creationId xmlns:a16="http://schemas.microsoft.com/office/drawing/2014/main" id="{A04B2D69-4DC2-43B9-8F7B-88D2D1B19921}"/>
              </a:ext>
            </a:extLst>
          </p:cNvPr>
          <p:cNvSpPr/>
          <p:nvPr/>
        </p:nvSpPr>
        <p:spPr>
          <a:xfrm>
            <a:off x="3152058" y="131970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1291" name="그룹 1290">
            <a:extLst>
              <a:ext uri="{FF2B5EF4-FFF2-40B4-BE49-F238E27FC236}">
                <a16:creationId xmlns:a16="http://schemas.microsoft.com/office/drawing/2014/main" id="{4093D7AB-EF39-404C-A1C4-3DFDD8129CAF}"/>
              </a:ext>
            </a:extLst>
          </p:cNvPr>
          <p:cNvGrpSpPr/>
          <p:nvPr/>
        </p:nvGrpSpPr>
        <p:grpSpPr>
          <a:xfrm>
            <a:off x="3931076" y="1343483"/>
            <a:ext cx="1815059" cy="198666"/>
            <a:chOff x="9025715" y="1651414"/>
            <a:chExt cx="2076285" cy="250993"/>
          </a:xfrm>
        </p:grpSpPr>
        <p:sp>
          <p:nvSpPr>
            <p:cNvPr id="1292" name="Text Box">
              <a:extLst>
                <a:ext uri="{FF2B5EF4-FFF2-40B4-BE49-F238E27FC236}">
                  <a16:creationId xmlns:a16="http://schemas.microsoft.com/office/drawing/2014/main" id="{6201C8E0-A303-4129-9F15-8266B4EC523A}"/>
                </a:ext>
              </a:extLst>
            </p:cNvPr>
            <p:cNvSpPr>
              <a:spLocks/>
            </p:cNvSpPr>
            <p:nvPr/>
          </p:nvSpPr>
          <p:spPr bwMode="auto">
            <a:xfrm>
              <a:off x="973155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293" name="Text Box">
              <a:extLst>
                <a:ext uri="{FF2B5EF4-FFF2-40B4-BE49-F238E27FC236}">
                  <a16:creationId xmlns:a16="http://schemas.microsoft.com/office/drawing/2014/main" id="{61928E5D-AEDA-4EB2-9A57-BEE09B5CD81C}"/>
                </a:ext>
              </a:extLst>
            </p:cNvPr>
            <p:cNvSpPr>
              <a:spLocks/>
            </p:cNvSpPr>
            <p:nvPr/>
          </p:nvSpPr>
          <p:spPr bwMode="auto">
            <a:xfrm>
              <a:off x="10437385"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사내</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294" name="Text Box">
              <a:extLst>
                <a:ext uri="{FF2B5EF4-FFF2-40B4-BE49-F238E27FC236}">
                  <a16:creationId xmlns:a16="http://schemas.microsoft.com/office/drawing/2014/main" id="{A552CB7E-DB15-4E95-9BAE-3246D78DD132}"/>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grpSp>
        <p:nvGrpSpPr>
          <p:cNvPr id="1297" name="그룹 1296">
            <a:extLst>
              <a:ext uri="{FF2B5EF4-FFF2-40B4-BE49-F238E27FC236}">
                <a16:creationId xmlns:a16="http://schemas.microsoft.com/office/drawing/2014/main" id="{B2454C60-8CC9-4536-B759-0615B78EF3E3}"/>
              </a:ext>
            </a:extLst>
          </p:cNvPr>
          <p:cNvGrpSpPr/>
          <p:nvPr/>
        </p:nvGrpSpPr>
        <p:grpSpPr>
          <a:xfrm>
            <a:off x="3226359" y="1790878"/>
            <a:ext cx="511242" cy="253211"/>
            <a:chOff x="637436" y="2758665"/>
            <a:chExt cx="511242" cy="253211"/>
          </a:xfrm>
        </p:grpSpPr>
        <p:sp>
          <p:nvSpPr>
            <p:cNvPr id="1391" name="직사각형 1390">
              <a:extLst>
                <a:ext uri="{FF2B5EF4-FFF2-40B4-BE49-F238E27FC236}">
                  <a16:creationId xmlns:a16="http://schemas.microsoft.com/office/drawing/2014/main" id="{A53E924F-15DE-43FE-9B1F-DF2CF86A6855}"/>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1</a:t>
              </a:r>
              <a:endParaRPr kumimoji="1" lang="ko-KR" altLang="en-US" sz="800" b="1" kern="1200" dirty="0">
                <a:solidFill>
                  <a:srgbClr val="595959"/>
                </a:solidFill>
                <a:latin typeface="맑은 고딕"/>
                <a:ea typeface="맑은 고딕" panose="020B0503020000020004" pitchFamily="50" charset="-127"/>
              </a:endParaRPr>
            </a:p>
          </p:txBody>
        </p:sp>
        <p:sp>
          <p:nvSpPr>
            <p:cNvPr id="1392"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9B5E6F56-BBDE-4C33-BEC7-D313C755F4D7}"/>
                </a:ext>
              </a:extLst>
            </p:cNvPr>
            <p:cNvSpPr>
              <a:spLocks noChangeAspect="1"/>
            </p:cNvSpPr>
            <p:nvPr>
              <p:custDataLst>
                <p:tags r:id="rId4"/>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sp>
        <p:nvSpPr>
          <p:cNvPr id="1556" name="Input Field">
            <a:extLst>
              <a:ext uri="{FF2B5EF4-FFF2-40B4-BE49-F238E27FC236}">
                <a16:creationId xmlns:a16="http://schemas.microsoft.com/office/drawing/2014/main" id="{5D7030C8-D367-45B7-9340-00C4D7BCCD1D}"/>
              </a:ext>
            </a:extLst>
          </p:cNvPr>
          <p:cNvSpPr>
            <a:spLocks noChangeArrowheads="1"/>
          </p:cNvSpPr>
          <p:nvPr/>
        </p:nvSpPr>
        <p:spPr bwMode="auto">
          <a:xfrm>
            <a:off x="6645389" y="6282843"/>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1557" name="Input Field">
            <a:extLst>
              <a:ext uri="{FF2B5EF4-FFF2-40B4-BE49-F238E27FC236}">
                <a16:creationId xmlns:a16="http://schemas.microsoft.com/office/drawing/2014/main" id="{47F86FA7-0E21-4660-AD9A-739226174811}"/>
              </a:ext>
            </a:extLst>
          </p:cNvPr>
          <p:cNvSpPr>
            <a:spLocks noChangeArrowheads="1"/>
          </p:cNvSpPr>
          <p:nvPr/>
        </p:nvSpPr>
        <p:spPr bwMode="auto">
          <a:xfrm>
            <a:off x="7523456" y="6282843"/>
            <a:ext cx="828000" cy="216000"/>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solidFill>
                  <a:schemeClr val="bg1"/>
                </a:solidFill>
                <a:latin typeface="+mn-ea"/>
                <a:cs typeface="Segoe UI" panose="020B0502040204020203" pitchFamily="34" charset="0"/>
              </a:rPr>
              <a:t>신규 등록</a:t>
            </a:r>
            <a:endParaRPr lang="en-US" altLang="ko-KR" sz="900" b="1" dirty="0">
              <a:solidFill>
                <a:schemeClr val="bg1"/>
              </a:solidFill>
              <a:latin typeface="+mn-ea"/>
              <a:cs typeface="Segoe UI" panose="020B0502040204020203" pitchFamily="34" charset="0"/>
            </a:endParaRPr>
          </a:p>
        </p:txBody>
      </p:sp>
      <p:sp>
        <p:nvSpPr>
          <p:cNvPr id="12" name="Text Box">
            <a:extLst>
              <a:ext uri="{FF2B5EF4-FFF2-40B4-BE49-F238E27FC236}">
                <a16:creationId xmlns:a16="http://schemas.microsoft.com/office/drawing/2014/main" id="{82372F54-C621-4CF9-B912-4203F4AE8B1C}"/>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4" name="그래픽 13" descr="돋보기">
            <a:extLst>
              <a:ext uri="{FF2B5EF4-FFF2-40B4-BE49-F238E27FC236}">
                <a16:creationId xmlns:a16="http://schemas.microsoft.com/office/drawing/2014/main" id="{BB0680CB-5579-4997-A846-94F78E30F18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62538" y="1057335"/>
            <a:ext cx="207196" cy="207196"/>
          </a:xfrm>
          <a:prstGeom prst="rect">
            <a:avLst/>
          </a:prstGeom>
        </p:spPr>
      </p:pic>
      <p:sp>
        <p:nvSpPr>
          <p:cNvPr id="15" name="TextBox 14">
            <a:extLst>
              <a:ext uri="{FF2B5EF4-FFF2-40B4-BE49-F238E27FC236}">
                <a16:creationId xmlns:a16="http://schemas.microsoft.com/office/drawing/2014/main" id="{2DC5437D-7F48-4302-AF21-2FA64CCAA6FF}"/>
              </a:ext>
            </a:extLst>
          </p:cNvPr>
          <p:cNvSpPr txBox="1"/>
          <p:nvPr/>
        </p:nvSpPr>
        <p:spPr>
          <a:xfrm>
            <a:off x="3120784" y="604442"/>
            <a:ext cx="723275" cy="307777"/>
          </a:xfrm>
          <a:prstGeom prst="rect">
            <a:avLst/>
          </a:prstGeom>
          <a:noFill/>
        </p:spPr>
        <p:txBody>
          <a:bodyPr wrap="none" rtlCol="0">
            <a:spAutoFit/>
          </a:bodyPr>
          <a:lstStyle/>
          <a:p>
            <a:r>
              <a:rPr lang="ko-KR" altLang="en-US" b="1" dirty="0"/>
              <a:t>주소록</a:t>
            </a:r>
          </a:p>
        </p:txBody>
      </p:sp>
      <p:grpSp>
        <p:nvGrpSpPr>
          <p:cNvPr id="21" name="그룹 20">
            <a:extLst>
              <a:ext uri="{FF2B5EF4-FFF2-40B4-BE49-F238E27FC236}">
                <a16:creationId xmlns:a16="http://schemas.microsoft.com/office/drawing/2014/main" id="{5EA9A0A0-DA9C-43A6-8510-9120901146B7}"/>
              </a:ext>
            </a:extLst>
          </p:cNvPr>
          <p:cNvGrpSpPr/>
          <p:nvPr/>
        </p:nvGrpSpPr>
        <p:grpSpPr>
          <a:xfrm>
            <a:off x="3191958" y="2028614"/>
            <a:ext cx="5165826" cy="453092"/>
            <a:chOff x="3191958" y="1868194"/>
            <a:chExt cx="5165826" cy="453092"/>
          </a:xfrm>
        </p:grpSpPr>
        <p:sp>
          <p:nvSpPr>
            <p:cNvPr id="1361" name="Text Box">
              <a:extLst>
                <a:ext uri="{FF2B5EF4-FFF2-40B4-BE49-F238E27FC236}">
                  <a16:creationId xmlns:a16="http://schemas.microsoft.com/office/drawing/2014/main" id="{EE67AF8E-F083-422B-9C12-82660C0D0E12}"/>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362" name="직사각형 1361">
              <a:extLst>
                <a:ext uri="{FF2B5EF4-FFF2-40B4-BE49-F238E27FC236}">
                  <a16:creationId xmlns:a16="http://schemas.microsoft.com/office/drawing/2014/main" id="{DD12A181-9FA2-46BE-B811-BDB52A6CF306}"/>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363" name="그룹 1362">
              <a:extLst>
                <a:ext uri="{FF2B5EF4-FFF2-40B4-BE49-F238E27FC236}">
                  <a16:creationId xmlns:a16="http://schemas.microsoft.com/office/drawing/2014/main" id="{39222358-5715-4D79-9904-A4DA6358AE7E}"/>
                </a:ext>
              </a:extLst>
            </p:cNvPr>
            <p:cNvGrpSpPr/>
            <p:nvPr/>
          </p:nvGrpSpPr>
          <p:grpSpPr>
            <a:xfrm>
              <a:off x="3311238" y="1971630"/>
              <a:ext cx="502229" cy="246221"/>
              <a:chOff x="4392611" y="1907356"/>
              <a:chExt cx="502229" cy="246221"/>
            </a:xfrm>
          </p:grpSpPr>
          <p:sp>
            <p:nvSpPr>
              <p:cNvPr id="1387" name="직사각형 1386">
                <a:extLst>
                  <a:ext uri="{FF2B5EF4-FFF2-40B4-BE49-F238E27FC236}">
                    <a16:creationId xmlns:a16="http://schemas.microsoft.com/office/drawing/2014/main" id="{A8B52C9F-4A62-46B6-958A-1AA41D0CB1DC}"/>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388" name="그룹 1387">
                <a:extLst>
                  <a:ext uri="{FF2B5EF4-FFF2-40B4-BE49-F238E27FC236}">
                    <a16:creationId xmlns:a16="http://schemas.microsoft.com/office/drawing/2014/main" id="{BB650ACE-0E8A-408F-9529-7BBE875E1CDC}"/>
                  </a:ext>
                </a:extLst>
              </p:cNvPr>
              <p:cNvGrpSpPr/>
              <p:nvPr/>
            </p:nvGrpSpPr>
            <p:grpSpPr>
              <a:xfrm>
                <a:off x="4392611" y="1954866"/>
                <a:ext cx="151200" cy="151200"/>
                <a:chOff x="4392611" y="1954866"/>
                <a:chExt cx="151200" cy="151200"/>
              </a:xfrm>
            </p:grpSpPr>
            <p:sp>
              <p:nvSpPr>
                <p:cNvPr id="1389" name="자유형: 도형 1388">
                  <a:extLst>
                    <a:ext uri="{FF2B5EF4-FFF2-40B4-BE49-F238E27FC236}">
                      <a16:creationId xmlns:a16="http://schemas.microsoft.com/office/drawing/2014/main" id="{9499F764-9EDD-463D-B441-893EAEA81BE1}"/>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390" name="자유형: 도형 1389">
                  <a:extLst>
                    <a:ext uri="{FF2B5EF4-FFF2-40B4-BE49-F238E27FC236}">
                      <a16:creationId xmlns:a16="http://schemas.microsoft.com/office/drawing/2014/main" id="{6F5EE776-CBE8-441E-AC95-7876F61CAA2B}"/>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366" name="그래픽 1365" descr="별">
              <a:extLst>
                <a:ext uri="{FF2B5EF4-FFF2-40B4-BE49-F238E27FC236}">
                  <a16:creationId xmlns:a16="http://schemas.microsoft.com/office/drawing/2014/main" id="{4F05EC85-7455-4A2F-B9A3-E57FDD86C65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1561" name="그룹 1560">
              <a:extLst>
                <a:ext uri="{FF2B5EF4-FFF2-40B4-BE49-F238E27FC236}">
                  <a16:creationId xmlns:a16="http://schemas.microsoft.com/office/drawing/2014/main" id="{9CED3ED9-E6F5-467B-9C2F-0AB61E9CF8D8}"/>
                </a:ext>
              </a:extLst>
            </p:cNvPr>
            <p:cNvGrpSpPr/>
            <p:nvPr/>
          </p:nvGrpSpPr>
          <p:grpSpPr>
            <a:xfrm>
              <a:off x="4147245" y="2004146"/>
              <a:ext cx="171825" cy="171825"/>
              <a:chOff x="9882231" y="5758893"/>
              <a:chExt cx="914400" cy="914400"/>
            </a:xfrm>
          </p:grpSpPr>
          <p:sp>
            <p:nvSpPr>
              <p:cNvPr id="1562" name="타원 1561">
                <a:extLst>
                  <a:ext uri="{FF2B5EF4-FFF2-40B4-BE49-F238E27FC236}">
                    <a16:creationId xmlns:a16="http://schemas.microsoft.com/office/drawing/2014/main" id="{36E1D672-7E9C-480F-9D75-C220EBA4A15A}"/>
                  </a:ext>
                </a:extLst>
              </p:cNvPr>
              <p:cNvSpPr/>
              <p:nvPr/>
            </p:nvSpPr>
            <p:spPr>
              <a:xfrm>
                <a:off x="9882231"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563" name="직선 연결선 1562">
                <a:extLst>
                  <a:ext uri="{FF2B5EF4-FFF2-40B4-BE49-F238E27FC236}">
                    <a16:creationId xmlns:a16="http://schemas.microsoft.com/office/drawing/2014/main" id="{B01CD5E8-B1E1-45F6-A415-1D288BD4006A}"/>
                  </a:ext>
                </a:extLst>
              </p:cNvPr>
              <p:cNvCxnSpPr>
                <a:stCxn id="1562" idx="7"/>
                <a:endCxn id="1562" idx="3"/>
              </p:cNvCxnSpPr>
              <p:nvPr/>
            </p:nvCxnSpPr>
            <p:spPr>
              <a:xfrm flipH="1">
                <a:off x="10016142" y="5892804"/>
                <a:ext cx="646578" cy="646578"/>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65" name="그룹 1564">
              <a:extLst>
                <a:ext uri="{FF2B5EF4-FFF2-40B4-BE49-F238E27FC236}">
                  <a16:creationId xmlns:a16="http://schemas.microsoft.com/office/drawing/2014/main" id="{600AA313-4B77-41F5-985D-D90A8D23460C}"/>
                </a:ext>
              </a:extLst>
            </p:cNvPr>
            <p:cNvGrpSpPr/>
            <p:nvPr/>
          </p:nvGrpSpPr>
          <p:grpSpPr>
            <a:xfrm>
              <a:off x="6658505" y="1947940"/>
              <a:ext cx="1634798" cy="293600"/>
              <a:chOff x="8987029" y="6075424"/>
              <a:chExt cx="1634798" cy="293600"/>
            </a:xfrm>
          </p:grpSpPr>
          <p:grpSp>
            <p:nvGrpSpPr>
              <p:cNvPr id="1566" name="그룹 1565">
                <a:extLst>
                  <a:ext uri="{FF2B5EF4-FFF2-40B4-BE49-F238E27FC236}">
                    <a16:creationId xmlns:a16="http://schemas.microsoft.com/office/drawing/2014/main" id="{C682D5CC-1705-4BEB-8BE9-23DB8C489950}"/>
                  </a:ext>
                </a:extLst>
              </p:cNvPr>
              <p:cNvGrpSpPr/>
              <p:nvPr/>
            </p:nvGrpSpPr>
            <p:grpSpPr>
              <a:xfrm>
                <a:off x="10002348" y="6075424"/>
                <a:ext cx="281917" cy="285412"/>
                <a:chOff x="6284958" y="3632365"/>
                <a:chExt cx="513408" cy="513408"/>
              </a:xfrm>
            </p:grpSpPr>
            <p:sp>
              <p:nvSpPr>
                <p:cNvPr id="1584" name="Oval">
                  <a:extLst>
                    <a:ext uri="{FF2B5EF4-FFF2-40B4-BE49-F238E27FC236}">
                      <a16:creationId xmlns:a16="http://schemas.microsoft.com/office/drawing/2014/main" id="{F739815E-A989-4945-9CB8-4E114701210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85" name="Create">
                  <a:extLst>
                    <a:ext uri="{FF2B5EF4-FFF2-40B4-BE49-F238E27FC236}">
                      <a16:creationId xmlns:a16="http://schemas.microsoft.com/office/drawing/2014/main" id="{1BE86EB2-ACCD-4443-9485-37E311127DF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567" name="그룹 1566">
                <a:extLst>
                  <a:ext uri="{FF2B5EF4-FFF2-40B4-BE49-F238E27FC236}">
                    <a16:creationId xmlns:a16="http://schemas.microsoft.com/office/drawing/2014/main" id="{4060F4DA-709F-4D34-A7A4-C86FF75E3B18}"/>
                  </a:ext>
                </a:extLst>
              </p:cNvPr>
              <p:cNvGrpSpPr/>
              <p:nvPr/>
            </p:nvGrpSpPr>
            <p:grpSpPr>
              <a:xfrm>
                <a:off x="9664786" y="6083612"/>
                <a:ext cx="281917" cy="285412"/>
                <a:chOff x="6603234" y="4517407"/>
                <a:chExt cx="488446" cy="488446"/>
              </a:xfrm>
            </p:grpSpPr>
            <p:sp>
              <p:nvSpPr>
                <p:cNvPr id="1582" name="Oval">
                  <a:extLst>
                    <a:ext uri="{FF2B5EF4-FFF2-40B4-BE49-F238E27FC236}">
                      <a16:creationId xmlns:a16="http://schemas.microsoft.com/office/drawing/2014/main" id="{6FFA1F54-4D7B-47C5-ADF5-1418FCC6215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83" name="Freeform 130">
                  <a:extLst>
                    <a:ext uri="{FF2B5EF4-FFF2-40B4-BE49-F238E27FC236}">
                      <a16:creationId xmlns:a16="http://schemas.microsoft.com/office/drawing/2014/main" id="{9B12EDF4-19E7-4459-9BF0-D38038D3DA12}"/>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568" name="그룹 1567">
                <a:extLst>
                  <a:ext uri="{FF2B5EF4-FFF2-40B4-BE49-F238E27FC236}">
                    <a16:creationId xmlns:a16="http://schemas.microsoft.com/office/drawing/2014/main" id="{4359881B-8001-47BF-A8A1-C30A5DD86CCA}"/>
                  </a:ext>
                </a:extLst>
              </p:cNvPr>
              <p:cNvGrpSpPr/>
              <p:nvPr/>
            </p:nvGrpSpPr>
            <p:grpSpPr>
              <a:xfrm>
                <a:off x="8987029" y="6083609"/>
                <a:ext cx="281917" cy="285413"/>
                <a:chOff x="8463884" y="6122086"/>
                <a:chExt cx="281917" cy="285413"/>
              </a:xfrm>
            </p:grpSpPr>
            <p:sp>
              <p:nvSpPr>
                <p:cNvPr id="1580" name="Oval">
                  <a:extLst>
                    <a:ext uri="{FF2B5EF4-FFF2-40B4-BE49-F238E27FC236}">
                      <a16:creationId xmlns:a16="http://schemas.microsoft.com/office/drawing/2014/main" id="{DD14171D-B28F-408A-B6D8-54E1C044FEF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81" name="Phone">
                  <a:extLst>
                    <a:ext uri="{FF2B5EF4-FFF2-40B4-BE49-F238E27FC236}">
                      <a16:creationId xmlns:a16="http://schemas.microsoft.com/office/drawing/2014/main" id="{ED462019-AAB3-41C5-9D1D-8C489105FDC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569" name="Oval">
                <a:extLst>
                  <a:ext uri="{FF2B5EF4-FFF2-40B4-BE49-F238E27FC236}">
                    <a16:creationId xmlns:a16="http://schemas.microsoft.com/office/drawing/2014/main" id="{AC5E4EB7-37AA-464C-AB93-F41222B4D5F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570" name="그룹 1569">
                <a:extLst>
                  <a:ext uri="{FF2B5EF4-FFF2-40B4-BE49-F238E27FC236}">
                    <a16:creationId xmlns:a16="http://schemas.microsoft.com/office/drawing/2014/main" id="{48A502B4-26F4-48AC-94B6-88181704283E}"/>
                  </a:ext>
                </a:extLst>
              </p:cNvPr>
              <p:cNvGrpSpPr/>
              <p:nvPr/>
            </p:nvGrpSpPr>
            <p:grpSpPr>
              <a:xfrm>
                <a:off x="10339910" y="6075424"/>
                <a:ext cx="281917" cy="285412"/>
                <a:chOff x="8097032" y="4517407"/>
                <a:chExt cx="488446" cy="488446"/>
              </a:xfrm>
            </p:grpSpPr>
            <p:sp>
              <p:nvSpPr>
                <p:cNvPr id="1572" name="Oval">
                  <a:extLst>
                    <a:ext uri="{FF2B5EF4-FFF2-40B4-BE49-F238E27FC236}">
                      <a16:creationId xmlns:a16="http://schemas.microsoft.com/office/drawing/2014/main" id="{6F7A9503-B7A3-41CE-83AF-C8ABC5FDED6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573" name="그룹 1572">
                  <a:extLst>
                    <a:ext uri="{FF2B5EF4-FFF2-40B4-BE49-F238E27FC236}">
                      <a16:creationId xmlns:a16="http://schemas.microsoft.com/office/drawing/2014/main" id="{E9F29E96-8989-4D2E-81AD-3F161890CC49}"/>
                    </a:ext>
                  </a:extLst>
                </p:cNvPr>
                <p:cNvGrpSpPr/>
                <p:nvPr/>
              </p:nvGrpSpPr>
              <p:grpSpPr>
                <a:xfrm>
                  <a:off x="8206228" y="4636944"/>
                  <a:ext cx="270054" cy="295513"/>
                  <a:chOff x="8195379" y="4636944"/>
                  <a:chExt cx="270054" cy="295513"/>
                </a:xfrm>
              </p:grpSpPr>
              <p:grpSp>
                <p:nvGrpSpPr>
                  <p:cNvPr id="1574" name="그룹 1573">
                    <a:extLst>
                      <a:ext uri="{FF2B5EF4-FFF2-40B4-BE49-F238E27FC236}">
                        <a16:creationId xmlns:a16="http://schemas.microsoft.com/office/drawing/2014/main" id="{E8FAAC13-AA1B-42A6-B860-7D952D2DA9BE}"/>
                      </a:ext>
                    </a:extLst>
                  </p:cNvPr>
                  <p:cNvGrpSpPr/>
                  <p:nvPr/>
                </p:nvGrpSpPr>
                <p:grpSpPr>
                  <a:xfrm>
                    <a:off x="8195379" y="4636944"/>
                    <a:ext cx="217562" cy="249372"/>
                    <a:chOff x="7971802" y="-2010646"/>
                    <a:chExt cx="1254159" cy="1437547"/>
                  </a:xfrm>
                  <a:noFill/>
                </p:grpSpPr>
                <p:sp>
                  <p:nvSpPr>
                    <p:cNvPr id="1578" name="자유형: 도형 1577">
                      <a:extLst>
                        <a:ext uri="{FF2B5EF4-FFF2-40B4-BE49-F238E27FC236}">
                          <a16:creationId xmlns:a16="http://schemas.microsoft.com/office/drawing/2014/main" id="{0C5DE0FA-F5C6-4795-B304-8D3F6408D59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579" name="자유형: 도형 1578">
                      <a:extLst>
                        <a:ext uri="{FF2B5EF4-FFF2-40B4-BE49-F238E27FC236}">
                          <a16:creationId xmlns:a16="http://schemas.microsoft.com/office/drawing/2014/main" id="{287D4907-72E3-4F9E-B93A-3E085866037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575" name="그룹 1574">
                    <a:extLst>
                      <a:ext uri="{FF2B5EF4-FFF2-40B4-BE49-F238E27FC236}">
                        <a16:creationId xmlns:a16="http://schemas.microsoft.com/office/drawing/2014/main" id="{A06C5368-55D8-43F4-9621-576DBBD3840B}"/>
                      </a:ext>
                    </a:extLst>
                  </p:cNvPr>
                  <p:cNvGrpSpPr/>
                  <p:nvPr/>
                </p:nvGrpSpPr>
                <p:grpSpPr>
                  <a:xfrm>
                    <a:off x="8360451" y="4827475"/>
                    <a:ext cx="104982" cy="104982"/>
                    <a:chOff x="8382149" y="4833825"/>
                    <a:chExt cx="104982" cy="104982"/>
                  </a:xfrm>
                </p:grpSpPr>
                <p:sp>
                  <p:nvSpPr>
                    <p:cNvPr id="1576" name="Oval">
                      <a:extLst>
                        <a:ext uri="{FF2B5EF4-FFF2-40B4-BE49-F238E27FC236}">
                          <a16:creationId xmlns:a16="http://schemas.microsoft.com/office/drawing/2014/main" id="{05072073-50EB-49AA-8994-F0BD4731A12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577" name="그래픽 1576" descr="닫기">
                      <a:extLst>
                        <a:ext uri="{FF2B5EF4-FFF2-40B4-BE49-F238E27FC236}">
                          <a16:creationId xmlns:a16="http://schemas.microsoft.com/office/drawing/2014/main" id="{BC931AA6-9164-45E4-81C1-BA3295BB308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1571" name="그래픽 1570" descr="미래">
                <a:extLst>
                  <a:ext uri="{FF2B5EF4-FFF2-40B4-BE49-F238E27FC236}">
                    <a16:creationId xmlns:a16="http://schemas.microsoft.com/office/drawing/2014/main" id="{4114D7D5-0784-4361-B942-3161DE2A2BDA}"/>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19" name="사각형: 둥근 모서리 18">
              <a:extLst>
                <a:ext uri="{FF2B5EF4-FFF2-40B4-BE49-F238E27FC236}">
                  <a16:creationId xmlns:a16="http://schemas.microsoft.com/office/drawing/2014/main" id="{77414CFA-C615-4ECF-BEE3-789AB8BD288D}"/>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619" name="그룹 1618">
            <a:extLst>
              <a:ext uri="{FF2B5EF4-FFF2-40B4-BE49-F238E27FC236}">
                <a16:creationId xmlns:a16="http://schemas.microsoft.com/office/drawing/2014/main" id="{C2A5792D-C6AA-46FC-B0FD-A3C358C8B2F2}"/>
              </a:ext>
            </a:extLst>
          </p:cNvPr>
          <p:cNvGrpSpPr/>
          <p:nvPr/>
        </p:nvGrpSpPr>
        <p:grpSpPr>
          <a:xfrm>
            <a:off x="3191958" y="2548155"/>
            <a:ext cx="5165826" cy="453092"/>
            <a:chOff x="3191958" y="1868194"/>
            <a:chExt cx="5165826" cy="453092"/>
          </a:xfrm>
        </p:grpSpPr>
        <p:sp>
          <p:nvSpPr>
            <p:cNvPr id="1620" name="Text Box">
              <a:extLst>
                <a:ext uri="{FF2B5EF4-FFF2-40B4-BE49-F238E27FC236}">
                  <a16:creationId xmlns:a16="http://schemas.microsoft.com/office/drawing/2014/main" id="{09F6F895-0369-4079-AA4B-7B93851F5D1F}"/>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621" name="직사각형 1620">
              <a:extLst>
                <a:ext uri="{FF2B5EF4-FFF2-40B4-BE49-F238E27FC236}">
                  <a16:creationId xmlns:a16="http://schemas.microsoft.com/office/drawing/2014/main" id="{B43804AF-6FB9-4C87-8A9F-D32CE277D14B}"/>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622" name="그룹 1621">
              <a:extLst>
                <a:ext uri="{FF2B5EF4-FFF2-40B4-BE49-F238E27FC236}">
                  <a16:creationId xmlns:a16="http://schemas.microsoft.com/office/drawing/2014/main" id="{D0816307-82D6-4D52-B617-EEBD79FD941E}"/>
                </a:ext>
              </a:extLst>
            </p:cNvPr>
            <p:cNvGrpSpPr/>
            <p:nvPr/>
          </p:nvGrpSpPr>
          <p:grpSpPr>
            <a:xfrm>
              <a:off x="3311238" y="1971630"/>
              <a:ext cx="502229" cy="246221"/>
              <a:chOff x="4392611" y="1907356"/>
              <a:chExt cx="502229" cy="246221"/>
            </a:xfrm>
          </p:grpSpPr>
          <p:sp>
            <p:nvSpPr>
              <p:cNvPr id="1649" name="직사각형 1648">
                <a:extLst>
                  <a:ext uri="{FF2B5EF4-FFF2-40B4-BE49-F238E27FC236}">
                    <a16:creationId xmlns:a16="http://schemas.microsoft.com/office/drawing/2014/main" id="{95EA6946-BEA5-41D9-8332-FD585EAF386B}"/>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650" name="그룹 1649">
                <a:extLst>
                  <a:ext uri="{FF2B5EF4-FFF2-40B4-BE49-F238E27FC236}">
                    <a16:creationId xmlns:a16="http://schemas.microsoft.com/office/drawing/2014/main" id="{18C51E1C-F32B-48D0-94FC-897FE2400B85}"/>
                  </a:ext>
                </a:extLst>
              </p:cNvPr>
              <p:cNvGrpSpPr/>
              <p:nvPr/>
            </p:nvGrpSpPr>
            <p:grpSpPr>
              <a:xfrm>
                <a:off x="4392611" y="1954866"/>
                <a:ext cx="151200" cy="151200"/>
                <a:chOff x="4392611" y="1954866"/>
                <a:chExt cx="151200" cy="151200"/>
              </a:xfrm>
            </p:grpSpPr>
            <p:sp>
              <p:nvSpPr>
                <p:cNvPr id="1651" name="자유형: 도형 1650">
                  <a:extLst>
                    <a:ext uri="{FF2B5EF4-FFF2-40B4-BE49-F238E27FC236}">
                      <a16:creationId xmlns:a16="http://schemas.microsoft.com/office/drawing/2014/main" id="{57C6C0D5-492D-4111-9174-1CD4D9AA53F8}"/>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652" name="자유형: 도형 1651">
                  <a:extLst>
                    <a:ext uri="{FF2B5EF4-FFF2-40B4-BE49-F238E27FC236}">
                      <a16:creationId xmlns:a16="http://schemas.microsoft.com/office/drawing/2014/main" id="{3894A04D-967B-4015-BA64-9C7C8AA9F7AE}"/>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623" name="그래픽 1622" descr="별">
              <a:extLst>
                <a:ext uri="{FF2B5EF4-FFF2-40B4-BE49-F238E27FC236}">
                  <a16:creationId xmlns:a16="http://schemas.microsoft.com/office/drawing/2014/main" id="{E70D313C-124B-4BDC-B647-F4F63208AE9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1624" name="그룹 1623">
              <a:extLst>
                <a:ext uri="{FF2B5EF4-FFF2-40B4-BE49-F238E27FC236}">
                  <a16:creationId xmlns:a16="http://schemas.microsoft.com/office/drawing/2014/main" id="{8430CF2C-82A6-4E24-B90B-94AD7AC5CCAD}"/>
                </a:ext>
              </a:extLst>
            </p:cNvPr>
            <p:cNvGrpSpPr/>
            <p:nvPr/>
          </p:nvGrpSpPr>
          <p:grpSpPr>
            <a:xfrm>
              <a:off x="4147245" y="2004146"/>
              <a:ext cx="171825" cy="171825"/>
              <a:chOff x="9882231" y="5758893"/>
              <a:chExt cx="914400" cy="914400"/>
            </a:xfrm>
          </p:grpSpPr>
          <p:sp>
            <p:nvSpPr>
              <p:cNvPr id="1647" name="타원 1646">
                <a:extLst>
                  <a:ext uri="{FF2B5EF4-FFF2-40B4-BE49-F238E27FC236}">
                    <a16:creationId xmlns:a16="http://schemas.microsoft.com/office/drawing/2014/main" id="{1A74FD90-A59C-4C87-A0F1-BA26723B1A1E}"/>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648" name="직선 연결선 1647">
                <a:extLst>
                  <a:ext uri="{FF2B5EF4-FFF2-40B4-BE49-F238E27FC236}">
                    <a16:creationId xmlns:a16="http://schemas.microsoft.com/office/drawing/2014/main" id="{2E445244-0BCE-4BD6-A70A-08D8BC72767A}"/>
                  </a:ext>
                </a:extLst>
              </p:cNvPr>
              <p:cNvCxnSpPr>
                <a:stCxn id="1647" idx="7"/>
                <a:endCxn id="1647"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25" name="그룹 1624">
              <a:extLst>
                <a:ext uri="{FF2B5EF4-FFF2-40B4-BE49-F238E27FC236}">
                  <a16:creationId xmlns:a16="http://schemas.microsoft.com/office/drawing/2014/main" id="{10A24FA1-55AB-4655-A751-4ACDF67668E6}"/>
                </a:ext>
              </a:extLst>
            </p:cNvPr>
            <p:cNvGrpSpPr/>
            <p:nvPr/>
          </p:nvGrpSpPr>
          <p:grpSpPr>
            <a:xfrm>
              <a:off x="6658505" y="1947940"/>
              <a:ext cx="1634798" cy="293600"/>
              <a:chOff x="8987029" y="6075424"/>
              <a:chExt cx="1634798" cy="293600"/>
            </a:xfrm>
          </p:grpSpPr>
          <p:grpSp>
            <p:nvGrpSpPr>
              <p:cNvPr id="1627" name="그룹 1626">
                <a:extLst>
                  <a:ext uri="{FF2B5EF4-FFF2-40B4-BE49-F238E27FC236}">
                    <a16:creationId xmlns:a16="http://schemas.microsoft.com/office/drawing/2014/main" id="{289E59FB-6B6C-4860-9253-E0468A34FB56}"/>
                  </a:ext>
                </a:extLst>
              </p:cNvPr>
              <p:cNvGrpSpPr/>
              <p:nvPr/>
            </p:nvGrpSpPr>
            <p:grpSpPr>
              <a:xfrm>
                <a:off x="10002348" y="6075424"/>
                <a:ext cx="281917" cy="285412"/>
                <a:chOff x="6284958" y="3632365"/>
                <a:chExt cx="513408" cy="513408"/>
              </a:xfrm>
            </p:grpSpPr>
            <p:sp>
              <p:nvSpPr>
                <p:cNvPr id="1645" name="Oval">
                  <a:extLst>
                    <a:ext uri="{FF2B5EF4-FFF2-40B4-BE49-F238E27FC236}">
                      <a16:creationId xmlns:a16="http://schemas.microsoft.com/office/drawing/2014/main" id="{62819B49-3E77-4F14-AB4E-0423443D799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46" name="Create">
                  <a:extLst>
                    <a:ext uri="{FF2B5EF4-FFF2-40B4-BE49-F238E27FC236}">
                      <a16:creationId xmlns:a16="http://schemas.microsoft.com/office/drawing/2014/main" id="{A4CABD7F-7FB0-4C4F-8D7F-2FE48A7C652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628" name="그룹 1627">
                <a:extLst>
                  <a:ext uri="{FF2B5EF4-FFF2-40B4-BE49-F238E27FC236}">
                    <a16:creationId xmlns:a16="http://schemas.microsoft.com/office/drawing/2014/main" id="{C941DD3F-AA8E-43E8-8BFF-3792E754E404}"/>
                  </a:ext>
                </a:extLst>
              </p:cNvPr>
              <p:cNvGrpSpPr/>
              <p:nvPr/>
            </p:nvGrpSpPr>
            <p:grpSpPr>
              <a:xfrm>
                <a:off x="9664786" y="6083612"/>
                <a:ext cx="281917" cy="285412"/>
                <a:chOff x="6603234" y="4517407"/>
                <a:chExt cx="488446" cy="488446"/>
              </a:xfrm>
            </p:grpSpPr>
            <p:sp>
              <p:nvSpPr>
                <p:cNvPr id="1643" name="Oval">
                  <a:extLst>
                    <a:ext uri="{FF2B5EF4-FFF2-40B4-BE49-F238E27FC236}">
                      <a16:creationId xmlns:a16="http://schemas.microsoft.com/office/drawing/2014/main" id="{DBA2605E-20C2-4716-94CA-6941860284B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44" name="Freeform 130">
                  <a:extLst>
                    <a:ext uri="{FF2B5EF4-FFF2-40B4-BE49-F238E27FC236}">
                      <a16:creationId xmlns:a16="http://schemas.microsoft.com/office/drawing/2014/main" id="{B49BFFD7-54AB-4519-B464-F49DB836F492}"/>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629" name="그룹 1628">
                <a:extLst>
                  <a:ext uri="{FF2B5EF4-FFF2-40B4-BE49-F238E27FC236}">
                    <a16:creationId xmlns:a16="http://schemas.microsoft.com/office/drawing/2014/main" id="{B83344DC-485A-4888-A8A7-C4C2F80704E9}"/>
                  </a:ext>
                </a:extLst>
              </p:cNvPr>
              <p:cNvGrpSpPr/>
              <p:nvPr/>
            </p:nvGrpSpPr>
            <p:grpSpPr>
              <a:xfrm>
                <a:off x="8987029" y="6083609"/>
                <a:ext cx="281917" cy="285413"/>
                <a:chOff x="8463884" y="6122086"/>
                <a:chExt cx="281917" cy="285413"/>
              </a:xfrm>
            </p:grpSpPr>
            <p:sp>
              <p:nvSpPr>
                <p:cNvPr id="1641" name="Oval">
                  <a:extLst>
                    <a:ext uri="{FF2B5EF4-FFF2-40B4-BE49-F238E27FC236}">
                      <a16:creationId xmlns:a16="http://schemas.microsoft.com/office/drawing/2014/main" id="{7B9D07B7-ECC2-494F-BD4D-C48EF2A81B2E}"/>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42" name="Phone">
                  <a:extLst>
                    <a:ext uri="{FF2B5EF4-FFF2-40B4-BE49-F238E27FC236}">
                      <a16:creationId xmlns:a16="http://schemas.microsoft.com/office/drawing/2014/main" id="{AB18646A-503A-4E61-B279-E367A2EF296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630" name="Oval">
                <a:extLst>
                  <a:ext uri="{FF2B5EF4-FFF2-40B4-BE49-F238E27FC236}">
                    <a16:creationId xmlns:a16="http://schemas.microsoft.com/office/drawing/2014/main" id="{7CD3C553-23AF-41A5-A169-C6763903ABC1}"/>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31" name="그룹 1630">
                <a:extLst>
                  <a:ext uri="{FF2B5EF4-FFF2-40B4-BE49-F238E27FC236}">
                    <a16:creationId xmlns:a16="http://schemas.microsoft.com/office/drawing/2014/main" id="{D73990BC-BA31-46CF-8111-2EEF3B3B5A52}"/>
                  </a:ext>
                </a:extLst>
              </p:cNvPr>
              <p:cNvGrpSpPr/>
              <p:nvPr/>
            </p:nvGrpSpPr>
            <p:grpSpPr>
              <a:xfrm>
                <a:off x="10339910" y="6075424"/>
                <a:ext cx="281917" cy="285412"/>
                <a:chOff x="8097032" y="4517407"/>
                <a:chExt cx="488446" cy="488446"/>
              </a:xfrm>
            </p:grpSpPr>
            <p:sp>
              <p:nvSpPr>
                <p:cNvPr id="1633" name="Oval">
                  <a:extLst>
                    <a:ext uri="{FF2B5EF4-FFF2-40B4-BE49-F238E27FC236}">
                      <a16:creationId xmlns:a16="http://schemas.microsoft.com/office/drawing/2014/main" id="{67C90B0B-9434-4ADD-B56F-600BFC12B01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34" name="그룹 1633">
                  <a:extLst>
                    <a:ext uri="{FF2B5EF4-FFF2-40B4-BE49-F238E27FC236}">
                      <a16:creationId xmlns:a16="http://schemas.microsoft.com/office/drawing/2014/main" id="{F0235979-12F7-4EA3-931E-F342CCA15278}"/>
                    </a:ext>
                  </a:extLst>
                </p:cNvPr>
                <p:cNvGrpSpPr/>
                <p:nvPr/>
              </p:nvGrpSpPr>
              <p:grpSpPr>
                <a:xfrm>
                  <a:off x="8206228" y="4636944"/>
                  <a:ext cx="270054" cy="295513"/>
                  <a:chOff x="8195379" y="4636944"/>
                  <a:chExt cx="270054" cy="295513"/>
                </a:xfrm>
              </p:grpSpPr>
              <p:grpSp>
                <p:nvGrpSpPr>
                  <p:cNvPr id="1635" name="그룹 1634">
                    <a:extLst>
                      <a:ext uri="{FF2B5EF4-FFF2-40B4-BE49-F238E27FC236}">
                        <a16:creationId xmlns:a16="http://schemas.microsoft.com/office/drawing/2014/main" id="{90FDA775-510A-436F-B5C6-73FEABBCA418}"/>
                      </a:ext>
                    </a:extLst>
                  </p:cNvPr>
                  <p:cNvGrpSpPr/>
                  <p:nvPr/>
                </p:nvGrpSpPr>
                <p:grpSpPr>
                  <a:xfrm>
                    <a:off x="8195379" y="4636944"/>
                    <a:ext cx="217562" cy="249372"/>
                    <a:chOff x="7971802" y="-2010646"/>
                    <a:chExt cx="1254159" cy="1437547"/>
                  </a:xfrm>
                  <a:noFill/>
                </p:grpSpPr>
                <p:sp>
                  <p:nvSpPr>
                    <p:cNvPr id="1639" name="자유형: 도형 1638">
                      <a:extLst>
                        <a:ext uri="{FF2B5EF4-FFF2-40B4-BE49-F238E27FC236}">
                          <a16:creationId xmlns:a16="http://schemas.microsoft.com/office/drawing/2014/main" id="{DE173531-ECB9-41E5-96D7-4782BBFD3FB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640" name="자유형: 도형 1639">
                      <a:extLst>
                        <a:ext uri="{FF2B5EF4-FFF2-40B4-BE49-F238E27FC236}">
                          <a16:creationId xmlns:a16="http://schemas.microsoft.com/office/drawing/2014/main" id="{B5254CB4-0499-4CB0-B275-0717E01CD10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636" name="그룹 1635">
                    <a:extLst>
                      <a:ext uri="{FF2B5EF4-FFF2-40B4-BE49-F238E27FC236}">
                        <a16:creationId xmlns:a16="http://schemas.microsoft.com/office/drawing/2014/main" id="{880CDDC4-0D0B-461B-885A-C541115D369C}"/>
                      </a:ext>
                    </a:extLst>
                  </p:cNvPr>
                  <p:cNvGrpSpPr/>
                  <p:nvPr/>
                </p:nvGrpSpPr>
                <p:grpSpPr>
                  <a:xfrm>
                    <a:off x="8360451" y="4827475"/>
                    <a:ext cx="104982" cy="104982"/>
                    <a:chOff x="8382149" y="4833825"/>
                    <a:chExt cx="104982" cy="104982"/>
                  </a:xfrm>
                </p:grpSpPr>
                <p:sp>
                  <p:nvSpPr>
                    <p:cNvPr id="1637" name="Oval">
                      <a:extLst>
                        <a:ext uri="{FF2B5EF4-FFF2-40B4-BE49-F238E27FC236}">
                          <a16:creationId xmlns:a16="http://schemas.microsoft.com/office/drawing/2014/main" id="{2C935517-25DE-49A1-A824-8C0B2D20001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638" name="그래픽 1637" descr="닫기">
                      <a:extLst>
                        <a:ext uri="{FF2B5EF4-FFF2-40B4-BE49-F238E27FC236}">
                          <a16:creationId xmlns:a16="http://schemas.microsoft.com/office/drawing/2014/main" id="{010EE8E7-7C8F-4724-8EF7-BFEF7CCAF88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1632" name="그래픽 1631" descr="미래">
                <a:extLst>
                  <a:ext uri="{FF2B5EF4-FFF2-40B4-BE49-F238E27FC236}">
                    <a16:creationId xmlns:a16="http://schemas.microsoft.com/office/drawing/2014/main" id="{A688C4EB-22CF-4EA0-A204-4E34C1E3D5A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1626" name="사각형: 둥근 모서리 1625">
              <a:extLst>
                <a:ext uri="{FF2B5EF4-FFF2-40B4-BE49-F238E27FC236}">
                  <a16:creationId xmlns:a16="http://schemas.microsoft.com/office/drawing/2014/main" id="{BF3A4BBE-36DD-4390-86DA-76A3CA86EEF7}"/>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36000" bIns="45720" numCol="1" spcCol="0" rtlCol="0" fromWordArt="0" anchor="ctr" anchorCtr="0" forceAA="0" compatLnSpc="1">
              <a:prstTxWarp prst="textNoShape">
                <a:avLst/>
              </a:prstTxWarp>
              <a:noAutofit/>
            </a:bodyPr>
            <a:lstStyle/>
            <a:p>
              <a:pPr algn="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653" name="그룹 1652">
            <a:extLst>
              <a:ext uri="{FF2B5EF4-FFF2-40B4-BE49-F238E27FC236}">
                <a16:creationId xmlns:a16="http://schemas.microsoft.com/office/drawing/2014/main" id="{32C1F9F5-E4FF-42F7-8395-2BAFB6EADF62}"/>
              </a:ext>
            </a:extLst>
          </p:cNvPr>
          <p:cNvGrpSpPr/>
          <p:nvPr/>
        </p:nvGrpSpPr>
        <p:grpSpPr>
          <a:xfrm>
            <a:off x="3191958" y="3066685"/>
            <a:ext cx="5165826" cy="453092"/>
            <a:chOff x="3191958" y="1868194"/>
            <a:chExt cx="5165826" cy="453092"/>
          </a:xfrm>
        </p:grpSpPr>
        <p:sp>
          <p:nvSpPr>
            <p:cNvPr id="1654" name="Text Box">
              <a:extLst>
                <a:ext uri="{FF2B5EF4-FFF2-40B4-BE49-F238E27FC236}">
                  <a16:creationId xmlns:a16="http://schemas.microsoft.com/office/drawing/2014/main" id="{394E09A2-8777-4B0E-8318-5B0770A2B247}"/>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655" name="직사각형 1654">
              <a:extLst>
                <a:ext uri="{FF2B5EF4-FFF2-40B4-BE49-F238E27FC236}">
                  <a16:creationId xmlns:a16="http://schemas.microsoft.com/office/drawing/2014/main" id="{91144FFE-530C-4757-B993-274CD3FC760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656" name="그룹 1655">
              <a:extLst>
                <a:ext uri="{FF2B5EF4-FFF2-40B4-BE49-F238E27FC236}">
                  <a16:creationId xmlns:a16="http://schemas.microsoft.com/office/drawing/2014/main" id="{3E0D7AC5-26EE-497B-8B3D-3AC0B0D99A1B}"/>
                </a:ext>
              </a:extLst>
            </p:cNvPr>
            <p:cNvGrpSpPr/>
            <p:nvPr/>
          </p:nvGrpSpPr>
          <p:grpSpPr>
            <a:xfrm>
              <a:off x="3311238" y="1971630"/>
              <a:ext cx="502229" cy="246221"/>
              <a:chOff x="4392611" y="1907356"/>
              <a:chExt cx="502229" cy="246221"/>
            </a:xfrm>
          </p:grpSpPr>
          <p:sp>
            <p:nvSpPr>
              <p:cNvPr id="1683" name="직사각형 1682">
                <a:extLst>
                  <a:ext uri="{FF2B5EF4-FFF2-40B4-BE49-F238E27FC236}">
                    <a16:creationId xmlns:a16="http://schemas.microsoft.com/office/drawing/2014/main" id="{9C2C15C9-A5E9-4DFC-A658-5443CC68469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684" name="그룹 1683">
                <a:extLst>
                  <a:ext uri="{FF2B5EF4-FFF2-40B4-BE49-F238E27FC236}">
                    <a16:creationId xmlns:a16="http://schemas.microsoft.com/office/drawing/2014/main" id="{54570940-9C7A-4A9B-B20B-5C561AD53DE8}"/>
                  </a:ext>
                </a:extLst>
              </p:cNvPr>
              <p:cNvGrpSpPr/>
              <p:nvPr/>
            </p:nvGrpSpPr>
            <p:grpSpPr>
              <a:xfrm>
                <a:off x="4392611" y="1954866"/>
                <a:ext cx="151200" cy="151200"/>
                <a:chOff x="4392611" y="1954866"/>
                <a:chExt cx="151200" cy="151200"/>
              </a:xfrm>
            </p:grpSpPr>
            <p:sp>
              <p:nvSpPr>
                <p:cNvPr id="1685" name="자유형: 도형 1684">
                  <a:extLst>
                    <a:ext uri="{FF2B5EF4-FFF2-40B4-BE49-F238E27FC236}">
                      <a16:creationId xmlns:a16="http://schemas.microsoft.com/office/drawing/2014/main" id="{3C91FBE5-8467-4F9C-A631-CBDE72459D81}"/>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686" name="자유형: 도형 1685">
                  <a:extLst>
                    <a:ext uri="{FF2B5EF4-FFF2-40B4-BE49-F238E27FC236}">
                      <a16:creationId xmlns:a16="http://schemas.microsoft.com/office/drawing/2014/main" id="{011F72C3-2384-4605-9E1F-1A4D9D62EF93}"/>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657" name="그래픽 1656" descr="별">
              <a:extLst>
                <a:ext uri="{FF2B5EF4-FFF2-40B4-BE49-F238E27FC236}">
                  <a16:creationId xmlns:a16="http://schemas.microsoft.com/office/drawing/2014/main" id="{C4236FF8-4694-4F02-BE69-3057DBE9737F}"/>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1658" name="그룹 1657">
              <a:extLst>
                <a:ext uri="{FF2B5EF4-FFF2-40B4-BE49-F238E27FC236}">
                  <a16:creationId xmlns:a16="http://schemas.microsoft.com/office/drawing/2014/main" id="{D5AFA193-B6D7-4CE4-9AC0-908D7414F40D}"/>
                </a:ext>
              </a:extLst>
            </p:cNvPr>
            <p:cNvGrpSpPr/>
            <p:nvPr/>
          </p:nvGrpSpPr>
          <p:grpSpPr>
            <a:xfrm>
              <a:off x="4147245" y="2004146"/>
              <a:ext cx="171825" cy="171825"/>
              <a:chOff x="9882231" y="5758893"/>
              <a:chExt cx="914400" cy="914400"/>
            </a:xfrm>
          </p:grpSpPr>
          <p:sp>
            <p:nvSpPr>
              <p:cNvPr id="1681" name="타원 1680">
                <a:extLst>
                  <a:ext uri="{FF2B5EF4-FFF2-40B4-BE49-F238E27FC236}">
                    <a16:creationId xmlns:a16="http://schemas.microsoft.com/office/drawing/2014/main" id="{4DB5ADFD-2E6F-4C00-A18A-F35C22D9ADEB}"/>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682" name="직선 연결선 1681">
                <a:extLst>
                  <a:ext uri="{FF2B5EF4-FFF2-40B4-BE49-F238E27FC236}">
                    <a16:creationId xmlns:a16="http://schemas.microsoft.com/office/drawing/2014/main" id="{EEC41FB6-A924-4942-96EA-6D495BE55243}"/>
                  </a:ext>
                </a:extLst>
              </p:cNvPr>
              <p:cNvCxnSpPr>
                <a:stCxn id="1681" idx="7"/>
                <a:endCxn id="1681"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59" name="그룹 1658">
              <a:extLst>
                <a:ext uri="{FF2B5EF4-FFF2-40B4-BE49-F238E27FC236}">
                  <a16:creationId xmlns:a16="http://schemas.microsoft.com/office/drawing/2014/main" id="{CAFE12CE-CAE2-49FC-8D8B-08CAC5B556D6}"/>
                </a:ext>
              </a:extLst>
            </p:cNvPr>
            <p:cNvGrpSpPr/>
            <p:nvPr/>
          </p:nvGrpSpPr>
          <p:grpSpPr>
            <a:xfrm>
              <a:off x="6658505" y="1947940"/>
              <a:ext cx="1634798" cy="293600"/>
              <a:chOff x="8987029" y="6075424"/>
              <a:chExt cx="1634798" cy="293600"/>
            </a:xfrm>
          </p:grpSpPr>
          <p:grpSp>
            <p:nvGrpSpPr>
              <p:cNvPr id="1661" name="그룹 1660">
                <a:extLst>
                  <a:ext uri="{FF2B5EF4-FFF2-40B4-BE49-F238E27FC236}">
                    <a16:creationId xmlns:a16="http://schemas.microsoft.com/office/drawing/2014/main" id="{A213C66A-5C09-4A23-8C32-CCE2C9617185}"/>
                  </a:ext>
                </a:extLst>
              </p:cNvPr>
              <p:cNvGrpSpPr/>
              <p:nvPr/>
            </p:nvGrpSpPr>
            <p:grpSpPr>
              <a:xfrm>
                <a:off x="10002348" y="6075424"/>
                <a:ext cx="281917" cy="285412"/>
                <a:chOff x="6284958" y="3632365"/>
                <a:chExt cx="513408" cy="513408"/>
              </a:xfrm>
            </p:grpSpPr>
            <p:sp>
              <p:nvSpPr>
                <p:cNvPr id="1679" name="Oval">
                  <a:extLst>
                    <a:ext uri="{FF2B5EF4-FFF2-40B4-BE49-F238E27FC236}">
                      <a16:creationId xmlns:a16="http://schemas.microsoft.com/office/drawing/2014/main" id="{F86299E0-E9F9-42A0-A784-D8562F0C54F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80" name="Create">
                  <a:extLst>
                    <a:ext uri="{FF2B5EF4-FFF2-40B4-BE49-F238E27FC236}">
                      <a16:creationId xmlns:a16="http://schemas.microsoft.com/office/drawing/2014/main" id="{460A82BA-D132-4AD5-B8E7-6954045D5DD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662" name="그룹 1661">
                <a:extLst>
                  <a:ext uri="{FF2B5EF4-FFF2-40B4-BE49-F238E27FC236}">
                    <a16:creationId xmlns:a16="http://schemas.microsoft.com/office/drawing/2014/main" id="{FB186185-CAE0-436C-AF22-D76DC38C4329}"/>
                  </a:ext>
                </a:extLst>
              </p:cNvPr>
              <p:cNvGrpSpPr/>
              <p:nvPr/>
            </p:nvGrpSpPr>
            <p:grpSpPr>
              <a:xfrm>
                <a:off x="9664786" y="6083612"/>
                <a:ext cx="281917" cy="285412"/>
                <a:chOff x="6603234" y="4517407"/>
                <a:chExt cx="488446" cy="488446"/>
              </a:xfrm>
            </p:grpSpPr>
            <p:sp>
              <p:nvSpPr>
                <p:cNvPr id="1677" name="Oval">
                  <a:extLst>
                    <a:ext uri="{FF2B5EF4-FFF2-40B4-BE49-F238E27FC236}">
                      <a16:creationId xmlns:a16="http://schemas.microsoft.com/office/drawing/2014/main" id="{6E87280A-DB81-4237-BABF-9B6B23BDEA3A}"/>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78" name="Freeform 130">
                  <a:extLst>
                    <a:ext uri="{FF2B5EF4-FFF2-40B4-BE49-F238E27FC236}">
                      <a16:creationId xmlns:a16="http://schemas.microsoft.com/office/drawing/2014/main" id="{9E1BB8F6-BB46-4200-9B05-7AB4F875D1E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663" name="그룹 1662">
                <a:extLst>
                  <a:ext uri="{FF2B5EF4-FFF2-40B4-BE49-F238E27FC236}">
                    <a16:creationId xmlns:a16="http://schemas.microsoft.com/office/drawing/2014/main" id="{2EC95012-1632-4DE8-9C69-5334BB27174A}"/>
                  </a:ext>
                </a:extLst>
              </p:cNvPr>
              <p:cNvGrpSpPr/>
              <p:nvPr/>
            </p:nvGrpSpPr>
            <p:grpSpPr>
              <a:xfrm>
                <a:off x="8987029" y="6083609"/>
                <a:ext cx="281917" cy="285413"/>
                <a:chOff x="8463884" y="6122086"/>
                <a:chExt cx="281917" cy="285413"/>
              </a:xfrm>
            </p:grpSpPr>
            <p:sp>
              <p:nvSpPr>
                <p:cNvPr id="1675" name="Oval">
                  <a:extLst>
                    <a:ext uri="{FF2B5EF4-FFF2-40B4-BE49-F238E27FC236}">
                      <a16:creationId xmlns:a16="http://schemas.microsoft.com/office/drawing/2014/main" id="{8637E6C5-4CF0-4370-8866-5CB8CBB83DB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76" name="Phone">
                  <a:extLst>
                    <a:ext uri="{FF2B5EF4-FFF2-40B4-BE49-F238E27FC236}">
                      <a16:creationId xmlns:a16="http://schemas.microsoft.com/office/drawing/2014/main" id="{B2BA25BA-E308-4BDD-A3EC-A6F74134026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664" name="Oval">
                <a:extLst>
                  <a:ext uri="{FF2B5EF4-FFF2-40B4-BE49-F238E27FC236}">
                    <a16:creationId xmlns:a16="http://schemas.microsoft.com/office/drawing/2014/main" id="{951DB2E1-19CD-439D-83DB-61A1E6FAB505}"/>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65" name="그룹 1664">
                <a:extLst>
                  <a:ext uri="{FF2B5EF4-FFF2-40B4-BE49-F238E27FC236}">
                    <a16:creationId xmlns:a16="http://schemas.microsoft.com/office/drawing/2014/main" id="{51DBBB9F-A3D3-4609-B325-769916EFD363}"/>
                  </a:ext>
                </a:extLst>
              </p:cNvPr>
              <p:cNvGrpSpPr/>
              <p:nvPr/>
            </p:nvGrpSpPr>
            <p:grpSpPr>
              <a:xfrm>
                <a:off x="10339910" y="6075424"/>
                <a:ext cx="281917" cy="285412"/>
                <a:chOff x="8097032" y="4517407"/>
                <a:chExt cx="488446" cy="488446"/>
              </a:xfrm>
            </p:grpSpPr>
            <p:sp>
              <p:nvSpPr>
                <p:cNvPr id="1667" name="Oval">
                  <a:extLst>
                    <a:ext uri="{FF2B5EF4-FFF2-40B4-BE49-F238E27FC236}">
                      <a16:creationId xmlns:a16="http://schemas.microsoft.com/office/drawing/2014/main" id="{215C9F96-7F91-454E-9787-43CABDBFF36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68" name="그룹 1667">
                  <a:extLst>
                    <a:ext uri="{FF2B5EF4-FFF2-40B4-BE49-F238E27FC236}">
                      <a16:creationId xmlns:a16="http://schemas.microsoft.com/office/drawing/2014/main" id="{65D0A0BD-BBA4-4753-A627-517E71678C06}"/>
                    </a:ext>
                  </a:extLst>
                </p:cNvPr>
                <p:cNvGrpSpPr/>
                <p:nvPr/>
              </p:nvGrpSpPr>
              <p:grpSpPr>
                <a:xfrm>
                  <a:off x="8206228" y="4636944"/>
                  <a:ext cx="270054" cy="295513"/>
                  <a:chOff x="8195379" y="4636944"/>
                  <a:chExt cx="270054" cy="295513"/>
                </a:xfrm>
              </p:grpSpPr>
              <p:grpSp>
                <p:nvGrpSpPr>
                  <p:cNvPr id="1669" name="그룹 1668">
                    <a:extLst>
                      <a:ext uri="{FF2B5EF4-FFF2-40B4-BE49-F238E27FC236}">
                        <a16:creationId xmlns:a16="http://schemas.microsoft.com/office/drawing/2014/main" id="{7D6B7E03-01BA-4B19-AD6E-3C5718429A29}"/>
                      </a:ext>
                    </a:extLst>
                  </p:cNvPr>
                  <p:cNvGrpSpPr/>
                  <p:nvPr/>
                </p:nvGrpSpPr>
                <p:grpSpPr>
                  <a:xfrm>
                    <a:off x="8195379" y="4636944"/>
                    <a:ext cx="217562" cy="249372"/>
                    <a:chOff x="7971802" y="-2010646"/>
                    <a:chExt cx="1254159" cy="1437547"/>
                  </a:xfrm>
                  <a:noFill/>
                </p:grpSpPr>
                <p:sp>
                  <p:nvSpPr>
                    <p:cNvPr id="1673" name="자유형: 도형 1672">
                      <a:extLst>
                        <a:ext uri="{FF2B5EF4-FFF2-40B4-BE49-F238E27FC236}">
                          <a16:creationId xmlns:a16="http://schemas.microsoft.com/office/drawing/2014/main" id="{91067020-F190-4435-AF8A-BE93B64D484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674" name="자유형: 도형 1673">
                      <a:extLst>
                        <a:ext uri="{FF2B5EF4-FFF2-40B4-BE49-F238E27FC236}">
                          <a16:creationId xmlns:a16="http://schemas.microsoft.com/office/drawing/2014/main" id="{4326DD97-1106-4865-B5D0-DCC4B575CB2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670" name="그룹 1669">
                    <a:extLst>
                      <a:ext uri="{FF2B5EF4-FFF2-40B4-BE49-F238E27FC236}">
                        <a16:creationId xmlns:a16="http://schemas.microsoft.com/office/drawing/2014/main" id="{E1CF9951-7D9D-4F34-95E1-F41C48FD2136}"/>
                      </a:ext>
                    </a:extLst>
                  </p:cNvPr>
                  <p:cNvGrpSpPr/>
                  <p:nvPr/>
                </p:nvGrpSpPr>
                <p:grpSpPr>
                  <a:xfrm>
                    <a:off x="8360451" y="4827475"/>
                    <a:ext cx="104982" cy="104982"/>
                    <a:chOff x="8382149" y="4833825"/>
                    <a:chExt cx="104982" cy="104982"/>
                  </a:xfrm>
                </p:grpSpPr>
                <p:sp>
                  <p:nvSpPr>
                    <p:cNvPr id="1671" name="Oval">
                      <a:extLst>
                        <a:ext uri="{FF2B5EF4-FFF2-40B4-BE49-F238E27FC236}">
                          <a16:creationId xmlns:a16="http://schemas.microsoft.com/office/drawing/2014/main" id="{3BB9F0BA-A02A-42EA-959B-F30303B8058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672" name="그래픽 1671" descr="닫기">
                      <a:extLst>
                        <a:ext uri="{FF2B5EF4-FFF2-40B4-BE49-F238E27FC236}">
                          <a16:creationId xmlns:a16="http://schemas.microsoft.com/office/drawing/2014/main" id="{942F903D-B5FA-49AF-8487-CCD7AF998970}"/>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1666" name="그래픽 1665" descr="미래">
                <a:extLst>
                  <a:ext uri="{FF2B5EF4-FFF2-40B4-BE49-F238E27FC236}">
                    <a16:creationId xmlns:a16="http://schemas.microsoft.com/office/drawing/2014/main" id="{24C60986-9E9B-49E6-9B05-E9FDD0CA0386}"/>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1660" name="사각형: 둥근 모서리 1659">
              <a:extLst>
                <a:ext uri="{FF2B5EF4-FFF2-40B4-BE49-F238E27FC236}">
                  <a16:creationId xmlns:a16="http://schemas.microsoft.com/office/drawing/2014/main" id="{B1DD3B17-9E87-47F1-B643-C53A1574CF67}"/>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687" name="그룹 1686">
            <a:extLst>
              <a:ext uri="{FF2B5EF4-FFF2-40B4-BE49-F238E27FC236}">
                <a16:creationId xmlns:a16="http://schemas.microsoft.com/office/drawing/2014/main" id="{0DFC2127-0781-4003-815C-33F2F8EAD067}"/>
              </a:ext>
            </a:extLst>
          </p:cNvPr>
          <p:cNvGrpSpPr/>
          <p:nvPr/>
        </p:nvGrpSpPr>
        <p:grpSpPr>
          <a:xfrm>
            <a:off x="3226359" y="3655729"/>
            <a:ext cx="511242" cy="253211"/>
            <a:chOff x="637436" y="2758665"/>
            <a:chExt cx="511242" cy="253211"/>
          </a:xfrm>
        </p:grpSpPr>
        <p:sp>
          <p:nvSpPr>
            <p:cNvPr id="1688" name="직사각형 1687">
              <a:extLst>
                <a:ext uri="{FF2B5EF4-FFF2-40B4-BE49-F238E27FC236}">
                  <a16:creationId xmlns:a16="http://schemas.microsoft.com/office/drawing/2014/main" id="{CB88A500-6CE8-4972-B49F-38096A366CB8}"/>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2</a:t>
              </a:r>
              <a:endParaRPr kumimoji="1" lang="ko-KR" altLang="en-US" sz="800" b="1" kern="1200" dirty="0">
                <a:solidFill>
                  <a:srgbClr val="595959"/>
                </a:solidFill>
                <a:latin typeface="맑은 고딕"/>
                <a:ea typeface="맑은 고딕" panose="020B0503020000020004" pitchFamily="50" charset="-127"/>
              </a:endParaRPr>
            </a:p>
          </p:txBody>
        </p:sp>
        <p:sp>
          <p:nvSpPr>
            <p:cNvPr id="1689"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C8122CCD-1CB5-4439-8EB2-9FD969A5D75D}"/>
                </a:ext>
              </a:extLst>
            </p:cNvPr>
            <p:cNvSpPr>
              <a:spLocks noChangeAspect="1"/>
            </p:cNvSpPr>
            <p:nvPr>
              <p:custDataLst>
                <p:tags r:id="rId3"/>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1690" name="그룹 1689">
            <a:extLst>
              <a:ext uri="{FF2B5EF4-FFF2-40B4-BE49-F238E27FC236}">
                <a16:creationId xmlns:a16="http://schemas.microsoft.com/office/drawing/2014/main" id="{576A9F0F-7D57-4DB9-A03F-3CAE159DB8F0}"/>
              </a:ext>
            </a:extLst>
          </p:cNvPr>
          <p:cNvGrpSpPr/>
          <p:nvPr/>
        </p:nvGrpSpPr>
        <p:grpSpPr>
          <a:xfrm>
            <a:off x="3191958" y="3893465"/>
            <a:ext cx="5165826" cy="453092"/>
            <a:chOff x="3191958" y="1868194"/>
            <a:chExt cx="5165826" cy="453092"/>
          </a:xfrm>
        </p:grpSpPr>
        <p:sp>
          <p:nvSpPr>
            <p:cNvPr id="1691" name="Text Box">
              <a:extLst>
                <a:ext uri="{FF2B5EF4-FFF2-40B4-BE49-F238E27FC236}">
                  <a16:creationId xmlns:a16="http://schemas.microsoft.com/office/drawing/2014/main" id="{FA03295E-A029-4D38-839E-3386ACEA2925}"/>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692" name="직사각형 1691">
              <a:extLst>
                <a:ext uri="{FF2B5EF4-FFF2-40B4-BE49-F238E27FC236}">
                  <a16:creationId xmlns:a16="http://schemas.microsoft.com/office/drawing/2014/main" id="{47F6693B-2351-4E66-A3C7-C6ADDDFC4ED1}"/>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693" name="그룹 1692">
              <a:extLst>
                <a:ext uri="{FF2B5EF4-FFF2-40B4-BE49-F238E27FC236}">
                  <a16:creationId xmlns:a16="http://schemas.microsoft.com/office/drawing/2014/main" id="{86D5F218-07EE-4D97-9D54-0433538E0B50}"/>
                </a:ext>
              </a:extLst>
            </p:cNvPr>
            <p:cNvGrpSpPr/>
            <p:nvPr/>
          </p:nvGrpSpPr>
          <p:grpSpPr>
            <a:xfrm>
              <a:off x="3311238" y="1971630"/>
              <a:ext cx="502229" cy="246221"/>
              <a:chOff x="4392611" y="1907356"/>
              <a:chExt cx="502229" cy="246221"/>
            </a:xfrm>
          </p:grpSpPr>
          <p:sp>
            <p:nvSpPr>
              <p:cNvPr id="1720" name="직사각형 1719">
                <a:extLst>
                  <a:ext uri="{FF2B5EF4-FFF2-40B4-BE49-F238E27FC236}">
                    <a16:creationId xmlns:a16="http://schemas.microsoft.com/office/drawing/2014/main" id="{63183949-4764-4240-B12D-FB14BA152FA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721" name="그룹 1720">
                <a:extLst>
                  <a:ext uri="{FF2B5EF4-FFF2-40B4-BE49-F238E27FC236}">
                    <a16:creationId xmlns:a16="http://schemas.microsoft.com/office/drawing/2014/main" id="{193B956F-C53A-45F9-B188-B2FAC76D41BE}"/>
                  </a:ext>
                </a:extLst>
              </p:cNvPr>
              <p:cNvGrpSpPr/>
              <p:nvPr/>
            </p:nvGrpSpPr>
            <p:grpSpPr>
              <a:xfrm>
                <a:off x="4392611" y="1954866"/>
                <a:ext cx="151200" cy="151200"/>
                <a:chOff x="4392611" y="1954866"/>
                <a:chExt cx="151200" cy="151200"/>
              </a:xfrm>
            </p:grpSpPr>
            <p:sp>
              <p:nvSpPr>
                <p:cNvPr id="1722" name="자유형: 도형 1721">
                  <a:extLst>
                    <a:ext uri="{FF2B5EF4-FFF2-40B4-BE49-F238E27FC236}">
                      <a16:creationId xmlns:a16="http://schemas.microsoft.com/office/drawing/2014/main" id="{CB0BB6A4-7E50-4AF4-ABBF-B1F268D2D18A}"/>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723" name="자유형: 도형 1722">
                  <a:extLst>
                    <a:ext uri="{FF2B5EF4-FFF2-40B4-BE49-F238E27FC236}">
                      <a16:creationId xmlns:a16="http://schemas.microsoft.com/office/drawing/2014/main" id="{6EC43775-DE6E-4EDC-A19D-3F82E15706CA}"/>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694" name="그래픽 1693" descr="별">
              <a:extLst>
                <a:ext uri="{FF2B5EF4-FFF2-40B4-BE49-F238E27FC236}">
                  <a16:creationId xmlns:a16="http://schemas.microsoft.com/office/drawing/2014/main" id="{80CD4D17-115E-4FAE-9812-3C68912F04C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1695" name="그룹 1694">
              <a:extLst>
                <a:ext uri="{FF2B5EF4-FFF2-40B4-BE49-F238E27FC236}">
                  <a16:creationId xmlns:a16="http://schemas.microsoft.com/office/drawing/2014/main" id="{723509CC-492D-4FB9-82CD-CBE869E3AB2C}"/>
                </a:ext>
              </a:extLst>
            </p:cNvPr>
            <p:cNvGrpSpPr/>
            <p:nvPr/>
          </p:nvGrpSpPr>
          <p:grpSpPr>
            <a:xfrm>
              <a:off x="4147245" y="2004146"/>
              <a:ext cx="171825" cy="171825"/>
              <a:chOff x="9882231" y="5758893"/>
              <a:chExt cx="914400" cy="914400"/>
            </a:xfrm>
          </p:grpSpPr>
          <p:sp>
            <p:nvSpPr>
              <p:cNvPr id="1718" name="타원 1717">
                <a:extLst>
                  <a:ext uri="{FF2B5EF4-FFF2-40B4-BE49-F238E27FC236}">
                    <a16:creationId xmlns:a16="http://schemas.microsoft.com/office/drawing/2014/main" id="{4876281D-1B40-41C6-B0CA-61C77C67B2AC}"/>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719" name="직선 연결선 1718">
                <a:extLst>
                  <a:ext uri="{FF2B5EF4-FFF2-40B4-BE49-F238E27FC236}">
                    <a16:creationId xmlns:a16="http://schemas.microsoft.com/office/drawing/2014/main" id="{CEE17237-EC1F-4F67-89B3-67F9C380145B}"/>
                  </a:ext>
                </a:extLst>
              </p:cNvPr>
              <p:cNvCxnSpPr>
                <a:stCxn id="1718" idx="7"/>
                <a:endCxn id="1718"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96" name="그룹 1695">
              <a:extLst>
                <a:ext uri="{FF2B5EF4-FFF2-40B4-BE49-F238E27FC236}">
                  <a16:creationId xmlns:a16="http://schemas.microsoft.com/office/drawing/2014/main" id="{7191314F-85EE-4D9B-8A50-C9A305C9A9B2}"/>
                </a:ext>
              </a:extLst>
            </p:cNvPr>
            <p:cNvGrpSpPr/>
            <p:nvPr/>
          </p:nvGrpSpPr>
          <p:grpSpPr>
            <a:xfrm>
              <a:off x="6658505" y="1947940"/>
              <a:ext cx="1634798" cy="293600"/>
              <a:chOff x="8987029" y="6075424"/>
              <a:chExt cx="1634798" cy="293600"/>
            </a:xfrm>
          </p:grpSpPr>
          <p:grpSp>
            <p:nvGrpSpPr>
              <p:cNvPr id="1698" name="그룹 1697">
                <a:extLst>
                  <a:ext uri="{FF2B5EF4-FFF2-40B4-BE49-F238E27FC236}">
                    <a16:creationId xmlns:a16="http://schemas.microsoft.com/office/drawing/2014/main" id="{8D5D0220-286E-4AE6-82F4-3F095D4A66D6}"/>
                  </a:ext>
                </a:extLst>
              </p:cNvPr>
              <p:cNvGrpSpPr/>
              <p:nvPr/>
            </p:nvGrpSpPr>
            <p:grpSpPr>
              <a:xfrm>
                <a:off x="10002348" y="6075424"/>
                <a:ext cx="281917" cy="285412"/>
                <a:chOff x="6284958" y="3632365"/>
                <a:chExt cx="513408" cy="513408"/>
              </a:xfrm>
            </p:grpSpPr>
            <p:sp>
              <p:nvSpPr>
                <p:cNvPr id="1716" name="Oval">
                  <a:extLst>
                    <a:ext uri="{FF2B5EF4-FFF2-40B4-BE49-F238E27FC236}">
                      <a16:creationId xmlns:a16="http://schemas.microsoft.com/office/drawing/2014/main" id="{F4D3E98C-4DD1-4742-A246-00864E4A348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17" name="Create">
                  <a:extLst>
                    <a:ext uri="{FF2B5EF4-FFF2-40B4-BE49-F238E27FC236}">
                      <a16:creationId xmlns:a16="http://schemas.microsoft.com/office/drawing/2014/main" id="{CF09C419-6D03-4672-9307-18485E64991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699" name="그룹 1698">
                <a:extLst>
                  <a:ext uri="{FF2B5EF4-FFF2-40B4-BE49-F238E27FC236}">
                    <a16:creationId xmlns:a16="http://schemas.microsoft.com/office/drawing/2014/main" id="{C0A507B4-C9F3-4E51-AB48-ABACE28337F2}"/>
                  </a:ext>
                </a:extLst>
              </p:cNvPr>
              <p:cNvGrpSpPr/>
              <p:nvPr/>
            </p:nvGrpSpPr>
            <p:grpSpPr>
              <a:xfrm>
                <a:off x="9664786" y="6083612"/>
                <a:ext cx="281917" cy="285412"/>
                <a:chOff x="6603234" y="4517407"/>
                <a:chExt cx="488446" cy="488446"/>
              </a:xfrm>
            </p:grpSpPr>
            <p:sp>
              <p:nvSpPr>
                <p:cNvPr id="1714" name="Oval">
                  <a:extLst>
                    <a:ext uri="{FF2B5EF4-FFF2-40B4-BE49-F238E27FC236}">
                      <a16:creationId xmlns:a16="http://schemas.microsoft.com/office/drawing/2014/main" id="{F717CA4B-A528-4BFC-A2CC-0C89B0FC0DF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15" name="Freeform 130">
                  <a:extLst>
                    <a:ext uri="{FF2B5EF4-FFF2-40B4-BE49-F238E27FC236}">
                      <a16:creationId xmlns:a16="http://schemas.microsoft.com/office/drawing/2014/main" id="{9079AA47-24DB-470C-B605-19D5DF58C860}"/>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700" name="그룹 1699">
                <a:extLst>
                  <a:ext uri="{FF2B5EF4-FFF2-40B4-BE49-F238E27FC236}">
                    <a16:creationId xmlns:a16="http://schemas.microsoft.com/office/drawing/2014/main" id="{FEAC51E5-9990-48B8-AB74-F931E0CAEFEE}"/>
                  </a:ext>
                </a:extLst>
              </p:cNvPr>
              <p:cNvGrpSpPr/>
              <p:nvPr/>
            </p:nvGrpSpPr>
            <p:grpSpPr>
              <a:xfrm>
                <a:off x="8987029" y="6083609"/>
                <a:ext cx="281917" cy="285413"/>
                <a:chOff x="8463884" y="6122086"/>
                <a:chExt cx="281917" cy="285413"/>
              </a:xfrm>
            </p:grpSpPr>
            <p:sp>
              <p:nvSpPr>
                <p:cNvPr id="1712" name="Oval">
                  <a:extLst>
                    <a:ext uri="{FF2B5EF4-FFF2-40B4-BE49-F238E27FC236}">
                      <a16:creationId xmlns:a16="http://schemas.microsoft.com/office/drawing/2014/main" id="{7294BE18-9F95-4C28-B546-27F22B2BA2B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13" name="Phone">
                  <a:extLst>
                    <a:ext uri="{FF2B5EF4-FFF2-40B4-BE49-F238E27FC236}">
                      <a16:creationId xmlns:a16="http://schemas.microsoft.com/office/drawing/2014/main" id="{63B153F8-AC9C-42DB-9289-28CE3AA11CB2}"/>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701" name="Oval">
                <a:extLst>
                  <a:ext uri="{FF2B5EF4-FFF2-40B4-BE49-F238E27FC236}">
                    <a16:creationId xmlns:a16="http://schemas.microsoft.com/office/drawing/2014/main" id="{C17F3A5E-8044-4D03-9D77-4F385B68AA55}"/>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02" name="그룹 1701">
                <a:extLst>
                  <a:ext uri="{FF2B5EF4-FFF2-40B4-BE49-F238E27FC236}">
                    <a16:creationId xmlns:a16="http://schemas.microsoft.com/office/drawing/2014/main" id="{77367A39-4DA1-4BDF-9004-BF0A62B3451A}"/>
                  </a:ext>
                </a:extLst>
              </p:cNvPr>
              <p:cNvGrpSpPr/>
              <p:nvPr/>
            </p:nvGrpSpPr>
            <p:grpSpPr>
              <a:xfrm>
                <a:off x="10339910" y="6075424"/>
                <a:ext cx="281917" cy="285412"/>
                <a:chOff x="8097032" y="4517407"/>
                <a:chExt cx="488446" cy="488446"/>
              </a:xfrm>
            </p:grpSpPr>
            <p:sp>
              <p:nvSpPr>
                <p:cNvPr id="1704" name="Oval">
                  <a:extLst>
                    <a:ext uri="{FF2B5EF4-FFF2-40B4-BE49-F238E27FC236}">
                      <a16:creationId xmlns:a16="http://schemas.microsoft.com/office/drawing/2014/main" id="{7E154566-852C-4FF4-83D8-E76CE16380C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05" name="그룹 1704">
                  <a:extLst>
                    <a:ext uri="{FF2B5EF4-FFF2-40B4-BE49-F238E27FC236}">
                      <a16:creationId xmlns:a16="http://schemas.microsoft.com/office/drawing/2014/main" id="{DFB613DC-873C-4DF5-BD89-C7DEE1762FEE}"/>
                    </a:ext>
                  </a:extLst>
                </p:cNvPr>
                <p:cNvGrpSpPr/>
                <p:nvPr/>
              </p:nvGrpSpPr>
              <p:grpSpPr>
                <a:xfrm>
                  <a:off x="8206228" y="4636944"/>
                  <a:ext cx="270054" cy="295513"/>
                  <a:chOff x="8195379" y="4636944"/>
                  <a:chExt cx="270054" cy="295513"/>
                </a:xfrm>
              </p:grpSpPr>
              <p:grpSp>
                <p:nvGrpSpPr>
                  <p:cNvPr id="1706" name="그룹 1705">
                    <a:extLst>
                      <a:ext uri="{FF2B5EF4-FFF2-40B4-BE49-F238E27FC236}">
                        <a16:creationId xmlns:a16="http://schemas.microsoft.com/office/drawing/2014/main" id="{9F32F097-8BF7-47F5-8596-986CF78C7315}"/>
                      </a:ext>
                    </a:extLst>
                  </p:cNvPr>
                  <p:cNvGrpSpPr/>
                  <p:nvPr/>
                </p:nvGrpSpPr>
                <p:grpSpPr>
                  <a:xfrm>
                    <a:off x="8195379" y="4636944"/>
                    <a:ext cx="217562" cy="249372"/>
                    <a:chOff x="7971802" y="-2010646"/>
                    <a:chExt cx="1254159" cy="1437547"/>
                  </a:xfrm>
                  <a:noFill/>
                </p:grpSpPr>
                <p:sp>
                  <p:nvSpPr>
                    <p:cNvPr id="1710" name="자유형: 도형 1709">
                      <a:extLst>
                        <a:ext uri="{FF2B5EF4-FFF2-40B4-BE49-F238E27FC236}">
                          <a16:creationId xmlns:a16="http://schemas.microsoft.com/office/drawing/2014/main" id="{2FB87608-ED65-438D-BE81-59B5C121A92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711" name="자유형: 도형 1710">
                      <a:extLst>
                        <a:ext uri="{FF2B5EF4-FFF2-40B4-BE49-F238E27FC236}">
                          <a16:creationId xmlns:a16="http://schemas.microsoft.com/office/drawing/2014/main" id="{2E433794-368B-43F9-A2EF-CB3C8DBF4C3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707" name="그룹 1706">
                    <a:extLst>
                      <a:ext uri="{FF2B5EF4-FFF2-40B4-BE49-F238E27FC236}">
                        <a16:creationId xmlns:a16="http://schemas.microsoft.com/office/drawing/2014/main" id="{B803EE64-1D4B-4CB8-8076-574A8E88F81C}"/>
                      </a:ext>
                    </a:extLst>
                  </p:cNvPr>
                  <p:cNvGrpSpPr/>
                  <p:nvPr/>
                </p:nvGrpSpPr>
                <p:grpSpPr>
                  <a:xfrm>
                    <a:off x="8360451" y="4827475"/>
                    <a:ext cx="104982" cy="104982"/>
                    <a:chOff x="8382149" y="4833825"/>
                    <a:chExt cx="104982" cy="104982"/>
                  </a:xfrm>
                </p:grpSpPr>
                <p:sp>
                  <p:nvSpPr>
                    <p:cNvPr id="1708" name="Oval">
                      <a:extLst>
                        <a:ext uri="{FF2B5EF4-FFF2-40B4-BE49-F238E27FC236}">
                          <a16:creationId xmlns:a16="http://schemas.microsoft.com/office/drawing/2014/main" id="{B99C9885-603D-4C0A-88C8-3B9046658AA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709" name="그래픽 1708" descr="닫기">
                      <a:extLst>
                        <a:ext uri="{FF2B5EF4-FFF2-40B4-BE49-F238E27FC236}">
                          <a16:creationId xmlns:a16="http://schemas.microsoft.com/office/drawing/2014/main" id="{EB33141D-FACC-4F31-9855-9C9E5FFF02FA}"/>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1703" name="그래픽 1702" descr="미래">
                <a:extLst>
                  <a:ext uri="{FF2B5EF4-FFF2-40B4-BE49-F238E27FC236}">
                    <a16:creationId xmlns:a16="http://schemas.microsoft.com/office/drawing/2014/main" id="{C4FBAFBD-043A-4CC0-A87A-9BD890B67BD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1697" name="사각형: 둥근 모서리 1696">
              <a:extLst>
                <a:ext uri="{FF2B5EF4-FFF2-40B4-BE49-F238E27FC236}">
                  <a16:creationId xmlns:a16="http://schemas.microsoft.com/office/drawing/2014/main" id="{569F35B5-6F8D-4055-83A8-8A7D93794F74}"/>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724" name="그룹 1723">
            <a:extLst>
              <a:ext uri="{FF2B5EF4-FFF2-40B4-BE49-F238E27FC236}">
                <a16:creationId xmlns:a16="http://schemas.microsoft.com/office/drawing/2014/main" id="{B1805EBE-68C8-4F7B-BB5D-AF014162D11F}"/>
              </a:ext>
            </a:extLst>
          </p:cNvPr>
          <p:cNvGrpSpPr/>
          <p:nvPr/>
        </p:nvGrpSpPr>
        <p:grpSpPr>
          <a:xfrm>
            <a:off x="3191958" y="4413006"/>
            <a:ext cx="5165826" cy="453092"/>
            <a:chOff x="3191958" y="1868194"/>
            <a:chExt cx="5165826" cy="453092"/>
          </a:xfrm>
        </p:grpSpPr>
        <p:sp>
          <p:nvSpPr>
            <p:cNvPr id="1725" name="Text Box">
              <a:extLst>
                <a:ext uri="{FF2B5EF4-FFF2-40B4-BE49-F238E27FC236}">
                  <a16:creationId xmlns:a16="http://schemas.microsoft.com/office/drawing/2014/main" id="{BDF2FDC2-0777-4C43-917A-79E5F0122B36}"/>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726" name="직사각형 1725">
              <a:extLst>
                <a:ext uri="{FF2B5EF4-FFF2-40B4-BE49-F238E27FC236}">
                  <a16:creationId xmlns:a16="http://schemas.microsoft.com/office/drawing/2014/main" id="{3B43F30C-7F02-406A-9A10-8A28D214C28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727" name="그룹 1726">
              <a:extLst>
                <a:ext uri="{FF2B5EF4-FFF2-40B4-BE49-F238E27FC236}">
                  <a16:creationId xmlns:a16="http://schemas.microsoft.com/office/drawing/2014/main" id="{A15F42EA-9F0F-49A7-A3F8-400026A64B1B}"/>
                </a:ext>
              </a:extLst>
            </p:cNvPr>
            <p:cNvGrpSpPr/>
            <p:nvPr/>
          </p:nvGrpSpPr>
          <p:grpSpPr>
            <a:xfrm>
              <a:off x="3311238" y="1971630"/>
              <a:ext cx="502229" cy="246221"/>
              <a:chOff x="4392611" y="1907356"/>
              <a:chExt cx="502229" cy="246221"/>
            </a:xfrm>
          </p:grpSpPr>
          <p:sp>
            <p:nvSpPr>
              <p:cNvPr id="1754" name="직사각형 1753">
                <a:extLst>
                  <a:ext uri="{FF2B5EF4-FFF2-40B4-BE49-F238E27FC236}">
                    <a16:creationId xmlns:a16="http://schemas.microsoft.com/office/drawing/2014/main" id="{0AB23FC0-357F-4101-AE2B-52D53B35444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755" name="그룹 1754">
                <a:extLst>
                  <a:ext uri="{FF2B5EF4-FFF2-40B4-BE49-F238E27FC236}">
                    <a16:creationId xmlns:a16="http://schemas.microsoft.com/office/drawing/2014/main" id="{E4CF13C2-53AC-41DE-8104-FC50CA2FEE0A}"/>
                  </a:ext>
                </a:extLst>
              </p:cNvPr>
              <p:cNvGrpSpPr/>
              <p:nvPr/>
            </p:nvGrpSpPr>
            <p:grpSpPr>
              <a:xfrm>
                <a:off x="4392611" y="1954866"/>
                <a:ext cx="151200" cy="151200"/>
                <a:chOff x="4392611" y="1954866"/>
                <a:chExt cx="151200" cy="151200"/>
              </a:xfrm>
            </p:grpSpPr>
            <p:sp>
              <p:nvSpPr>
                <p:cNvPr id="1756" name="자유형: 도형 1755">
                  <a:extLst>
                    <a:ext uri="{FF2B5EF4-FFF2-40B4-BE49-F238E27FC236}">
                      <a16:creationId xmlns:a16="http://schemas.microsoft.com/office/drawing/2014/main" id="{37C49232-8B02-4B9A-A312-8985FDB79B39}"/>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757" name="자유형: 도형 1756">
                  <a:extLst>
                    <a:ext uri="{FF2B5EF4-FFF2-40B4-BE49-F238E27FC236}">
                      <a16:creationId xmlns:a16="http://schemas.microsoft.com/office/drawing/2014/main" id="{5F71E3C2-F781-4F0F-B842-2280F7D0BC9E}"/>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728" name="그래픽 1727" descr="별">
              <a:extLst>
                <a:ext uri="{FF2B5EF4-FFF2-40B4-BE49-F238E27FC236}">
                  <a16:creationId xmlns:a16="http://schemas.microsoft.com/office/drawing/2014/main" id="{C2274414-41C5-4677-B918-6AB44EFB43AE}"/>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1729" name="그룹 1728">
              <a:extLst>
                <a:ext uri="{FF2B5EF4-FFF2-40B4-BE49-F238E27FC236}">
                  <a16:creationId xmlns:a16="http://schemas.microsoft.com/office/drawing/2014/main" id="{E3AAFC54-B21E-4E81-9D08-DABE6DE9692E}"/>
                </a:ext>
              </a:extLst>
            </p:cNvPr>
            <p:cNvGrpSpPr/>
            <p:nvPr/>
          </p:nvGrpSpPr>
          <p:grpSpPr>
            <a:xfrm>
              <a:off x="4147245" y="2004146"/>
              <a:ext cx="171825" cy="171825"/>
              <a:chOff x="9882231" y="5758893"/>
              <a:chExt cx="914400" cy="914400"/>
            </a:xfrm>
          </p:grpSpPr>
          <p:sp>
            <p:nvSpPr>
              <p:cNvPr id="1752" name="타원 1751">
                <a:extLst>
                  <a:ext uri="{FF2B5EF4-FFF2-40B4-BE49-F238E27FC236}">
                    <a16:creationId xmlns:a16="http://schemas.microsoft.com/office/drawing/2014/main" id="{5CC267C2-038C-418B-8B7E-3B9AB70DF592}"/>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753" name="직선 연결선 1752">
                <a:extLst>
                  <a:ext uri="{FF2B5EF4-FFF2-40B4-BE49-F238E27FC236}">
                    <a16:creationId xmlns:a16="http://schemas.microsoft.com/office/drawing/2014/main" id="{AC6CB284-C8FF-4D06-9D43-9BE943F036BC}"/>
                  </a:ext>
                </a:extLst>
              </p:cNvPr>
              <p:cNvCxnSpPr>
                <a:stCxn id="1752" idx="7"/>
                <a:endCxn id="1752"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30" name="그룹 1729">
              <a:extLst>
                <a:ext uri="{FF2B5EF4-FFF2-40B4-BE49-F238E27FC236}">
                  <a16:creationId xmlns:a16="http://schemas.microsoft.com/office/drawing/2014/main" id="{C639E275-B11C-4844-9C27-A222D5DF05A3}"/>
                </a:ext>
              </a:extLst>
            </p:cNvPr>
            <p:cNvGrpSpPr/>
            <p:nvPr/>
          </p:nvGrpSpPr>
          <p:grpSpPr>
            <a:xfrm>
              <a:off x="6658505" y="1947940"/>
              <a:ext cx="1634798" cy="293600"/>
              <a:chOff x="8987029" y="6075424"/>
              <a:chExt cx="1634798" cy="293600"/>
            </a:xfrm>
          </p:grpSpPr>
          <p:grpSp>
            <p:nvGrpSpPr>
              <p:cNvPr id="1732" name="그룹 1731">
                <a:extLst>
                  <a:ext uri="{FF2B5EF4-FFF2-40B4-BE49-F238E27FC236}">
                    <a16:creationId xmlns:a16="http://schemas.microsoft.com/office/drawing/2014/main" id="{0565CD5A-1E90-4586-80E8-4E7283ACC28C}"/>
                  </a:ext>
                </a:extLst>
              </p:cNvPr>
              <p:cNvGrpSpPr/>
              <p:nvPr/>
            </p:nvGrpSpPr>
            <p:grpSpPr>
              <a:xfrm>
                <a:off x="10002348" y="6075424"/>
                <a:ext cx="281917" cy="285412"/>
                <a:chOff x="6284958" y="3632365"/>
                <a:chExt cx="513408" cy="513408"/>
              </a:xfrm>
            </p:grpSpPr>
            <p:sp>
              <p:nvSpPr>
                <p:cNvPr id="1750" name="Oval">
                  <a:extLst>
                    <a:ext uri="{FF2B5EF4-FFF2-40B4-BE49-F238E27FC236}">
                      <a16:creationId xmlns:a16="http://schemas.microsoft.com/office/drawing/2014/main" id="{618CD06A-4E6D-4BC1-A4B8-D72EB46DA8FF}"/>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51" name="Create">
                  <a:extLst>
                    <a:ext uri="{FF2B5EF4-FFF2-40B4-BE49-F238E27FC236}">
                      <a16:creationId xmlns:a16="http://schemas.microsoft.com/office/drawing/2014/main" id="{ADE3C445-19CC-4A82-8EFB-BC60302CEBD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733" name="그룹 1732">
                <a:extLst>
                  <a:ext uri="{FF2B5EF4-FFF2-40B4-BE49-F238E27FC236}">
                    <a16:creationId xmlns:a16="http://schemas.microsoft.com/office/drawing/2014/main" id="{E492498E-30EA-4EF7-9B48-AD965FB2228E}"/>
                  </a:ext>
                </a:extLst>
              </p:cNvPr>
              <p:cNvGrpSpPr/>
              <p:nvPr/>
            </p:nvGrpSpPr>
            <p:grpSpPr>
              <a:xfrm>
                <a:off x="9664786" y="6083612"/>
                <a:ext cx="281917" cy="285412"/>
                <a:chOff x="6603234" y="4517407"/>
                <a:chExt cx="488446" cy="488446"/>
              </a:xfrm>
            </p:grpSpPr>
            <p:sp>
              <p:nvSpPr>
                <p:cNvPr id="1748" name="Oval">
                  <a:extLst>
                    <a:ext uri="{FF2B5EF4-FFF2-40B4-BE49-F238E27FC236}">
                      <a16:creationId xmlns:a16="http://schemas.microsoft.com/office/drawing/2014/main" id="{55C2B40C-BD88-46EA-8CD9-1112E95C504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49" name="Freeform 130">
                  <a:extLst>
                    <a:ext uri="{FF2B5EF4-FFF2-40B4-BE49-F238E27FC236}">
                      <a16:creationId xmlns:a16="http://schemas.microsoft.com/office/drawing/2014/main" id="{FEF80051-8FED-45B4-BE4C-3E5D27C9C2EB}"/>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734" name="그룹 1733">
                <a:extLst>
                  <a:ext uri="{FF2B5EF4-FFF2-40B4-BE49-F238E27FC236}">
                    <a16:creationId xmlns:a16="http://schemas.microsoft.com/office/drawing/2014/main" id="{E62082E2-586C-452C-BD7A-1CF99D26CE3E}"/>
                  </a:ext>
                </a:extLst>
              </p:cNvPr>
              <p:cNvGrpSpPr/>
              <p:nvPr/>
            </p:nvGrpSpPr>
            <p:grpSpPr>
              <a:xfrm>
                <a:off x="8987029" y="6083609"/>
                <a:ext cx="281917" cy="285413"/>
                <a:chOff x="8463884" y="6122086"/>
                <a:chExt cx="281917" cy="285413"/>
              </a:xfrm>
            </p:grpSpPr>
            <p:sp>
              <p:nvSpPr>
                <p:cNvPr id="1746" name="Oval">
                  <a:extLst>
                    <a:ext uri="{FF2B5EF4-FFF2-40B4-BE49-F238E27FC236}">
                      <a16:creationId xmlns:a16="http://schemas.microsoft.com/office/drawing/2014/main" id="{222EB011-FEE1-44BD-951D-DABB00A00251}"/>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47" name="Phone">
                  <a:extLst>
                    <a:ext uri="{FF2B5EF4-FFF2-40B4-BE49-F238E27FC236}">
                      <a16:creationId xmlns:a16="http://schemas.microsoft.com/office/drawing/2014/main" id="{CB7AB794-B249-46C5-85F3-2B395AAC1BD5}"/>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735" name="Oval">
                <a:extLst>
                  <a:ext uri="{FF2B5EF4-FFF2-40B4-BE49-F238E27FC236}">
                    <a16:creationId xmlns:a16="http://schemas.microsoft.com/office/drawing/2014/main" id="{F974BAC6-87A2-4A33-992F-55D4BAB1C27A}"/>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36" name="그룹 1735">
                <a:extLst>
                  <a:ext uri="{FF2B5EF4-FFF2-40B4-BE49-F238E27FC236}">
                    <a16:creationId xmlns:a16="http://schemas.microsoft.com/office/drawing/2014/main" id="{26939952-11EB-40D3-8B42-3E0C016A945E}"/>
                  </a:ext>
                </a:extLst>
              </p:cNvPr>
              <p:cNvGrpSpPr/>
              <p:nvPr/>
            </p:nvGrpSpPr>
            <p:grpSpPr>
              <a:xfrm>
                <a:off x="10339910" y="6075424"/>
                <a:ext cx="281917" cy="285412"/>
                <a:chOff x="8097032" y="4517407"/>
                <a:chExt cx="488446" cy="488446"/>
              </a:xfrm>
            </p:grpSpPr>
            <p:sp>
              <p:nvSpPr>
                <p:cNvPr id="1738" name="Oval">
                  <a:extLst>
                    <a:ext uri="{FF2B5EF4-FFF2-40B4-BE49-F238E27FC236}">
                      <a16:creationId xmlns:a16="http://schemas.microsoft.com/office/drawing/2014/main" id="{0A92074E-14D4-4CD9-B8E8-6AD9FD7BD41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39" name="그룹 1738">
                  <a:extLst>
                    <a:ext uri="{FF2B5EF4-FFF2-40B4-BE49-F238E27FC236}">
                      <a16:creationId xmlns:a16="http://schemas.microsoft.com/office/drawing/2014/main" id="{5A2DACC2-268E-47D2-80B1-206122F4BF18}"/>
                    </a:ext>
                  </a:extLst>
                </p:cNvPr>
                <p:cNvGrpSpPr/>
                <p:nvPr/>
              </p:nvGrpSpPr>
              <p:grpSpPr>
                <a:xfrm>
                  <a:off x="8206228" y="4636944"/>
                  <a:ext cx="270054" cy="295513"/>
                  <a:chOff x="8195379" y="4636944"/>
                  <a:chExt cx="270054" cy="295513"/>
                </a:xfrm>
              </p:grpSpPr>
              <p:grpSp>
                <p:nvGrpSpPr>
                  <p:cNvPr id="1740" name="그룹 1739">
                    <a:extLst>
                      <a:ext uri="{FF2B5EF4-FFF2-40B4-BE49-F238E27FC236}">
                        <a16:creationId xmlns:a16="http://schemas.microsoft.com/office/drawing/2014/main" id="{DACD828E-BE2E-45FE-B8F9-618728C89CB2}"/>
                      </a:ext>
                    </a:extLst>
                  </p:cNvPr>
                  <p:cNvGrpSpPr/>
                  <p:nvPr/>
                </p:nvGrpSpPr>
                <p:grpSpPr>
                  <a:xfrm>
                    <a:off x="8195379" y="4636944"/>
                    <a:ext cx="217562" cy="249372"/>
                    <a:chOff x="7971802" y="-2010646"/>
                    <a:chExt cx="1254159" cy="1437547"/>
                  </a:xfrm>
                  <a:noFill/>
                </p:grpSpPr>
                <p:sp>
                  <p:nvSpPr>
                    <p:cNvPr id="1744" name="자유형: 도형 1743">
                      <a:extLst>
                        <a:ext uri="{FF2B5EF4-FFF2-40B4-BE49-F238E27FC236}">
                          <a16:creationId xmlns:a16="http://schemas.microsoft.com/office/drawing/2014/main" id="{6D07C039-DA3F-42D6-B9CF-0721D5137A2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745" name="자유형: 도형 1744">
                      <a:extLst>
                        <a:ext uri="{FF2B5EF4-FFF2-40B4-BE49-F238E27FC236}">
                          <a16:creationId xmlns:a16="http://schemas.microsoft.com/office/drawing/2014/main" id="{1DFDEB9F-7FC1-4E04-BA60-51372F536CE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741" name="그룹 1740">
                    <a:extLst>
                      <a:ext uri="{FF2B5EF4-FFF2-40B4-BE49-F238E27FC236}">
                        <a16:creationId xmlns:a16="http://schemas.microsoft.com/office/drawing/2014/main" id="{96390746-7039-454F-8B93-E039268657A7}"/>
                      </a:ext>
                    </a:extLst>
                  </p:cNvPr>
                  <p:cNvGrpSpPr/>
                  <p:nvPr/>
                </p:nvGrpSpPr>
                <p:grpSpPr>
                  <a:xfrm>
                    <a:off x="8360451" y="4827475"/>
                    <a:ext cx="104982" cy="104982"/>
                    <a:chOff x="8382149" y="4833825"/>
                    <a:chExt cx="104982" cy="104982"/>
                  </a:xfrm>
                </p:grpSpPr>
                <p:sp>
                  <p:nvSpPr>
                    <p:cNvPr id="1742" name="Oval">
                      <a:extLst>
                        <a:ext uri="{FF2B5EF4-FFF2-40B4-BE49-F238E27FC236}">
                          <a16:creationId xmlns:a16="http://schemas.microsoft.com/office/drawing/2014/main" id="{BDE1D057-94F4-415D-BDF0-D1AFF8D5FAE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743" name="그래픽 1742" descr="닫기">
                      <a:extLst>
                        <a:ext uri="{FF2B5EF4-FFF2-40B4-BE49-F238E27FC236}">
                          <a16:creationId xmlns:a16="http://schemas.microsoft.com/office/drawing/2014/main" id="{0ABE4377-5142-40B9-B949-F9081943587C}"/>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1737" name="그래픽 1736" descr="미래">
                <a:extLst>
                  <a:ext uri="{FF2B5EF4-FFF2-40B4-BE49-F238E27FC236}">
                    <a16:creationId xmlns:a16="http://schemas.microsoft.com/office/drawing/2014/main" id="{A5C55ECF-7F50-446F-8FB2-CECEB753760B}"/>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1731" name="사각형: 둥근 모서리 1730">
              <a:extLst>
                <a:ext uri="{FF2B5EF4-FFF2-40B4-BE49-F238E27FC236}">
                  <a16:creationId xmlns:a16="http://schemas.microsoft.com/office/drawing/2014/main" id="{BAF96096-C85D-440D-8426-DEFC7D7CC4BB}"/>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758" name="그룹 1757">
            <a:extLst>
              <a:ext uri="{FF2B5EF4-FFF2-40B4-BE49-F238E27FC236}">
                <a16:creationId xmlns:a16="http://schemas.microsoft.com/office/drawing/2014/main" id="{A8A9B1C6-83E1-4105-9A06-54394F517A7B}"/>
              </a:ext>
            </a:extLst>
          </p:cNvPr>
          <p:cNvGrpSpPr/>
          <p:nvPr/>
        </p:nvGrpSpPr>
        <p:grpSpPr>
          <a:xfrm>
            <a:off x="3191958" y="4931536"/>
            <a:ext cx="5165826" cy="453092"/>
            <a:chOff x="3191958" y="1868194"/>
            <a:chExt cx="5165826" cy="453092"/>
          </a:xfrm>
        </p:grpSpPr>
        <p:sp>
          <p:nvSpPr>
            <p:cNvPr id="1759" name="Text Box">
              <a:extLst>
                <a:ext uri="{FF2B5EF4-FFF2-40B4-BE49-F238E27FC236}">
                  <a16:creationId xmlns:a16="http://schemas.microsoft.com/office/drawing/2014/main" id="{31A5F742-F93D-4289-A358-AF9BE18DE260}"/>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760" name="직사각형 1759">
              <a:extLst>
                <a:ext uri="{FF2B5EF4-FFF2-40B4-BE49-F238E27FC236}">
                  <a16:creationId xmlns:a16="http://schemas.microsoft.com/office/drawing/2014/main" id="{0315C2D6-B92D-4977-8BED-706753202140}"/>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761" name="그룹 1760">
              <a:extLst>
                <a:ext uri="{FF2B5EF4-FFF2-40B4-BE49-F238E27FC236}">
                  <a16:creationId xmlns:a16="http://schemas.microsoft.com/office/drawing/2014/main" id="{4D4A9126-ED74-4E74-ACC1-3CFFC462AAFA}"/>
                </a:ext>
              </a:extLst>
            </p:cNvPr>
            <p:cNvGrpSpPr/>
            <p:nvPr/>
          </p:nvGrpSpPr>
          <p:grpSpPr>
            <a:xfrm>
              <a:off x="3311238" y="1971630"/>
              <a:ext cx="502229" cy="246221"/>
              <a:chOff x="4392611" y="1907356"/>
              <a:chExt cx="502229" cy="246221"/>
            </a:xfrm>
          </p:grpSpPr>
          <p:sp>
            <p:nvSpPr>
              <p:cNvPr id="1788" name="직사각형 1787">
                <a:extLst>
                  <a:ext uri="{FF2B5EF4-FFF2-40B4-BE49-F238E27FC236}">
                    <a16:creationId xmlns:a16="http://schemas.microsoft.com/office/drawing/2014/main" id="{CACA3658-2340-4A4D-A8F8-0CB951A749A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789" name="그룹 1788">
                <a:extLst>
                  <a:ext uri="{FF2B5EF4-FFF2-40B4-BE49-F238E27FC236}">
                    <a16:creationId xmlns:a16="http://schemas.microsoft.com/office/drawing/2014/main" id="{F26ACF4F-35FB-42FF-B0CC-33927B8E406B}"/>
                  </a:ext>
                </a:extLst>
              </p:cNvPr>
              <p:cNvGrpSpPr/>
              <p:nvPr/>
            </p:nvGrpSpPr>
            <p:grpSpPr>
              <a:xfrm>
                <a:off x="4392611" y="1954866"/>
                <a:ext cx="151200" cy="151200"/>
                <a:chOff x="4392611" y="1954866"/>
                <a:chExt cx="151200" cy="151200"/>
              </a:xfrm>
            </p:grpSpPr>
            <p:sp>
              <p:nvSpPr>
                <p:cNvPr id="1790" name="자유형: 도형 1789">
                  <a:extLst>
                    <a:ext uri="{FF2B5EF4-FFF2-40B4-BE49-F238E27FC236}">
                      <a16:creationId xmlns:a16="http://schemas.microsoft.com/office/drawing/2014/main" id="{4299B627-4A57-4D7A-A374-37C4E6B18A93}"/>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791" name="자유형: 도형 1790">
                  <a:extLst>
                    <a:ext uri="{FF2B5EF4-FFF2-40B4-BE49-F238E27FC236}">
                      <a16:creationId xmlns:a16="http://schemas.microsoft.com/office/drawing/2014/main" id="{A82E3964-C1F3-4404-8F0F-1BA37861BAAF}"/>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762" name="그래픽 1761" descr="별">
              <a:extLst>
                <a:ext uri="{FF2B5EF4-FFF2-40B4-BE49-F238E27FC236}">
                  <a16:creationId xmlns:a16="http://schemas.microsoft.com/office/drawing/2014/main" id="{45AAF12E-34A5-4608-BC11-8D77183B93F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1763" name="그룹 1762">
              <a:extLst>
                <a:ext uri="{FF2B5EF4-FFF2-40B4-BE49-F238E27FC236}">
                  <a16:creationId xmlns:a16="http://schemas.microsoft.com/office/drawing/2014/main" id="{4C4A2AC8-BFCC-4865-AFB4-7626DBD64E80}"/>
                </a:ext>
              </a:extLst>
            </p:cNvPr>
            <p:cNvGrpSpPr/>
            <p:nvPr/>
          </p:nvGrpSpPr>
          <p:grpSpPr>
            <a:xfrm>
              <a:off x="4147245" y="2004146"/>
              <a:ext cx="171825" cy="171825"/>
              <a:chOff x="9882231" y="5758893"/>
              <a:chExt cx="914400" cy="914400"/>
            </a:xfrm>
          </p:grpSpPr>
          <p:sp>
            <p:nvSpPr>
              <p:cNvPr id="1786" name="타원 1785">
                <a:extLst>
                  <a:ext uri="{FF2B5EF4-FFF2-40B4-BE49-F238E27FC236}">
                    <a16:creationId xmlns:a16="http://schemas.microsoft.com/office/drawing/2014/main" id="{60BD11EE-3672-467D-8A98-BBFF1936F549}"/>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787" name="직선 연결선 1786">
                <a:extLst>
                  <a:ext uri="{FF2B5EF4-FFF2-40B4-BE49-F238E27FC236}">
                    <a16:creationId xmlns:a16="http://schemas.microsoft.com/office/drawing/2014/main" id="{CBCD3393-C641-46F5-AA25-538B1D89EF4F}"/>
                  </a:ext>
                </a:extLst>
              </p:cNvPr>
              <p:cNvCxnSpPr>
                <a:stCxn id="1786" idx="7"/>
                <a:endCxn id="1786"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64" name="그룹 1763">
              <a:extLst>
                <a:ext uri="{FF2B5EF4-FFF2-40B4-BE49-F238E27FC236}">
                  <a16:creationId xmlns:a16="http://schemas.microsoft.com/office/drawing/2014/main" id="{B150717D-BDF8-437D-B151-CE068B9E95BA}"/>
                </a:ext>
              </a:extLst>
            </p:cNvPr>
            <p:cNvGrpSpPr/>
            <p:nvPr/>
          </p:nvGrpSpPr>
          <p:grpSpPr>
            <a:xfrm>
              <a:off x="6658505" y="1947940"/>
              <a:ext cx="1634798" cy="293600"/>
              <a:chOff x="8987029" y="6075424"/>
              <a:chExt cx="1634798" cy="293600"/>
            </a:xfrm>
          </p:grpSpPr>
          <p:grpSp>
            <p:nvGrpSpPr>
              <p:cNvPr id="1766" name="그룹 1765">
                <a:extLst>
                  <a:ext uri="{FF2B5EF4-FFF2-40B4-BE49-F238E27FC236}">
                    <a16:creationId xmlns:a16="http://schemas.microsoft.com/office/drawing/2014/main" id="{50C365F4-391C-4270-ACB9-35BEC49B10FD}"/>
                  </a:ext>
                </a:extLst>
              </p:cNvPr>
              <p:cNvGrpSpPr/>
              <p:nvPr/>
            </p:nvGrpSpPr>
            <p:grpSpPr>
              <a:xfrm>
                <a:off x="10002348" y="6075424"/>
                <a:ext cx="281917" cy="285412"/>
                <a:chOff x="6284958" y="3632365"/>
                <a:chExt cx="513408" cy="513408"/>
              </a:xfrm>
            </p:grpSpPr>
            <p:sp>
              <p:nvSpPr>
                <p:cNvPr id="1784" name="Oval">
                  <a:extLst>
                    <a:ext uri="{FF2B5EF4-FFF2-40B4-BE49-F238E27FC236}">
                      <a16:creationId xmlns:a16="http://schemas.microsoft.com/office/drawing/2014/main" id="{6793CB99-EBB3-43BE-8D24-FBFC7AFFFA0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85" name="Create">
                  <a:extLst>
                    <a:ext uri="{FF2B5EF4-FFF2-40B4-BE49-F238E27FC236}">
                      <a16:creationId xmlns:a16="http://schemas.microsoft.com/office/drawing/2014/main" id="{9ACE0E40-63EA-4116-ACDE-0343BF365EF8}"/>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767" name="그룹 1766">
                <a:extLst>
                  <a:ext uri="{FF2B5EF4-FFF2-40B4-BE49-F238E27FC236}">
                    <a16:creationId xmlns:a16="http://schemas.microsoft.com/office/drawing/2014/main" id="{C21BEC0D-14A6-4866-A707-23F80D4EC7BE}"/>
                  </a:ext>
                </a:extLst>
              </p:cNvPr>
              <p:cNvGrpSpPr/>
              <p:nvPr/>
            </p:nvGrpSpPr>
            <p:grpSpPr>
              <a:xfrm>
                <a:off x="9664786" y="6083612"/>
                <a:ext cx="281917" cy="285412"/>
                <a:chOff x="6603234" y="4517407"/>
                <a:chExt cx="488446" cy="488446"/>
              </a:xfrm>
            </p:grpSpPr>
            <p:sp>
              <p:nvSpPr>
                <p:cNvPr id="1782" name="Oval">
                  <a:extLst>
                    <a:ext uri="{FF2B5EF4-FFF2-40B4-BE49-F238E27FC236}">
                      <a16:creationId xmlns:a16="http://schemas.microsoft.com/office/drawing/2014/main" id="{909627F7-24F8-4589-95AB-6DCA500A4E6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83" name="Freeform 130">
                  <a:extLst>
                    <a:ext uri="{FF2B5EF4-FFF2-40B4-BE49-F238E27FC236}">
                      <a16:creationId xmlns:a16="http://schemas.microsoft.com/office/drawing/2014/main" id="{FE4C3515-AB9D-416F-88F8-8E7D1DD5B88C}"/>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768" name="그룹 1767">
                <a:extLst>
                  <a:ext uri="{FF2B5EF4-FFF2-40B4-BE49-F238E27FC236}">
                    <a16:creationId xmlns:a16="http://schemas.microsoft.com/office/drawing/2014/main" id="{6A83FC2A-75D1-4452-A287-A5EFF5DDF420}"/>
                  </a:ext>
                </a:extLst>
              </p:cNvPr>
              <p:cNvGrpSpPr/>
              <p:nvPr/>
            </p:nvGrpSpPr>
            <p:grpSpPr>
              <a:xfrm>
                <a:off x="8987029" y="6083609"/>
                <a:ext cx="281917" cy="285413"/>
                <a:chOff x="8463884" y="6122086"/>
                <a:chExt cx="281917" cy="285413"/>
              </a:xfrm>
            </p:grpSpPr>
            <p:sp>
              <p:nvSpPr>
                <p:cNvPr id="1780" name="Oval">
                  <a:extLst>
                    <a:ext uri="{FF2B5EF4-FFF2-40B4-BE49-F238E27FC236}">
                      <a16:creationId xmlns:a16="http://schemas.microsoft.com/office/drawing/2014/main" id="{5684E2BF-CE6D-41AD-A67D-104E7751DFC8}"/>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81" name="Phone">
                  <a:extLst>
                    <a:ext uri="{FF2B5EF4-FFF2-40B4-BE49-F238E27FC236}">
                      <a16:creationId xmlns:a16="http://schemas.microsoft.com/office/drawing/2014/main" id="{00420BFE-D017-48F2-B0EF-39984829BC31}"/>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769" name="Oval">
                <a:extLst>
                  <a:ext uri="{FF2B5EF4-FFF2-40B4-BE49-F238E27FC236}">
                    <a16:creationId xmlns:a16="http://schemas.microsoft.com/office/drawing/2014/main" id="{2B761220-1A8B-4094-8C99-729310D5EDF0}"/>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70" name="그룹 1769">
                <a:extLst>
                  <a:ext uri="{FF2B5EF4-FFF2-40B4-BE49-F238E27FC236}">
                    <a16:creationId xmlns:a16="http://schemas.microsoft.com/office/drawing/2014/main" id="{2786C048-7815-491D-99B0-B0348C44C4C1}"/>
                  </a:ext>
                </a:extLst>
              </p:cNvPr>
              <p:cNvGrpSpPr/>
              <p:nvPr/>
            </p:nvGrpSpPr>
            <p:grpSpPr>
              <a:xfrm>
                <a:off x="10339910" y="6075424"/>
                <a:ext cx="281917" cy="285412"/>
                <a:chOff x="8097032" y="4517407"/>
                <a:chExt cx="488446" cy="488446"/>
              </a:xfrm>
            </p:grpSpPr>
            <p:sp>
              <p:nvSpPr>
                <p:cNvPr id="1772" name="Oval">
                  <a:extLst>
                    <a:ext uri="{FF2B5EF4-FFF2-40B4-BE49-F238E27FC236}">
                      <a16:creationId xmlns:a16="http://schemas.microsoft.com/office/drawing/2014/main" id="{5D3064A2-8060-4F6E-B206-D1459E8ECD0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73" name="그룹 1772">
                  <a:extLst>
                    <a:ext uri="{FF2B5EF4-FFF2-40B4-BE49-F238E27FC236}">
                      <a16:creationId xmlns:a16="http://schemas.microsoft.com/office/drawing/2014/main" id="{5C9E3CE4-E343-431C-A6BD-FC535EC3C894}"/>
                    </a:ext>
                  </a:extLst>
                </p:cNvPr>
                <p:cNvGrpSpPr/>
                <p:nvPr/>
              </p:nvGrpSpPr>
              <p:grpSpPr>
                <a:xfrm>
                  <a:off x="8206228" y="4636944"/>
                  <a:ext cx="270054" cy="295513"/>
                  <a:chOff x="8195379" y="4636944"/>
                  <a:chExt cx="270054" cy="295513"/>
                </a:xfrm>
              </p:grpSpPr>
              <p:grpSp>
                <p:nvGrpSpPr>
                  <p:cNvPr id="1774" name="그룹 1773">
                    <a:extLst>
                      <a:ext uri="{FF2B5EF4-FFF2-40B4-BE49-F238E27FC236}">
                        <a16:creationId xmlns:a16="http://schemas.microsoft.com/office/drawing/2014/main" id="{FD2D45AC-5220-4417-8BE1-6D6D33010C97}"/>
                      </a:ext>
                    </a:extLst>
                  </p:cNvPr>
                  <p:cNvGrpSpPr/>
                  <p:nvPr/>
                </p:nvGrpSpPr>
                <p:grpSpPr>
                  <a:xfrm>
                    <a:off x="8195379" y="4636944"/>
                    <a:ext cx="217562" cy="249372"/>
                    <a:chOff x="7971802" y="-2010646"/>
                    <a:chExt cx="1254159" cy="1437547"/>
                  </a:xfrm>
                  <a:noFill/>
                </p:grpSpPr>
                <p:sp>
                  <p:nvSpPr>
                    <p:cNvPr id="1778" name="자유형: 도형 1777">
                      <a:extLst>
                        <a:ext uri="{FF2B5EF4-FFF2-40B4-BE49-F238E27FC236}">
                          <a16:creationId xmlns:a16="http://schemas.microsoft.com/office/drawing/2014/main" id="{1B9B3A76-F2FE-48F0-8C7B-DBBE59E34B5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779" name="자유형: 도형 1778">
                      <a:extLst>
                        <a:ext uri="{FF2B5EF4-FFF2-40B4-BE49-F238E27FC236}">
                          <a16:creationId xmlns:a16="http://schemas.microsoft.com/office/drawing/2014/main" id="{B898D698-DB83-4B90-8136-89D8DE99695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775" name="그룹 1774">
                    <a:extLst>
                      <a:ext uri="{FF2B5EF4-FFF2-40B4-BE49-F238E27FC236}">
                        <a16:creationId xmlns:a16="http://schemas.microsoft.com/office/drawing/2014/main" id="{07A1AFDB-E5DC-4038-B813-958AB4E1A893}"/>
                      </a:ext>
                    </a:extLst>
                  </p:cNvPr>
                  <p:cNvGrpSpPr/>
                  <p:nvPr/>
                </p:nvGrpSpPr>
                <p:grpSpPr>
                  <a:xfrm>
                    <a:off x="8360451" y="4827475"/>
                    <a:ext cx="104982" cy="104982"/>
                    <a:chOff x="8382149" y="4833825"/>
                    <a:chExt cx="104982" cy="104982"/>
                  </a:xfrm>
                </p:grpSpPr>
                <p:sp>
                  <p:nvSpPr>
                    <p:cNvPr id="1776" name="Oval">
                      <a:extLst>
                        <a:ext uri="{FF2B5EF4-FFF2-40B4-BE49-F238E27FC236}">
                          <a16:creationId xmlns:a16="http://schemas.microsoft.com/office/drawing/2014/main" id="{ABF76A1E-38AC-420C-97B2-E643F29EEFA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777" name="그래픽 1776" descr="닫기">
                      <a:extLst>
                        <a:ext uri="{FF2B5EF4-FFF2-40B4-BE49-F238E27FC236}">
                          <a16:creationId xmlns:a16="http://schemas.microsoft.com/office/drawing/2014/main" id="{1C81FAC4-495E-4419-887B-E70844941790}"/>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1771" name="그래픽 1770" descr="미래">
                <a:extLst>
                  <a:ext uri="{FF2B5EF4-FFF2-40B4-BE49-F238E27FC236}">
                    <a16:creationId xmlns:a16="http://schemas.microsoft.com/office/drawing/2014/main" id="{9D22BE1D-49D8-4DB1-B263-27A889EAD9A5}"/>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1765" name="사각형: 둥근 모서리 1764">
              <a:extLst>
                <a:ext uri="{FF2B5EF4-FFF2-40B4-BE49-F238E27FC236}">
                  <a16:creationId xmlns:a16="http://schemas.microsoft.com/office/drawing/2014/main" id="{C65A51C5-E266-4F06-A5AE-A648D3876C90}"/>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792" name="그룹 1791">
            <a:extLst>
              <a:ext uri="{FF2B5EF4-FFF2-40B4-BE49-F238E27FC236}">
                <a16:creationId xmlns:a16="http://schemas.microsoft.com/office/drawing/2014/main" id="{FA435219-85C5-452F-ADC9-595A9FB8B9C3}"/>
              </a:ext>
            </a:extLst>
          </p:cNvPr>
          <p:cNvGrpSpPr/>
          <p:nvPr/>
        </p:nvGrpSpPr>
        <p:grpSpPr>
          <a:xfrm>
            <a:off x="3215990" y="5416683"/>
            <a:ext cx="511242" cy="253211"/>
            <a:chOff x="637436" y="2758665"/>
            <a:chExt cx="511242" cy="253211"/>
          </a:xfrm>
        </p:grpSpPr>
        <p:sp>
          <p:nvSpPr>
            <p:cNvPr id="1793" name="직사각형 1792">
              <a:extLst>
                <a:ext uri="{FF2B5EF4-FFF2-40B4-BE49-F238E27FC236}">
                  <a16:creationId xmlns:a16="http://schemas.microsoft.com/office/drawing/2014/main" id="{D7371232-8AE5-4635-9768-3C4F1BED2DE1}"/>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3</a:t>
              </a:r>
              <a:endParaRPr kumimoji="1" lang="ko-KR" altLang="en-US" sz="800" b="1" kern="1200" dirty="0">
                <a:solidFill>
                  <a:srgbClr val="595959"/>
                </a:solidFill>
                <a:latin typeface="맑은 고딕"/>
                <a:ea typeface="맑은 고딕" panose="020B0503020000020004" pitchFamily="50" charset="-127"/>
              </a:endParaRPr>
            </a:p>
          </p:txBody>
        </p:sp>
        <p:sp>
          <p:nvSpPr>
            <p:cNvPr id="1794"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53535278-0800-4D9C-ACD6-5E348DFC8D69}"/>
                </a:ext>
              </a:extLst>
            </p:cNvPr>
            <p:cNvSpPr>
              <a:spLocks noChangeAspect="1"/>
            </p:cNvSpPr>
            <p:nvPr>
              <p:custDataLst>
                <p:tags r:id="rId2"/>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1795" name="그룹 1794">
            <a:extLst>
              <a:ext uri="{FF2B5EF4-FFF2-40B4-BE49-F238E27FC236}">
                <a16:creationId xmlns:a16="http://schemas.microsoft.com/office/drawing/2014/main" id="{3B7DD390-CDA4-4293-AA67-CAE40395F0C1}"/>
              </a:ext>
            </a:extLst>
          </p:cNvPr>
          <p:cNvGrpSpPr/>
          <p:nvPr/>
        </p:nvGrpSpPr>
        <p:grpSpPr>
          <a:xfrm>
            <a:off x="3181589" y="5654419"/>
            <a:ext cx="5165826" cy="453092"/>
            <a:chOff x="3191958" y="1868194"/>
            <a:chExt cx="5165826" cy="453092"/>
          </a:xfrm>
        </p:grpSpPr>
        <p:sp>
          <p:nvSpPr>
            <p:cNvPr id="1796" name="Text Box">
              <a:extLst>
                <a:ext uri="{FF2B5EF4-FFF2-40B4-BE49-F238E27FC236}">
                  <a16:creationId xmlns:a16="http://schemas.microsoft.com/office/drawing/2014/main" id="{722C8C71-E092-4283-B6FC-3486E525AC5A}"/>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797" name="직사각형 1796">
              <a:extLst>
                <a:ext uri="{FF2B5EF4-FFF2-40B4-BE49-F238E27FC236}">
                  <a16:creationId xmlns:a16="http://schemas.microsoft.com/office/drawing/2014/main" id="{84568F78-2202-4F05-92E3-26B1B1D1F4E3}"/>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798" name="그룹 1797">
              <a:extLst>
                <a:ext uri="{FF2B5EF4-FFF2-40B4-BE49-F238E27FC236}">
                  <a16:creationId xmlns:a16="http://schemas.microsoft.com/office/drawing/2014/main" id="{E7C55FB7-E632-4795-9530-96BAEBDFAAF4}"/>
                </a:ext>
              </a:extLst>
            </p:cNvPr>
            <p:cNvGrpSpPr/>
            <p:nvPr/>
          </p:nvGrpSpPr>
          <p:grpSpPr>
            <a:xfrm>
              <a:off x="3311238" y="1971630"/>
              <a:ext cx="502229" cy="246221"/>
              <a:chOff x="4392611" y="1907356"/>
              <a:chExt cx="502229" cy="246221"/>
            </a:xfrm>
          </p:grpSpPr>
          <p:sp>
            <p:nvSpPr>
              <p:cNvPr id="1825" name="직사각형 1824">
                <a:extLst>
                  <a:ext uri="{FF2B5EF4-FFF2-40B4-BE49-F238E27FC236}">
                    <a16:creationId xmlns:a16="http://schemas.microsoft.com/office/drawing/2014/main" id="{30A5B94B-934C-49C5-849D-137286BBB151}"/>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826" name="그룹 1825">
                <a:extLst>
                  <a:ext uri="{FF2B5EF4-FFF2-40B4-BE49-F238E27FC236}">
                    <a16:creationId xmlns:a16="http://schemas.microsoft.com/office/drawing/2014/main" id="{4ACAF635-49A7-4D74-9629-CEFD241F14ED}"/>
                  </a:ext>
                </a:extLst>
              </p:cNvPr>
              <p:cNvGrpSpPr/>
              <p:nvPr/>
            </p:nvGrpSpPr>
            <p:grpSpPr>
              <a:xfrm>
                <a:off x="4392611" y="1954866"/>
                <a:ext cx="151200" cy="151200"/>
                <a:chOff x="4392611" y="1954866"/>
                <a:chExt cx="151200" cy="151200"/>
              </a:xfrm>
            </p:grpSpPr>
            <p:sp>
              <p:nvSpPr>
                <p:cNvPr id="1827" name="자유형: 도형 1826">
                  <a:extLst>
                    <a:ext uri="{FF2B5EF4-FFF2-40B4-BE49-F238E27FC236}">
                      <a16:creationId xmlns:a16="http://schemas.microsoft.com/office/drawing/2014/main" id="{25FF9B06-99BD-4325-958B-ADB80737453B}"/>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828" name="자유형: 도형 1827">
                  <a:extLst>
                    <a:ext uri="{FF2B5EF4-FFF2-40B4-BE49-F238E27FC236}">
                      <a16:creationId xmlns:a16="http://schemas.microsoft.com/office/drawing/2014/main" id="{1D264DB8-F879-4A97-8A35-56A74D3DEFAF}"/>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799" name="그래픽 1798" descr="별">
              <a:extLst>
                <a:ext uri="{FF2B5EF4-FFF2-40B4-BE49-F238E27FC236}">
                  <a16:creationId xmlns:a16="http://schemas.microsoft.com/office/drawing/2014/main" id="{4A3934CF-642D-495F-9219-83F5EE75A6E3}"/>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1800" name="그룹 1799">
              <a:extLst>
                <a:ext uri="{FF2B5EF4-FFF2-40B4-BE49-F238E27FC236}">
                  <a16:creationId xmlns:a16="http://schemas.microsoft.com/office/drawing/2014/main" id="{E6C39EAA-ED2F-4E40-B8B4-0C7107BB4EFD}"/>
                </a:ext>
              </a:extLst>
            </p:cNvPr>
            <p:cNvGrpSpPr/>
            <p:nvPr/>
          </p:nvGrpSpPr>
          <p:grpSpPr>
            <a:xfrm>
              <a:off x="4147245" y="2004146"/>
              <a:ext cx="171825" cy="171825"/>
              <a:chOff x="9882231" y="5758893"/>
              <a:chExt cx="914400" cy="914400"/>
            </a:xfrm>
          </p:grpSpPr>
          <p:sp>
            <p:nvSpPr>
              <p:cNvPr id="1823" name="타원 1822">
                <a:extLst>
                  <a:ext uri="{FF2B5EF4-FFF2-40B4-BE49-F238E27FC236}">
                    <a16:creationId xmlns:a16="http://schemas.microsoft.com/office/drawing/2014/main" id="{A5DDD117-0AE5-436B-9AF3-87D8054AE5BC}"/>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824" name="직선 연결선 1823">
                <a:extLst>
                  <a:ext uri="{FF2B5EF4-FFF2-40B4-BE49-F238E27FC236}">
                    <a16:creationId xmlns:a16="http://schemas.microsoft.com/office/drawing/2014/main" id="{B4B87E14-D974-46A7-AEEE-51DC85D83518}"/>
                  </a:ext>
                </a:extLst>
              </p:cNvPr>
              <p:cNvCxnSpPr>
                <a:stCxn id="1823" idx="7"/>
                <a:endCxn id="1823"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801" name="그룹 1800">
              <a:extLst>
                <a:ext uri="{FF2B5EF4-FFF2-40B4-BE49-F238E27FC236}">
                  <a16:creationId xmlns:a16="http://schemas.microsoft.com/office/drawing/2014/main" id="{C897511D-B4F3-4481-AC26-DCF5B9884F0D}"/>
                </a:ext>
              </a:extLst>
            </p:cNvPr>
            <p:cNvGrpSpPr/>
            <p:nvPr/>
          </p:nvGrpSpPr>
          <p:grpSpPr>
            <a:xfrm>
              <a:off x="6658505" y="1947940"/>
              <a:ext cx="1634798" cy="293600"/>
              <a:chOff x="8987029" y="6075424"/>
              <a:chExt cx="1634798" cy="293600"/>
            </a:xfrm>
          </p:grpSpPr>
          <p:grpSp>
            <p:nvGrpSpPr>
              <p:cNvPr id="1803" name="그룹 1802">
                <a:extLst>
                  <a:ext uri="{FF2B5EF4-FFF2-40B4-BE49-F238E27FC236}">
                    <a16:creationId xmlns:a16="http://schemas.microsoft.com/office/drawing/2014/main" id="{6AD83836-91A1-49C8-A845-C7CF41FE7B08}"/>
                  </a:ext>
                </a:extLst>
              </p:cNvPr>
              <p:cNvGrpSpPr/>
              <p:nvPr/>
            </p:nvGrpSpPr>
            <p:grpSpPr>
              <a:xfrm>
                <a:off x="10002348" y="6075424"/>
                <a:ext cx="281917" cy="285412"/>
                <a:chOff x="6284958" y="3632365"/>
                <a:chExt cx="513408" cy="513408"/>
              </a:xfrm>
            </p:grpSpPr>
            <p:sp>
              <p:nvSpPr>
                <p:cNvPr id="1821" name="Oval">
                  <a:extLst>
                    <a:ext uri="{FF2B5EF4-FFF2-40B4-BE49-F238E27FC236}">
                      <a16:creationId xmlns:a16="http://schemas.microsoft.com/office/drawing/2014/main" id="{D4AE5E4D-A181-4171-B182-A5783983EB8B}"/>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822" name="Create">
                  <a:extLst>
                    <a:ext uri="{FF2B5EF4-FFF2-40B4-BE49-F238E27FC236}">
                      <a16:creationId xmlns:a16="http://schemas.microsoft.com/office/drawing/2014/main" id="{6F6C29E8-4F89-4D61-8EF0-F8FE94E525A6}"/>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804" name="그룹 1803">
                <a:extLst>
                  <a:ext uri="{FF2B5EF4-FFF2-40B4-BE49-F238E27FC236}">
                    <a16:creationId xmlns:a16="http://schemas.microsoft.com/office/drawing/2014/main" id="{A8D49708-2C7B-4031-AB79-93F1A384A7A7}"/>
                  </a:ext>
                </a:extLst>
              </p:cNvPr>
              <p:cNvGrpSpPr/>
              <p:nvPr/>
            </p:nvGrpSpPr>
            <p:grpSpPr>
              <a:xfrm>
                <a:off x="9664786" y="6083612"/>
                <a:ext cx="281917" cy="285412"/>
                <a:chOff x="6603234" y="4517407"/>
                <a:chExt cx="488446" cy="488446"/>
              </a:xfrm>
            </p:grpSpPr>
            <p:sp>
              <p:nvSpPr>
                <p:cNvPr id="1819" name="Oval">
                  <a:extLst>
                    <a:ext uri="{FF2B5EF4-FFF2-40B4-BE49-F238E27FC236}">
                      <a16:creationId xmlns:a16="http://schemas.microsoft.com/office/drawing/2014/main" id="{4458C37E-C9BF-4563-B24B-E9942ABBE06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820" name="Freeform 130">
                  <a:extLst>
                    <a:ext uri="{FF2B5EF4-FFF2-40B4-BE49-F238E27FC236}">
                      <a16:creationId xmlns:a16="http://schemas.microsoft.com/office/drawing/2014/main" id="{64A9424E-9B63-435D-818F-2F2B25A29B7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805" name="그룹 1804">
                <a:extLst>
                  <a:ext uri="{FF2B5EF4-FFF2-40B4-BE49-F238E27FC236}">
                    <a16:creationId xmlns:a16="http://schemas.microsoft.com/office/drawing/2014/main" id="{41F38378-0C30-4155-9771-2DE9F11652C2}"/>
                  </a:ext>
                </a:extLst>
              </p:cNvPr>
              <p:cNvGrpSpPr/>
              <p:nvPr/>
            </p:nvGrpSpPr>
            <p:grpSpPr>
              <a:xfrm>
                <a:off x="8987029" y="6083609"/>
                <a:ext cx="281917" cy="285413"/>
                <a:chOff x="8463884" y="6122086"/>
                <a:chExt cx="281917" cy="285413"/>
              </a:xfrm>
            </p:grpSpPr>
            <p:sp>
              <p:nvSpPr>
                <p:cNvPr id="1817" name="Oval">
                  <a:extLst>
                    <a:ext uri="{FF2B5EF4-FFF2-40B4-BE49-F238E27FC236}">
                      <a16:creationId xmlns:a16="http://schemas.microsoft.com/office/drawing/2014/main" id="{189DB7F5-B247-4343-9E5A-232AC34439D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818" name="Phone">
                  <a:extLst>
                    <a:ext uri="{FF2B5EF4-FFF2-40B4-BE49-F238E27FC236}">
                      <a16:creationId xmlns:a16="http://schemas.microsoft.com/office/drawing/2014/main" id="{4A2A7572-D03E-488C-9BC5-ADE7013F444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806" name="Oval">
                <a:extLst>
                  <a:ext uri="{FF2B5EF4-FFF2-40B4-BE49-F238E27FC236}">
                    <a16:creationId xmlns:a16="http://schemas.microsoft.com/office/drawing/2014/main" id="{9A9C5559-5857-4467-BB84-1A0E4075D55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807" name="그룹 1806">
                <a:extLst>
                  <a:ext uri="{FF2B5EF4-FFF2-40B4-BE49-F238E27FC236}">
                    <a16:creationId xmlns:a16="http://schemas.microsoft.com/office/drawing/2014/main" id="{16676BDC-67FB-4265-BFD3-205645FCDB40}"/>
                  </a:ext>
                </a:extLst>
              </p:cNvPr>
              <p:cNvGrpSpPr/>
              <p:nvPr/>
            </p:nvGrpSpPr>
            <p:grpSpPr>
              <a:xfrm>
                <a:off x="10339910" y="6075424"/>
                <a:ext cx="281917" cy="285412"/>
                <a:chOff x="8097032" y="4517407"/>
                <a:chExt cx="488446" cy="488446"/>
              </a:xfrm>
            </p:grpSpPr>
            <p:sp>
              <p:nvSpPr>
                <p:cNvPr id="1809" name="Oval">
                  <a:extLst>
                    <a:ext uri="{FF2B5EF4-FFF2-40B4-BE49-F238E27FC236}">
                      <a16:creationId xmlns:a16="http://schemas.microsoft.com/office/drawing/2014/main" id="{8CBFF186-4ADF-4F0C-8667-C62FF6A6F1C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810" name="그룹 1809">
                  <a:extLst>
                    <a:ext uri="{FF2B5EF4-FFF2-40B4-BE49-F238E27FC236}">
                      <a16:creationId xmlns:a16="http://schemas.microsoft.com/office/drawing/2014/main" id="{AC5484D4-D74D-459A-B99A-84D76A314023}"/>
                    </a:ext>
                  </a:extLst>
                </p:cNvPr>
                <p:cNvGrpSpPr/>
                <p:nvPr/>
              </p:nvGrpSpPr>
              <p:grpSpPr>
                <a:xfrm>
                  <a:off x="8206228" y="4636944"/>
                  <a:ext cx="270054" cy="295513"/>
                  <a:chOff x="8195379" y="4636944"/>
                  <a:chExt cx="270054" cy="295513"/>
                </a:xfrm>
              </p:grpSpPr>
              <p:grpSp>
                <p:nvGrpSpPr>
                  <p:cNvPr id="1811" name="그룹 1810">
                    <a:extLst>
                      <a:ext uri="{FF2B5EF4-FFF2-40B4-BE49-F238E27FC236}">
                        <a16:creationId xmlns:a16="http://schemas.microsoft.com/office/drawing/2014/main" id="{28EC951D-56ED-4F1A-B144-434F5ABDE625}"/>
                      </a:ext>
                    </a:extLst>
                  </p:cNvPr>
                  <p:cNvGrpSpPr/>
                  <p:nvPr/>
                </p:nvGrpSpPr>
                <p:grpSpPr>
                  <a:xfrm>
                    <a:off x="8195379" y="4636944"/>
                    <a:ext cx="217562" cy="249372"/>
                    <a:chOff x="7971802" y="-2010646"/>
                    <a:chExt cx="1254159" cy="1437547"/>
                  </a:xfrm>
                  <a:noFill/>
                </p:grpSpPr>
                <p:sp>
                  <p:nvSpPr>
                    <p:cNvPr id="1815" name="자유형: 도형 1814">
                      <a:extLst>
                        <a:ext uri="{FF2B5EF4-FFF2-40B4-BE49-F238E27FC236}">
                          <a16:creationId xmlns:a16="http://schemas.microsoft.com/office/drawing/2014/main" id="{794A81A3-C517-46BA-B70C-2C99095ECF0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816" name="자유형: 도형 1815">
                      <a:extLst>
                        <a:ext uri="{FF2B5EF4-FFF2-40B4-BE49-F238E27FC236}">
                          <a16:creationId xmlns:a16="http://schemas.microsoft.com/office/drawing/2014/main" id="{CE22EF2C-B0F9-4A5D-8981-F8919D849BE2}"/>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812" name="그룹 1811">
                    <a:extLst>
                      <a:ext uri="{FF2B5EF4-FFF2-40B4-BE49-F238E27FC236}">
                        <a16:creationId xmlns:a16="http://schemas.microsoft.com/office/drawing/2014/main" id="{4EB80F86-12A8-4F26-A5A5-319CE8E388F1}"/>
                      </a:ext>
                    </a:extLst>
                  </p:cNvPr>
                  <p:cNvGrpSpPr/>
                  <p:nvPr/>
                </p:nvGrpSpPr>
                <p:grpSpPr>
                  <a:xfrm>
                    <a:off x="8360451" y="4827475"/>
                    <a:ext cx="104982" cy="104982"/>
                    <a:chOff x="8382149" y="4833825"/>
                    <a:chExt cx="104982" cy="104982"/>
                  </a:xfrm>
                </p:grpSpPr>
                <p:sp>
                  <p:nvSpPr>
                    <p:cNvPr id="1813" name="Oval">
                      <a:extLst>
                        <a:ext uri="{FF2B5EF4-FFF2-40B4-BE49-F238E27FC236}">
                          <a16:creationId xmlns:a16="http://schemas.microsoft.com/office/drawing/2014/main" id="{A1777F1C-5D1C-4A67-9A6F-10D2A341D36A}"/>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814" name="그래픽 1813" descr="닫기">
                      <a:extLst>
                        <a:ext uri="{FF2B5EF4-FFF2-40B4-BE49-F238E27FC236}">
                          <a16:creationId xmlns:a16="http://schemas.microsoft.com/office/drawing/2014/main" id="{F1DB4CEA-B892-4918-893A-981DC1746EDC}"/>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1808" name="그래픽 1807" descr="미래">
                <a:extLst>
                  <a:ext uri="{FF2B5EF4-FFF2-40B4-BE49-F238E27FC236}">
                    <a16:creationId xmlns:a16="http://schemas.microsoft.com/office/drawing/2014/main" id="{1ACFBA0E-4E28-4487-964D-BB101C82EE4E}"/>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1802" name="사각형: 둥근 모서리 1801">
              <a:extLst>
                <a:ext uri="{FF2B5EF4-FFF2-40B4-BE49-F238E27FC236}">
                  <a16:creationId xmlns:a16="http://schemas.microsoft.com/office/drawing/2014/main" id="{1D3E440D-08EF-4538-93D0-21C9498B0B48}"/>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1863" name="Input Field">
            <a:extLst>
              <a:ext uri="{FF2B5EF4-FFF2-40B4-BE49-F238E27FC236}">
                <a16:creationId xmlns:a16="http://schemas.microsoft.com/office/drawing/2014/main" id="{FBA5CC03-B7FA-4CE6-9A30-3F3C3BE26A9D}"/>
              </a:ext>
            </a:extLst>
          </p:cNvPr>
          <p:cNvSpPr>
            <a:spLocks noChangeArrowheads="1"/>
          </p:cNvSpPr>
          <p:nvPr/>
        </p:nvSpPr>
        <p:spPr bwMode="auto">
          <a:xfrm>
            <a:off x="5767322" y="6282843"/>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그룹이동</a:t>
            </a:r>
            <a:endParaRPr lang="en-US" sz="900" b="1" dirty="0">
              <a:latin typeface="+mn-ea"/>
              <a:cs typeface="Segoe UI" panose="020B0502040204020203" pitchFamily="34" charset="0"/>
            </a:endParaRPr>
          </a:p>
        </p:txBody>
      </p:sp>
      <p:sp>
        <p:nvSpPr>
          <p:cNvPr id="1865" name="Input Field">
            <a:extLst>
              <a:ext uri="{FF2B5EF4-FFF2-40B4-BE49-F238E27FC236}">
                <a16:creationId xmlns:a16="http://schemas.microsoft.com/office/drawing/2014/main" id="{C02C2067-944D-4E86-BF49-CF3F95B9273F}"/>
              </a:ext>
            </a:extLst>
          </p:cNvPr>
          <p:cNvSpPr>
            <a:spLocks noChangeArrowheads="1"/>
          </p:cNvSpPr>
          <p:nvPr/>
        </p:nvSpPr>
        <p:spPr bwMode="auto">
          <a:xfrm>
            <a:off x="3159702" y="6282843"/>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err="1">
                <a:latin typeface="+mn-ea"/>
                <a:cs typeface="Segoe UI" panose="020B0502040204020203" pitchFamily="34" charset="0"/>
              </a:rPr>
              <a:t>문자발송담기</a:t>
            </a:r>
            <a:endParaRPr lang="en-US" altLang="ko-KR" sz="900" b="1" dirty="0">
              <a:latin typeface="+mn-ea"/>
              <a:cs typeface="Segoe UI" panose="020B0502040204020203" pitchFamily="34" charset="0"/>
            </a:endParaRPr>
          </a:p>
        </p:txBody>
      </p:sp>
      <p:sp>
        <p:nvSpPr>
          <p:cNvPr id="1866" name="Input Field">
            <a:extLst>
              <a:ext uri="{FF2B5EF4-FFF2-40B4-BE49-F238E27FC236}">
                <a16:creationId xmlns:a16="http://schemas.microsoft.com/office/drawing/2014/main" id="{5CBEF833-E284-48B9-96BF-28FC2E42285F}"/>
              </a:ext>
            </a:extLst>
          </p:cNvPr>
          <p:cNvSpPr>
            <a:spLocks noChangeArrowheads="1"/>
          </p:cNvSpPr>
          <p:nvPr/>
        </p:nvSpPr>
        <p:spPr bwMode="auto">
          <a:xfrm>
            <a:off x="260903" y="6172916"/>
            <a:ext cx="745631"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 보기</a:t>
            </a:r>
            <a:endParaRPr lang="en-US" sz="900" b="1" dirty="0">
              <a:latin typeface="+mn-ea"/>
              <a:cs typeface="Segoe UI" panose="020B0502040204020203" pitchFamily="34" charset="0"/>
            </a:endParaRPr>
          </a:p>
        </p:txBody>
      </p:sp>
      <p:sp>
        <p:nvSpPr>
          <p:cNvPr id="23" name="사각형: 둥근 모서리 22">
            <a:extLst>
              <a:ext uri="{FF2B5EF4-FFF2-40B4-BE49-F238E27FC236}">
                <a16:creationId xmlns:a16="http://schemas.microsoft.com/office/drawing/2014/main" id="{9A0808DE-D7EE-4B83-9F10-92ACE90E8B76}"/>
              </a:ext>
            </a:extLst>
          </p:cNvPr>
          <p:cNvSpPr/>
          <p:nvPr/>
        </p:nvSpPr>
        <p:spPr>
          <a:xfrm>
            <a:off x="4548107" y="6278590"/>
            <a:ext cx="1169148" cy="235615"/>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ko-KR" altLang="en-US" sz="1000" kern="1200" dirty="0">
                <a:solidFill>
                  <a:srgbClr val="464646"/>
                </a:solidFill>
                <a:latin typeface="맑은 고딕"/>
                <a:ea typeface="맑은 고딕" panose="020B0503020000020004" pitchFamily="50" charset="-127"/>
              </a:rPr>
              <a:t>그룹 </a:t>
            </a:r>
            <a:r>
              <a:rPr kumimoji="1" lang="en-US" altLang="ko-KR" sz="1000" kern="1200" dirty="0">
                <a:solidFill>
                  <a:srgbClr val="464646"/>
                </a:solidFill>
                <a:latin typeface="맑은 고딕"/>
                <a:ea typeface="맑은 고딕" panose="020B0503020000020004" pitchFamily="50" charset="-127"/>
              </a:rPr>
              <a:t>1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pic>
        <p:nvPicPr>
          <p:cNvPr id="3" name="그래픽 2" descr="별">
            <a:extLst>
              <a:ext uri="{FF2B5EF4-FFF2-40B4-BE49-F238E27FC236}">
                <a16:creationId xmlns:a16="http://schemas.microsoft.com/office/drawing/2014/main" id="{D48864B0-7787-4476-BE7D-A1219DE5425E}"/>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343249" y="893644"/>
            <a:ext cx="223120" cy="223120"/>
          </a:xfrm>
          <a:prstGeom prst="rect">
            <a:avLst/>
          </a:prstGeom>
        </p:spPr>
      </p:pic>
      <p:sp>
        <p:nvSpPr>
          <p:cNvPr id="327" name="타원 326">
            <a:extLst>
              <a:ext uri="{FF2B5EF4-FFF2-40B4-BE49-F238E27FC236}">
                <a16:creationId xmlns:a16="http://schemas.microsoft.com/office/drawing/2014/main" id="{9DD7627D-530B-4794-8466-21C2C83E4878}"/>
              </a:ext>
            </a:extLst>
          </p:cNvPr>
          <p:cNvSpPr/>
          <p:nvPr/>
        </p:nvSpPr>
        <p:spPr>
          <a:xfrm>
            <a:off x="1623478" y="924864"/>
            <a:ext cx="171825" cy="171825"/>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28" name="직선 연결선 327">
            <a:extLst>
              <a:ext uri="{FF2B5EF4-FFF2-40B4-BE49-F238E27FC236}">
                <a16:creationId xmlns:a16="http://schemas.microsoft.com/office/drawing/2014/main" id="{4D4B27F4-C3D9-4917-BE88-63BFC2BA6D2A}"/>
              </a:ext>
            </a:extLst>
          </p:cNvPr>
          <p:cNvCxnSpPr>
            <a:stCxn id="327" idx="7"/>
            <a:endCxn id="327" idx="3"/>
          </p:cNvCxnSpPr>
          <p:nvPr/>
        </p:nvCxnSpPr>
        <p:spPr>
          <a:xfrm flipH="1">
            <a:off x="1648641" y="950027"/>
            <a:ext cx="121499" cy="121499"/>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33" name="TextBox 332">
            <a:extLst>
              <a:ext uri="{FF2B5EF4-FFF2-40B4-BE49-F238E27FC236}">
                <a16:creationId xmlns:a16="http://schemas.microsoft.com/office/drawing/2014/main" id="{B151EDEA-1099-4957-8306-EA3EF047B1EB}"/>
              </a:ext>
            </a:extLst>
          </p:cNvPr>
          <p:cNvSpPr txBox="1"/>
          <p:nvPr/>
        </p:nvSpPr>
        <p:spPr>
          <a:xfrm>
            <a:off x="2916618" y="1727106"/>
            <a:ext cx="28638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35" name="TextBox 334">
            <a:extLst>
              <a:ext uri="{FF2B5EF4-FFF2-40B4-BE49-F238E27FC236}">
                <a16:creationId xmlns:a16="http://schemas.microsoft.com/office/drawing/2014/main" id="{219293FE-D246-4886-8CE5-BA00871BD84B}"/>
              </a:ext>
            </a:extLst>
          </p:cNvPr>
          <p:cNvSpPr txBox="1"/>
          <p:nvPr/>
        </p:nvSpPr>
        <p:spPr>
          <a:xfrm>
            <a:off x="3893778" y="1902018"/>
            <a:ext cx="345947"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336" name="TextBox 335">
            <a:extLst>
              <a:ext uri="{FF2B5EF4-FFF2-40B4-BE49-F238E27FC236}">
                <a16:creationId xmlns:a16="http://schemas.microsoft.com/office/drawing/2014/main" id="{24BFB878-1CCE-4C3F-A53F-B9131CD91310}"/>
              </a:ext>
            </a:extLst>
          </p:cNvPr>
          <p:cNvSpPr txBox="1"/>
          <p:nvPr/>
        </p:nvSpPr>
        <p:spPr>
          <a:xfrm>
            <a:off x="5075014" y="1941875"/>
            <a:ext cx="28638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321" name="TextBox 320">
            <a:extLst>
              <a:ext uri="{FF2B5EF4-FFF2-40B4-BE49-F238E27FC236}">
                <a16:creationId xmlns:a16="http://schemas.microsoft.com/office/drawing/2014/main" id="{ACCED893-F046-4489-9363-0B4513D12BB2}"/>
              </a:ext>
            </a:extLst>
          </p:cNvPr>
          <p:cNvSpPr txBox="1"/>
          <p:nvPr/>
        </p:nvSpPr>
        <p:spPr>
          <a:xfrm>
            <a:off x="141842" y="5913154"/>
            <a:ext cx="404768"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5" name="슬라이드 번호 개체 틀 4">
            <a:extLst>
              <a:ext uri="{FF2B5EF4-FFF2-40B4-BE49-F238E27FC236}">
                <a16:creationId xmlns:a16="http://schemas.microsoft.com/office/drawing/2014/main" id="{0CB5CF92-6ACD-4EEC-9B7F-8CBED71FACFC}"/>
              </a:ext>
            </a:extLst>
          </p:cNvPr>
          <p:cNvSpPr>
            <a:spLocks noGrp="1"/>
          </p:cNvSpPr>
          <p:nvPr>
            <p:ph type="sldNum" idx="12"/>
          </p:nvPr>
        </p:nvSpPr>
        <p:spPr/>
        <p:txBody>
          <a:bodyPr/>
          <a:lstStyle/>
          <a:p>
            <a:fld id="{00000000-1234-1234-1234-123412341234}" type="slidenum">
              <a:rPr lang="en-US" altLang="ko-KR" smtClean="0"/>
              <a:pPr/>
              <a:t>41</a:t>
            </a:fld>
            <a:endParaRPr lang="ko-KR" altLang="en-US"/>
          </a:p>
        </p:txBody>
      </p:sp>
      <p:grpSp>
        <p:nvGrpSpPr>
          <p:cNvPr id="323" name="그룹 322">
            <a:extLst>
              <a:ext uri="{FF2B5EF4-FFF2-40B4-BE49-F238E27FC236}">
                <a16:creationId xmlns:a16="http://schemas.microsoft.com/office/drawing/2014/main" id="{6E583AAD-202A-448F-A42D-32463B6239DE}"/>
              </a:ext>
            </a:extLst>
          </p:cNvPr>
          <p:cNvGrpSpPr/>
          <p:nvPr/>
        </p:nvGrpSpPr>
        <p:grpSpPr>
          <a:xfrm>
            <a:off x="161784" y="3691787"/>
            <a:ext cx="2268324" cy="480050"/>
            <a:chOff x="1304082" y="3635585"/>
            <a:chExt cx="2268324" cy="480050"/>
          </a:xfrm>
        </p:grpSpPr>
        <p:sp>
          <p:nvSpPr>
            <p:cNvPr id="324" name="직사각형 323">
              <a:extLst>
                <a:ext uri="{FF2B5EF4-FFF2-40B4-BE49-F238E27FC236}">
                  <a16:creationId xmlns:a16="http://schemas.microsoft.com/office/drawing/2014/main" id="{86628E34-496B-4166-A690-6EAFEF0AE34E}"/>
                </a:ext>
              </a:extLst>
            </p:cNvPr>
            <p:cNvSpPr/>
            <p:nvPr/>
          </p:nvSpPr>
          <p:spPr>
            <a:xfrm>
              <a:off x="1304082" y="3635585"/>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분류</a:t>
              </a:r>
              <a:endParaRPr kumimoji="1" lang="en-US" altLang="ko-KR" sz="900" b="1" kern="1200" dirty="0">
                <a:solidFill>
                  <a:srgbClr val="464646"/>
                </a:solidFill>
                <a:latin typeface="맑은 고딕"/>
                <a:ea typeface="맑은 고딕" panose="020B0503020000020004" pitchFamily="50" charset="-127"/>
              </a:endParaRPr>
            </a:p>
          </p:txBody>
        </p:sp>
        <p:sp>
          <p:nvSpPr>
            <p:cNvPr id="325" name="직사각형 324">
              <a:extLst>
                <a:ext uri="{FF2B5EF4-FFF2-40B4-BE49-F238E27FC236}">
                  <a16:creationId xmlns:a16="http://schemas.microsoft.com/office/drawing/2014/main" id="{743C2346-4AC2-484D-8021-0CF949CD5D5E}"/>
                </a:ext>
              </a:extLst>
            </p:cNvPr>
            <p:cNvSpPr/>
            <p:nvPr/>
          </p:nvSpPr>
          <p:spPr>
            <a:xfrm>
              <a:off x="1405257" y="3884803"/>
              <a:ext cx="2167149"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개인</a:t>
              </a:r>
            </a:p>
          </p:txBody>
        </p:sp>
      </p:grpSp>
      <p:sp>
        <p:nvSpPr>
          <p:cNvPr id="7" name="Oval">
            <a:extLst>
              <a:ext uri="{FF2B5EF4-FFF2-40B4-BE49-F238E27FC236}">
                <a16:creationId xmlns:a16="http://schemas.microsoft.com/office/drawing/2014/main" id="{DAD2749B-FDAC-47A7-8B36-1480F961BFD9}"/>
              </a:ext>
            </a:extLst>
          </p:cNvPr>
          <p:cNvSpPr/>
          <p:nvPr/>
        </p:nvSpPr>
        <p:spPr>
          <a:xfrm>
            <a:off x="2174637" y="2628053"/>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 name="Phone">
            <a:extLst>
              <a:ext uri="{FF2B5EF4-FFF2-40B4-BE49-F238E27FC236}">
                <a16:creationId xmlns:a16="http://schemas.microsoft.com/office/drawing/2014/main" id="{0B847D8A-3EF7-4E45-9F8F-21BFC34CFBEA}"/>
              </a:ext>
            </a:extLst>
          </p:cNvPr>
          <p:cNvSpPr>
            <a:spLocks noChangeAspect="1" noEditPoints="1"/>
          </p:cNvSpPr>
          <p:nvPr/>
        </p:nvSpPr>
        <p:spPr bwMode="auto">
          <a:xfrm>
            <a:off x="2250566" y="2705558"/>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9" name="Oval">
            <a:extLst>
              <a:ext uri="{FF2B5EF4-FFF2-40B4-BE49-F238E27FC236}">
                <a16:creationId xmlns:a16="http://schemas.microsoft.com/office/drawing/2014/main" id="{20CDA3E8-795E-47B0-A6E8-C3B586C86181}"/>
              </a:ext>
            </a:extLst>
          </p:cNvPr>
          <p:cNvSpPr/>
          <p:nvPr/>
        </p:nvSpPr>
        <p:spPr>
          <a:xfrm>
            <a:off x="2516425" y="2630061"/>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 name="Freeform 130">
            <a:extLst>
              <a:ext uri="{FF2B5EF4-FFF2-40B4-BE49-F238E27FC236}">
                <a16:creationId xmlns:a16="http://schemas.microsoft.com/office/drawing/2014/main" id="{56337B2D-ED20-4CDE-AAC1-4A6F5F3880D7}"/>
              </a:ext>
            </a:extLst>
          </p:cNvPr>
          <p:cNvSpPr>
            <a:spLocks noEditPoints="1"/>
          </p:cNvSpPr>
          <p:nvPr/>
        </p:nvSpPr>
        <p:spPr bwMode="auto">
          <a:xfrm>
            <a:off x="2551397" y="2732790"/>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 name="TextBox 10">
            <a:extLst>
              <a:ext uri="{FF2B5EF4-FFF2-40B4-BE49-F238E27FC236}">
                <a16:creationId xmlns:a16="http://schemas.microsoft.com/office/drawing/2014/main" id="{46AFEAA0-CC68-4ED2-9F33-C8DF14EE8AE6}"/>
              </a:ext>
            </a:extLst>
          </p:cNvPr>
          <p:cNvSpPr txBox="1"/>
          <p:nvPr/>
        </p:nvSpPr>
        <p:spPr>
          <a:xfrm>
            <a:off x="2767172" y="2673891"/>
            <a:ext cx="300082" cy="215444"/>
          </a:xfrm>
          <a:prstGeom prst="rect">
            <a:avLst/>
          </a:prstGeom>
          <a:noFill/>
        </p:spPr>
        <p:txBody>
          <a:bodyPr wrap="none" rtlCol="0">
            <a:spAutoFit/>
          </a:bodyPr>
          <a:lstStyle/>
          <a:p>
            <a:r>
              <a:rPr lang="en-US" altLang="ko-KR" sz="800" dirty="0"/>
              <a:t>99</a:t>
            </a:r>
            <a:endParaRPr lang="ko-KR" altLang="en-US" sz="800" dirty="0"/>
          </a:p>
        </p:txBody>
      </p:sp>
      <p:sp>
        <p:nvSpPr>
          <p:cNvPr id="13" name="직사각형 12">
            <a:extLst>
              <a:ext uri="{FF2B5EF4-FFF2-40B4-BE49-F238E27FC236}">
                <a16:creationId xmlns:a16="http://schemas.microsoft.com/office/drawing/2014/main" id="{7834D781-A161-4097-916C-3A61A6FBF364}"/>
              </a:ext>
            </a:extLst>
          </p:cNvPr>
          <p:cNvSpPr/>
          <p:nvPr/>
        </p:nvSpPr>
        <p:spPr>
          <a:xfrm>
            <a:off x="5212009" y="2702825"/>
            <a:ext cx="151504" cy="151504"/>
          </a:xfrm>
          <a:prstGeom prst="rect">
            <a:avLst/>
          </a:prstGeom>
          <a:solidFill>
            <a:srgbClr val="E6097F"/>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altLang="ko-KR" sz="700" dirty="0">
                <a:solidFill>
                  <a:schemeClr val="bg1"/>
                </a:solidFill>
              </a:rPr>
              <a:t>99</a:t>
            </a:r>
            <a:endParaRPr lang="ko-KR" altLang="en-US" sz="700" dirty="0">
              <a:solidFill>
                <a:schemeClr val="bg1"/>
              </a:solidFill>
            </a:endParaRPr>
          </a:p>
        </p:txBody>
      </p:sp>
      <p:sp>
        <p:nvSpPr>
          <p:cNvPr id="17" name="자유형: 도형 16">
            <a:extLst>
              <a:ext uri="{FF2B5EF4-FFF2-40B4-BE49-F238E27FC236}">
                <a16:creationId xmlns:a16="http://schemas.microsoft.com/office/drawing/2014/main" id="{28C62C84-A7A7-4962-868C-CFB5D7A9921A}"/>
              </a:ext>
            </a:extLst>
          </p:cNvPr>
          <p:cNvSpPr/>
          <p:nvPr/>
        </p:nvSpPr>
        <p:spPr>
          <a:xfrm>
            <a:off x="3322222" y="1681719"/>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nvGrpSpPr>
          <p:cNvPr id="25" name="그룹 24">
            <a:extLst>
              <a:ext uri="{FF2B5EF4-FFF2-40B4-BE49-F238E27FC236}">
                <a16:creationId xmlns:a16="http://schemas.microsoft.com/office/drawing/2014/main" id="{B22AB9B4-7B6D-4579-B552-F7635C5D3C48}"/>
              </a:ext>
            </a:extLst>
          </p:cNvPr>
          <p:cNvGrpSpPr/>
          <p:nvPr/>
        </p:nvGrpSpPr>
        <p:grpSpPr>
          <a:xfrm>
            <a:off x="3296019" y="1632227"/>
            <a:ext cx="5073359" cy="257768"/>
            <a:chOff x="3296019" y="1632227"/>
            <a:chExt cx="5073359" cy="257768"/>
          </a:xfrm>
        </p:grpSpPr>
        <p:sp>
          <p:nvSpPr>
            <p:cNvPr id="16" name="자유형: 도형 15">
              <a:extLst>
                <a:ext uri="{FF2B5EF4-FFF2-40B4-BE49-F238E27FC236}">
                  <a16:creationId xmlns:a16="http://schemas.microsoft.com/office/drawing/2014/main" id="{0CB7B991-D570-4DCD-8B9D-73800A6CCE5E}"/>
                </a:ext>
              </a:extLst>
            </p:cNvPr>
            <p:cNvSpPr/>
            <p:nvPr/>
          </p:nvSpPr>
          <p:spPr>
            <a:xfrm>
              <a:off x="3296019" y="166783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8" name="TextBox 17">
              <a:extLst>
                <a:ext uri="{FF2B5EF4-FFF2-40B4-BE49-F238E27FC236}">
                  <a16:creationId xmlns:a16="http://schemas.microsoft.com/office/drawing/2014/main" id="{F0A64913-FBFD-4957-9000-F906733885B5}"/>
                </a:ext>
              </a:extLst>
            </p:cNvPr>
            <p:cNvSpPr txBox="1"/>
            <p:nvPr/>
          </p:nvSpPr>
          <p:spPr>
            <a:xfrm>
              <a:off x="3854766" y="1632227"/>
              <a:ext cx="441146" cy="246221"/>
            </a:xfrm>
            <a:prstGeom prst="rect">
              <a:avLst/>
            </a:prstGeom>
            <a:noFill/>
          </p:spPr>
          <p:txBody>
            <a:bodyPr wrap="none" rtlCol="0">
              <a:spAutoFit/>
            </a:bodyPr>
            <a:lstStyle/>
            <a:p>
              <a:r>
                <a:rPr lang="ko-KR" altLang="en-US" sz="1000" b="1" dirty="0"/>
                <a:t>상태</a:t>
              </a:r>
            </a:p>
          </p:txBody>
        </p:sp>
        <p:sp>
          <p:nvSpPr>
            <p:cNvPr id="20" name="TextBox 19">
              <a:extLst>
                <a:ext uri="{FF2B5EF4-FFF2-40B4-BE49-F238E27FC236}">
                  <a16:creationId xmlns:a16="http://schemas.microsoft.com/office/drawing/2014/main" id="{7B8B0B7B-2521-4106-9B88-A7937B79C9AC}"/>
                </a:ext>
              </a:extLst>
            </p:cNvPr>
            <p:cNvSpPr txBox="1"/>
            <p:nvPr/>
          </p:nvSpPr>
          <p:spPr>
            <a:xfrm>
              <a:off x="4534134" y="1633999"/>
              <a:ext cx="441146" cy="246221"/>
            </a:xfrm>
            <a:prstGeom prst="rect">
              <a:avLst/>
            </a:prstGeom>
            <a:noFill/>
          </p:spPr>
          <p:txBody>
            <a:bodyPr wrap="none" rtlCol="0">
              <a:spAutoFit/>
            </a:bodyPr>
            <a:lstStyle/>
            <a:p>
              <a:r>
                <a:rPr lang="ko-KR" altLang="en-US" sz="1000" b="1" dirty="0"/>
                <a:t>이름</a:t>
              </a:r>
            </a:p>
          </p:txBody>
        </p:sp>
        <p:sp>
          <p:nvSpPr>
            <p:cNvPr id="22" name="TextBox 21">
              <a:extLst>
                <a:ext uri="{FF2B5EF4-FFF2-40B4-BE49-F238E27FC236}">
                  <a16:creationId xmlns:a16="http://schemas.microsoft.com/office/drawing/2014/main" id="{CA6B27F7-7575-49A4-9CDB-34EFBB459F1D}"/>
                </a:ext>
              </a:extLst>
            </p:cNvPr>
            <p:cNvSpPr txBox="1"/>
            <p:nvPr/>
          </p:nvSpPr>
          <p:spPr>
            <a:xfrm>
              <a:off x="5503376" y="1643774"/>
              <a:ext cx="569388" cy="246221"/>
            </a:xfrm>
            <a:prstGeom prst="rect">
              <a:avLst/>
            </a:prstGeom>
            <a:noFill/>
          </p:spPr>
          <p:txBody>
            <a:bodyPr wrap="none" rtlCol="0">
              <a:spAutoFit/>
            </a:bodyPr>
            <a:lstStyle/>
            <a:p>
              <a:pPr algn="ctr"/>
              <a:r>
                <a:rPr lang="ko-KR" altLang="en-US" sz="1000" b="1" dirty="0"/>
                <a:t>연락처</a:t>
              </a:r>
            </a:p>
          </p:txBody>
        </p:sp>
        <p:sp>
          <p:nvSpPr>
            <p:cNvPr id="24" name="TextBox 23">
              <a:extLst>
                <a:ext uri="{FF2B5EF4-FFF2-40B4-BE49-F238E27FC236}">
                  <a16:creationId xmlns:a16="http://schemas.microsoft.com/office/drawing/2014/main" id="{E591ABF7-F12B-422E-AABE-008DA14D4B64}"/>
                </a:ext>
              </a:extLst>
            </p:cNvPr>
            <p:cNvSpPr txBox="1"/>
            <p:nvPr/>
          </p:nvSpPr>
          <p:spPr>
            <a:xfrm>
              <a:off x="6541598" y="1637675"/>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grpSp>
    </p:spTree>
    <p:extLst>
      <p:ext uri="{BB962C8B-B14F-4D97-AF65-F5344CB8AC3E}">
        <p14:creationId xmlns:p14="http://schemas.microsoft.com/office/powerpoint/2010/main" val="68182150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42</a:t>
            </a:fld>
            <a:endParaRPr lang="ko-KR" altLang="en-US"/>
          </a:p>
        </p:txBody>
      </p:sp>
      <p:pic>
        <p:nvPicPr>
          <p:cNvPr id="6" name="그림 5">
            <a:extLst>
              <a:ext uri="{FF2B5EF4-FFF2-40B4-BE49-F238E27FC236}">
                <a16:creationId xmlns:a16="http://schemas.microsoft.com/office/drawing/2014/main" id="{534E6463-3B97-4B66-87EB-D09AAB611456}"/>
              </a:ext>
            </a:extLst>
          </p:cNvPr>
          <p:cNvPicPr>
            <a:picLocks noChangeAspect="1"/>
          </p:cNvPicPr>
          <p:nvPr/>
        </p:nvPicPr>
        <p:blipFill>
          <a:blip r:embed="rId3"/>
          <a:srcRect/>
          <a:stretch/>
        </p:blipFill>
        <p:spPr>
          <a:xfrm>
            <a:off x="747712" y="0"/>
            <a:ext cx="10696574" cy="6852493"/>
          </a:xfrm>
          <a:prstGeom prst="rect">
            <a:avLst/>
          </a:prstGeom>
        </p:spPr>
      </p:pic>
    </p:spTree>
    <p:extLst>
      <p:ext uri="{BB962C8B-B14F-4D97-AF65-F5344CB8AC3E}">
        <p14:creationId xmlns:p14="http://schemas.microsoft.com/office/powerpoint/2010/main" val="31702244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주소록</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주소록 수정 </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1239732531"/>
              </p:ext>
            </p:extLst>
          </p:nvPr>
        </p:nvGraphicFramePr>
        <p:xfrm>
          <a:off x="8475836" y="575693"/>
          <a:ext cx="3555758" cy="3869979"/>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이미 설정된 경우 활성화되어 </a:t>
                      </a:r>
                      <a:r>
                        <a:rPr lang="ko-KR" altLang="en-US" sz="1000" dirty="0" err="1"/>
                        <a:t>보여짐</a:t>
                      </a: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err="1"/>
                        <a:t>셀렉트된</a:t>
                      </a:r>
                      <a:r>
                        <a:rPr lang="ko-KR" altLang="en-US" sz="1000" dirty="0"/>
                        <a:t> 개수를 보여줌</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solidFill>
                            <a:srgbClr val="FF0000"/>
                          </a:solidFill>
                        </a:rPr>
                        <a:t>선택된 사용자를 그룹 선택하여  이동함</a:t>
                      </a:r>
                    </a:p>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82C68C4-76A4-4622-AE8D-5F9D26294E8D}"/>
              </a:ext>
            </a:extLst>
          </p:cNvPr>
          <p:cNvSpPr/>
          <p:nvPr>
            <p:custDataLst>
              <p:tags r:id="rId1"/>
            </p:custDataLst>
          </p:nvPr>
        </p:nvSpPr>
        <p:spPr>
          <a:xfrm>
            <a:off x="181999" y="575693"/>
            <a:ext cx="2854084" cy="5883965"/>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58" name="사각형: 둥근 모서리 357">
            <a:extLst>
              <a:ext uri="{FF2B5EF4-FFF2-40B4-BE49-F238E27FC236}">
                <a16:creationId xmlns:a16="http://schemas.microsoft.com/office/drawing/2014/main" id="{A035D8A1-ADA5-4E7B-B604-B7A1CC2407E0}"/>
              </a:ext>
            </a:extLst>
          </p:cNvPr>
          <p:cNvSpPr/>
          <p:nvPr/>
        </p:nvSpPr>
        <p:spPr>
          <a:xfrm>
            <a:off x="182000" y="577388"/>
            <a:ext cx="2847714" cy="346019"/>
          </a:xfrm>
          <a:prstGeom prst="roundRect">
            <a:avLst>
              <a:gd name="adj" fmla="val 22099"/>
            </a:avLst>
          </a:prstGeom>
          <a:noFill/>
          <a:ln>
            <a:noFill/>
          </a:ln>
        </p:spPr>
        <p:txBody>
          <a:bodyPr wrap="square" anchor="ctr">
            <a:noAutofit/>
          </a:bodyPr>
          <a:lstStyle/>
          <a:p>
            <a:pPr lvl="0" algn="ctr"/>
            <a:r>
              <a:rPr lang="ko-KR" altLang="en-US" sz="1050" b="1" dirty="0">
                <a:solidFill>
                  <a:schemeClr val="tx1"/>
                </a:solidFill>
                <a:latin typeface="맑은 고딕" panose="020B0503020000020004" pitchFamily="50" charset="-127"/>
                <a:cs typeface="Segoe UI" panose="020B0502040204020203" pitchFamily="34" charset="0"/>
              </a:rPr>
              <a:t>주소록 보기</a:t>
            </a:r>
            <a:endParaRPr lang="en-US" altLang="ko-KR" sz="900" b="1" dirty="0">
              <a:solidFill>
                <a:schemeClr val="tx1"/>
              </a:solidFill>
              <a:cs typeface="Segoe UI" panose="020B0502040204020203" pitchFamily="34" charset="0"/>
            </a:endParaRPr>
          </a:p>
        </p:txBody>
      </p:sp>
      <p:cxnSp>
        <p:nvCxnSpPr>
          <p:cNvPr id="359" name="Line">
            <a:extLst>
              <a:ext uri="{FF2B5EF4-FFF2-40B4-BE49-F238E27FC236}">
                <a16:creationId xmlns:a16="http://schemas.microsoft.com/office/drawing/2014/main" id="{6CF332A9-AC1E-4CF2-8E68-1B2ACC0F96D9}"/>
              </a:ext>
            </a:extLst>
          </p:cNvPr>
          <p:cNvCxnSpPr>
            <a:cxnSpLocks/>
          </p:cNvCxnSpPr>
          <p:nvPr/>
        </p:nvCxnSpPr>
        <p:spPr bwMode="auto">
          <a:xfrm>
            <a:off x="226128" y="5050335"/>
            <a:ext cx="2803585"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1" name="그룹 380">
            <a:extLst>
              <a:ext uri="{FF2B5EF4-FFF2-40B4-BE49-F238E27FC236}">
                <a16:creationId xmlns:a16="http://schemas.microsoft.com/office/drawing/2014/main" id="{3B321784-CDBF-4897-AED2-168C34E2E83B}"/>
              </a:ext>
            </a:extLst>
          </p:cNvPr>
          <p:cNvGrpSpPr/>
          <p:nvPr/>
        </p:nvGrpSpPr>
        <p:grpSpPr>
          <a:xfrm>
            <a:off x="160406" y="1144350"/>
            <a:ext cx="1358595" cy="528186"/>
            <a:chOff x="1304082" y="1522810"/>
            <a:chExt cx="2810236" cy="480525"/>
          </a:xfrm>
        </p:grpSpPr>
        <p:sp>
          <p:nvSpPr>
            <p:cNvPr id="382" name="직사각형 381">
              <a:extLst>
                <a:ext uri="{FF2B5EF4-FFF2-40B4-BE49-F238E27FC236}">
                  <a16:creationId xmlns:a16="http://schemas.microsoft.com/office/drawing/2014/main" id="{2D0B3EC8-F668-43B1-A561-BDE75E4D5917}"/>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이름</a:t>
              </a:r>
              <a:endParaRPr kumimoji="1" lang="en-US" altLang="ko-KR" sz="900" b="1" kern="1200" dirty="0">
                <a:solidFill>
                  <a:srgbClr val="464646"/>
                </a:solidFill>
                <a:latin typeface="맑은 고딕"/>
                <a:ea typeface="맑은 고딕" panose="020B0503020000020004" pitchFamily="50" charset="-127"/>
              </a:endParaRPr>
            </a:p>
          </p:txBody>
        </p:sp>
        <p:sp>
          <p:nvSpPr>
            <p:cNvPr id="385" name="직사각형 384">
              <a:extLst>
                <a:ext uri="{FF2B5EF4-FFF2-40B4-BE49-F238E27FC236}">
                  <a16:creationId xmlns:a16="http://schemas.microsoft.com/office/drawing/2014/main" id="{204C9194-C8FB-4EB4-BDC2-E9D5DDE9362C}"/>
                </a:ext>
              </a:extLst>
            </p:cNvPr>
            <p:cNvSpPr/>
            <p:nvPr/>
          </p:nvSpPr>
          <p:spPr>
            <a:xfrm>
              <a:off x="1402838" y="1772503"/>
              <a:ext cx="2711480"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홍길동</a:t>
              </a:r>
            </a:p>
          </p:txBody>
        </p:sp>
      </p:grpSp>
      <p:grpSp>
        <p:nvGrpSpPr>
          <p:cNvPr id="386" name="그룹 385">
            <a:extLst>
              <a:ext uri="{FF2B5EF4-FFF2-40B4-BE49-F238E27FC236}">
                <a16:creationId xmlns:a16="http://schemas.microsoft.com/office/drawing/2014/main" id="{634123B1-4A6A-4CD7-B94B-AEFADCF75EA3}"/>
              </a:ext>
            </a:extLst>
          </p:cNvPr>
          <p:cNvGrpSpPr/>
          <p:nvPr/>
        </p:nvGrpSpPr>
        <p:grpSpPr>
          <a:xfrm>
            <a:off x="1543147" y="1169567"/>
            <a:ext cx="1379887" cy="480525"/>
            <a:chOff x="1304082" y="1522810"/>
            <a:chExt cx="2810236" cy="480525"/>
          </a:xfrm>
        </p:grpSpPr>
        <p:sp>
          <p:nvSpPr>
            <p:cNvPr id="389" name="직사각형 388">
              <a:extLst>
                <a:ext uri="{FF2B5EF4-FFF2-40B4-BE49-F238E27FC236}">
                  <a16:creationId xmlns:a16="http://schemas.microsoft.com/office/drawing/2014/main" id="{9B6E51B0-FA73-48E5-AB6D-B922063ABF9D}"/>
                </a:ext>
              </a:extLst>
            </p:cNvPr>
            <p:cNvSpPr/>
            <p:nvPr/>
          </p:nvSpPr>
          <p:spPr>
            <a:xfrm>
              <a:off x="1304082" y="1522810"/>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닉네임</a:t>
              </a:r>
              <a:endParaRPr kumimoji="1" lang="en-US" altLang="ko-KR" sz="900" b="1" kern="1200" dirty="0">
                <a:solidFill>
                  <a:srgbClr val="464646"/>
                </a:solidFill>
                <a:latin typeface="맑은 고딕"/>
                <a:ea typeface="맑은 고딕" panose="020B0503020000020004" pitchFamily="50" charset="-127"/>
              </a:endParaRPr>
            </a:p>
          </p:txBody>
        </p:sp>
        <p:sp>
          <p:nvSpPr>
            <p:cNvPr id="390" name="직사각형 389">
              <a:extLst>
                <a:ext uri="{FF2B5EF4-FFF2-40B4-BE49-F238E27FC236}">
                  <a16:creationId xmlns:a16="http://schemas.microsoft.com/office/drawing/2014/main" id="{38456D68-E3D1-4BCB-85A2-857A9A9D88BA}"/>
                </a:ext>
              </a:extLst>
            </p:cNvPr>
            <p:cNvSpPr/>
            <p:nvPr/>
          </p:nvSpPr>
          <p:spPr>
            <a:xfrm>
              <a:off x="1402838" y="1772503"/>
              <a:ext cx="2711480"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ko-KR" altLang="en-US" sz="900" kern="1200" dirty="0" err="1">
                  <a:solidFill>
                    <a:schemeClr val="tx1"/>
                  </a:solidFill>
                  <a:latin typeface="맑은 고딕"/>
                  <a:ea typeface="맑은 고딕" panose="020B0503020000020004" pitchFamily="50" charset="-127"/>
                </a:rPr>
                <a:t>미스타</a:t>
              </a:r>
              <a:r>
                <a:rPr kumimoji="1" lang="ko-KR" altLang="en-US" sz="900" kern="1200" dirty="0">
                  <a:solidFill>
                    <a:schemeClr val="tx1"/>
                  </a:solidFill>
                  <a:latin typeface="맑은 고딕"/>
                  <a:ea typeface="맑은 고딕" panose="020B0503020000020004" pitchFamily="50" charset="-127"/>
                </a:rPr>
                <a:t> 홍</a:t>
              </a:r>
            </a:p>
          </p:txBody>
        </p:sp>
      </p:grpSp>
      <p:grpSp>
        <p:nvGrpSpPr>
          <p:cNvPr id="391" name="그룹 390">
            <a:extLst>
              <a:ext uri="{FF2B5EF4-FFF2-40B4-BE49-F238E27FC236}">
                <a16:creationId xmlns:a16="http://schemas.microsoft.com/office/drawing/2014/main" id="{57CA7757-0EDC-4A5D-B49B-9EB8F033948F}"/>
              </a:ext>
            </a:extLst>
          </p:cNvPr>
          <p:cNvGrpSpPr/>
          <p:nvPr/>
        </p:nvGrpSpPr>
        <p:grpSpPr>
          <a:xfrm>
            <a:off x="160406" y="1774459"/>
            <a:ext cx="2810236" cy="480525"/>
            <a:chOff x="1304082" y="1522810"/>
            <a:chExt cx="2810236" cy="480525"/>
          </a:xfrm>
        </p:grpSpPr>
        <p:sp>
          <p:nvSpPr>
            <p:cNvPr id="393" name="직사각형 392">
              <a:extLst>
                <a:ext uri="{FF2B5EF4-FFF2-40B4-BE49-F238E27FC236}">
                  <a16:creationId xmlns:a16="http://schemas.microsoft.com/office/drawing/2014/main" id="{B2E257FF-02F3-4AB1-BE34-1880EEDFBFD8}"/>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직장</a:t>
              </a:r>
              <a:endParaRPr kumimoji="1" lang="en-US" altLang="ko-KR" sz="900" b="1" kern="1200" dirty="0">
                <a:solidFill>
                  <a:srgbClr val="464646"/>
                </a:solidFill>
                <a:latin typeface="맑은 고딕"/>
                <a:ea typeface="맑은 고딕" panose="020B0503020000020004" pitchFamily="50" charset="-127"/>
              </a:endParaRPr>
            </a:p>
          </p:txBody>
        </p:sp>
        <p:sp>
          <p:nvSpPr>
            <p:cNvPr id="394" name="직사각형 393">
              <a:extLst>
                <a:ext uri="{FF2B5EF4-FFF2-40B4-BE49-F238E27FC236}">
                  <a16:creationId xmlns:a16="http://schemas.microsoft.com/office/drawing/2014/main" id="{8A5236EA-B6D8-4F52-A215-905BB807FC42}"/>
                </a:ext>
              </a:extLst>
            </p:cNvPr>
            <p:cNvSpPr/>
            <p:nvPr/>
          </p:nvSpPr>
          <p:spPr>
            <a:xfrm>
              <a:off x="1402838" y="1772503"/>
              <a:ext cx="2711480"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길동이네</a:t>
              </a:r>
            </a:p>
          </p:txBody>
        </p:sp>
      </p:grpSp>
      <p:grpSp>
        <p:nvGrpSpPr>
          <p:cNvPr id="395" name="그룹 394">
            <a:extLst>
              <a:ext uri="{FF2B5EF4-FFF2-40B4-BE49-F238E27FC236}">
                <a16:creationId xmlns:a16="http://schemas.microsoft.com/office/drawing/2014/main" id="{2CA5AC34-057F-4F39-B432-2ADB89A3C0A7}"/>
              </a:ext>
            </a:extLst>
          </p:cNvPr>
          <p:cNvGrpSpPr/>
          <p:nvPr/>
        </p:nvGrpSpPr>
        <p:grpSpPr>
          <a:xfrm>
            <a:off x="160406" y="2353769"/>
            <a:ext cx="2790571" cy="480050"/>
            <a:chOff x="1304082" y="3010840"/>
            <a:chExt cx="2790571" cy="480050"/>
          </a:xfrm>
        </p:grpSpPr>
        <p:sp>
          <p:nvSpPr>
            <p:cNvPr id="396" name="직사각형 395">
              <a:extLst>
                <a:ext uri="{FF2B5EF4-FFF2-40B4-BE49-F238E27FC236}">
                  <a16:creationId xmlns:a16="http://schemas.microsoft.com/office/drawing/2014/main" id="{735BB467-DAC6-429B-8034-3CFB5AD87A6C}"/>
                </a:ext>
              </a:extLst>
            </p:cNvPr>
            <p:cNvSpPr/>
            <p:nvPr/>
          </p:nvSpPr>
          <p:spPr>
            <a:xfrm>
              <a:off x="1304082" y="301084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전화</a:t>
              </a:r>
              <a:endParaRPr kumimoji="1" lang="en-US" altLang="ko-KR" sz="900" b="1" kern="1200" dirty="0">
                <a:solidFill>
                  <a:srgbClr val="464646"/>
                </a:solidFill>
                <a:latin typeface="맑은 고딕"/>
                <a:ea typeface="맑은 고딕" panose="020B0503020000020004" pitchFamily="50" charset="-127"/>
              </a:endParaRPr>
            </a:p>
          </p:txBody>
        </p:sp>
        <p:grpSp>
          <p:nvGrpSpPr>
            <p:cNvPr id="397" name="그룹 396">
              <a:extLst>
                <a:ext uri="{FF2B5EF4-FFF2-40B4-BE49-F238E27FC236}">
                  <a16:creationId xmlns:a16="http://schemas.microsoft.com/office/drawing/2014/main" id="{89F310AD-9DCA-43EC-BE4B-9F915C1A731F}"/>
                </a:ext>
              </a:extLst>
            </p:cNvPr>
            <p:cNvGrpSpPr/>
            <p:nvPr/>
          </p:nvGrpSpPr>
          <p:grpSpPr>
            <a:xfrm>
              <a:off x="1405258" y="3260058"/>
              <a:ext cx="2167149" cy="230832"/>
              <a:chOff x="8205918" y="2220585"/>
              <a:chExt cx="2167149" cy="230832"/>
            </a:xfrm>
          </p:grpSpPr>
          <p:sp>
            <p:nvSpPr>
              <p:cNvPr id="401" name="직사각형 400">
                <a:extLst>
                  <a:ext uri="{FF2B5EF4-FFF2-40B4-BE49-F238E27FC236}">
                    <a16:creationId xmlns:a16="http://schemas.microsoft.com/office/drawing/2014/main" id="{551305D6-61FE-4C28-93B8-A9BB4A0D388A}"/>
                  </a:ext>
                </a:extLst>
              </p:cNvPr>
              <p:cNvSpPr/>
              <p:nvPr/>
            </p:nvSpPr>
            <p:spPr>
              <a:xfrm>
                <a:off x="8205918" y="2220585"/>
                <a:ext cx="839772"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ko-KR" altLang="en-US" sz="900" b="1" kern="1200" dirty="0">
                    <a:solidFill>
                      <a:schemeClr val="tx1"/>
                    </a:solidFill>
                    <a:latin typeface="맑은 고딕"/>
                    <a:ea typeface="맑은 고딕" panose="020B0503020000020004" pitchFamily="50" charset="-127"/>
                  </a:rPr>
                  <a:t>핸드폰</a:t>
                </a:r>
              </a:p>
            </p:txBody>
          </p:sp>
          <p:sp>
            <p:nvSpPr>
              <p:cNvPr id="406" name="Chevron Down">
                <a:extLst>
                  <a:ext uri="{FF2B5EF4-FFF2-40B4-BE49-F238E27FC236}">
                    <a16:creationId xmlns:a16="http://schemas.microsoft.com/office/drawing/2014/main" id="{D5CC472C-8DC3-48C4-ACF6-7C21E7BEEEBD}"/>
                  </a:ext>
                </a:extLst>
              </p:cNvPr>
              <p:cNvSpPr>
                <a:spLocks noChangeAspect="1"/>
              </p:cNvSpPr>
              <p:nvPr/>
            </p:nvSpPr>
            <p:spPr bwMode="auto">
              <a:xfrm>
                <a:off x="8805366" y="2308361"/>
                <a:ext cx="145505" cy="76138"/>
              </a:xfrm>
              <a:custGeom>
                <a:avLst/>
                <a:gdLst>
                  <a:gd name="T0" fmla="*/ 594 w 594"/>
                  <a:gd name="T1" fmla="*/ 27 h 324"/>
                  <a:gd name="T2" fmla="*/ 566 w 594"/>
                  <a:gd name="T3" fmla="*/ 0 h 324"/>
                  <a:gd name="T4" fmla="*/ 297 w 594"/>
                  <a:gd name="T5" fmla="*/ 268 h 324"/>
                  <a:gd name="T6" fmla="*/ 28 w 594"/>
                  <a:gd name="T7" fmla="*/ 0 h 324"/>
                  <a:gd name="T8" fmla="*/ 0 w 594"/>
                  <a:gd name="T9" fmla="*/ 27 h 324"/>
                  <a:gd name="T10" fmla="*/ 297 w 594"/>
                  <a:gd name="T11" fmla="*/ 324 h 324"/>
                  <a:gd name="T12" fmla="*/ 594 w 594"/>
                  <a:gd name="T13" fmla="*/ 27 h 324"/>
                </a:gdLst>
                <a:ahLst/>
                <a:cxnLst>
                  <a:cxn ang="0">
                    <a:pos x="T0" y="T1"/>
                  </a:cxn>
                  <a:cxn ang="0">
                    <a:pos x="T2" y="T3"/>
                  </a:cxn>
                  <a:cxn ang="0">
                    <a:pos x="T4" y="T5"/>
                  </a:cxn>
                  <a:cxn ang="0">
                    <a:pos x="T6" y="T7"/>
                  </a:cxn>
                  <a:cxn ang="0">
                    <a:pos x="T8" y="T9"/>
                  </a:cxn>
                  <a:cxn ang="0">
                    <a:pos x="T10" y="T11"/>
                  </a:cxn>
                  <a:cxn ang="0">
                    <a:pos x="T12" y="T13"/>
                  </a:cxn>
                </a:cxnLst>
                <a:rect l="0" t="0" r="r" b="b"/>
                <a:pathLst>
                  <a:path w="594" h="324">
                    <a:moveTo>
                      <a:pt x="594" y="27"/>
                    </a:moveTo>
                    <a:lnTo>
                      <a:pt x="566" y="0"/>
                    </a:lnTo>
                    <a:lnTo>
                      <a:pt x="297" y="268"/>
                    </a:lnTo>
                    <a:lnTo>
                      <a:pt x="28" y="0"/>
                    </a:lnTo>
                    <a:lnTo>
                      <a:pt x="0" y="27"/>
                    </a:lnTo>
                    <a:lnTo>
                      <a:pt x="297" y="324"/>
                    </a:lnTo>
                    <a:lnTo>
                      <a:pt x="594" y="27"/>
                    </a:lnTo>
                    <a:close/>
                  </a:path>
                </a:pathLst>
              </a:custGeom>
              <a:solidFill>
                <a:srgbClr val="D4D4D4"/>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07" name="직사각형 406">
                <a:extLst>
                  <a:ext uri="{FF2B5EF4-FFF2-40B4-BE49-F238E27FC236}">
                    <a16:creationId xmlns:a16="http://schemas.microsoft.com/office/drawing/2014/main" id="{6A9E671B-A456-4A8E-B9D0-0D0E992BE39E}"/>
                  </a:ext>
                </a:extLst>
              </p:cNvPr>
              <p:cNvSpPr/>
              <p:nvPr/>
            </p:nvSpPr>
            <p:spPr>
              <a:xfrm>
                <a:off x="9081495" y="2220585"/>
                <a:ext cx="1291572"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010-1234-5678</a:t>
                </a:r>
                <a:endParaRPr kumimoji="1" lang="ko-KR" altLang="en-US" sz="900" kern="1200" dirty="0">
                  <a:solidFill>
                    <a:schemeClr val="tx1"/>
                  </a:solidFill>
                  <a:latin typeface="맑은 고딕"/>
                  <a:ea typeface="맑은 고딕" panose="020B0503020000020004" pitchFamily="50" charset="-127"/>
                </a:endParaRPr>
              </a:p>
            </p:txBody>
          </p:sp>
        </p:grpSp>
        <p:grpSp>
          <p:nvGrpSpPr>
            <p:cNvPr id="398" name="그룹 397">
              <a:extLst>
                <a:ext uri="{FF2B5EF4-FFF2-40B4-BE49-F238E27FC236}">
                  <a16:creationId xmlns:a16="http://schemas.microsoft.com/office/drawing/2014/main" id="{88D004CC-FB8D-4017-BD8A-DF577F5C88A1}"/>
                </a:ext>
              </a:extLst>
            </p:cNvPr>
            <p:cNvGrpSpPr/>
            <p:nvPr/>
          </p:nvGrpSpPr>
          <p:grpSpPr>
            <a:xfrm>
              <a:off x="3633738" y="3264572"/>
              <a:ext cx="460915" cy="221804"/>
              <a:chOff x="5590765" y="4224198"/>
              <a:chExt cx="460915" cy="221804"/>
            </a:xfrm>
          </p:grpSpPr>
          <p:sp>
            <p:nvSpPr>
              <p:cNvPr id="399" name="그래픽 306" descr="배지 팔로우">
                <a:extLst>
                  <a:ext uri="{FF2B5EF4-FFF2-40B4-BE49-F238E27FC236}">
                    <a16:creationId xmlns:a16="http://schemas.microsoft.com/office/drawing/2014/main" id="{99C8583E-D769-41E0-BC5D-02FF32522FCF}"/>
                  </a:ext>
                </a:extLst>
              </p:cNvPr>
              <p:cNvSpPr/>
              <p:nvPr/>
            </p:nvSpPr>
            <p:spPr>
              <a:xfrm>
                <a:off x="5590765" y="4229522"/>
                <a:ext cx="216480" cy="216480"/>
              </a:xfrm>
              <a:custGeom>
                <a:avLst/>
                <a:gdLst>
                  <a:gd name="connsiteX0" fmla="*/ 108240 w 216480"/>
                  <a:gd name="connsiteY0" fmla="*/ 0 h 216480"/>
                  <a:gd name="connsiteX1" fmla="*/ 0 w 216480"/>
                  <a:gd name="connsiteY1" fmla="*/ 108240 h 216480"/>
                  <a:gd name="connsiteX2" fmla="*/ 108240 w 216480"/>
                  <a:gd name="connsiteY2" fmla="*/ 216480 h 216480"/>
                  <a:gd name="connsiteX3" fmla="*/ 216480 w 216480"/>
                  <a:gd name="connsiteY3" fmla="*/ 108240 h 216480"/>
                  <a:gd name="connsiteX4" fmla="*/ 216480 w 216480"/>
                  <a:gd name="connsiteY4" fmla="*/ 108229 h 216480"/>
                  <a:gd name="connsiteX5" fmla="*/ 108326 w 216480"/>
                  <a:gd name="connsiteY5" fmla="*/ 0 h 216480"/>
                  <a:gd name="connsiteX6" fmla="*/ 108240 w 216480"/>
                  <a:gd name="connsiteY6" fmla="*/ 0 h 216480"/>
                  <a:gd name="connsiteX7" fmla="*/ 161304 w 216480"/>
                  <a:gd name="connsiteY7" fmla="*/ 117876 h 216480"/>
                  <a:gd name="connsiteX8" fmla="*/ 117876 w 216480"/>
                  <a:gd name="connsiteY8" fmla="*/ 117876 h 216480"/>
                  <a:gd name="connsiteX9" fmla="*/ 117876 w 216480"/>
                  <a:gd name="connsiteY9" fmla="*/ 161293 h 216480"/>
                  <a:gd name="connsiteX10" fmla="*/ 98604 w 216480"/>
                  <a:gd name="connsiteY10" fmla="*/ 161293 h 216480"/>
                  <a:gd name="connsiteX11" fmla="*/ 98604 w 216480"/>
                  <a:gd name="connsiteY11" fmla="*/ 117865 h 216480"/>
                  <a:gd name="connsiteX12" fmla="*/ 55176 w 216480"/>
                  <a:gd name="connsiteY12" fmla="*/ 117865 h 216480"/>
                  <a:gd name="connsiteX13" fmla="*/ 55176 w 216480"/>
                  <a:gd name="connsiteY13" fmla="*/ 98593 h 216480"/>
                  <a:gd name="connsiteX14" fmla="*/ 98604 w 216480"/>
                  <a:gd name="connsiteY14" fmla="*/ 98593 h 216480"/>
                  <a:gd name="connsiteX15" fmla="*/ 98604 w 216480"/>
                  <a:gd name="connsiteY15" fmla="*/ 55165 h 216480"/>
                  <a:gd name="connsiteX16" fmla="*/ 117876 w 216480"/>
                  <a:gd name="connsiteY16" fmla="*/ 55165 h 216480"/>
                  <a:gd name="connsiteX17" fmla="*/ 117876 w 216480"/>
                  <a:gd name="connsiteY17" fmla="*/ 98593 h 216480"/>
                  <a:gd name="connsiteX18" fmla="*/ 161304 w 216480"/>
                  <a:gd name="connsiteY18" fmla="*/ 98593 h 2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6480" h="216480">
                    <a:moveTo>
                      <a:pt x="108240" y="0"/>
                    </a:moveTo>
                    <a:cubicBezTo>
                      <a:pt x="48461" y="0"/>
                      <a:pt x="0" y="48461"/>
                      <a:pt x="0" y="108240"/>
                    </a:cubicBezTo>
                    <a:cubicBezTo>
                      <a:pt x="0" y="168020"/>
                      <a:pt x="48461" y="216480"/>
                      <a:pt x="108240" y="216480"/>
                    </a:cubicBezTo>
                    <a:cubicBezTo>
                      <a:pt x="168019" y="216480"/>
                      <a:pt x="216480" y="168020"/>
                      <a:pt x="216480" y="108240"/>
                    </a:cubicBezTo>
                    <a:cubicBezTo>
                      <a:pt x="216480" y="108236"/>
                      <a:pt x="216480" y="108232"/>
                      <a:pt x="216480" y="108229"/>
                    </a:cubicBezTo>
                    <a:cubicBezTo>
                      <a:pt x="216501" y="48476"/>
                      <a:pt x="168078" y="21"/>
                      <a:pt x="108326" y="0"/>
                    </a:cubicBezTo>
                    <a:cubicBezTo>
                      <a:pt x="108297" y="0"/>
                      <a:pt x="108269" y="0"/>
                      <a:pt x="108240" y="0"/>
                    </a:cubicBezTo>
                    <a:close/>
                    <a:moveTo>
                      <a:pt x="161304" y="117876"/>
                    </a:moveTo>
                    <a:lnTo>
                      <a:pt x="117876" y="117876"/>
                    </a:lnTo>
                    <a:lnTo>
                      <a:pt x="117876" y="161293"/>
                    </a:lnTo>
                    <a:lnTo>
                      <a:pt x="98604" y="161293"/>
                    </a:lnTo>
                    <a:lnTo>
                      <a:pt x="98604" y="117865"/>
                    </a:lnTo>
                    <a:lnTo>
                      <a:pt x="55176" y="117865"/>
                    </a:lnTo>
                    <a:lnTo>
                      <a:pt x="55176" y="98593"/>
                    </a:lnTo>
                    <a:lnTo>
                      <a:pt x="98604" y="98593"/>
                    </a:lnTo>
                    <a:lnTo>
                      <a:pt x="98604" y="55165"/>
                    </a:lnTo>
                    <a:lnTo>
                      <a:pt x="117876" y="55165"/>
                    </a:lnTo>
                    <a:lnTo>
                      <a:pt x="117876" y="98593"/>
                    </a:lnTo>
                    <a:lnTo>
                      <a:pt x="161304" y="98593"/>
                    </a:lnTo>
                    <a:close/>
                  </a:path>
                </a:pathLst>
              </a:custGeom>
              <a:solidFill>
                <a:srgbClr val="000000"/>
              </a:solidFill>
              <a:ln w="2778" cap="flat">
                <a:noFill/>
                <a:prstDash val="solid"/>
                <a:miter/>
              </a:ln>
            </p:spPr>
            <p:txBody>
              <a:bodyPr rtlCol="0" anchor="ctr"/>
              <a:lstStyle/>
              <a:p>
                <a:endParaRPr lang="ko-KR" altLang="en-US"/>
              </a:p>
            </p:txBody>
          </p:sp>
          <p:sp>
            <p:nvSpPr>
              <p:cNvPr id="400" name="그래픽 305" descr="금지">
                <a:extLst>
                  <a:ext uri="{FF2B5EF4-FFF2-40B4-BE49-F238E27FC236}">
                    <a16:creationId xmlns:a16="http://schemas.microsoft.com/office/drawing/2014/main" id="{57E338F6-20DE-404E-9254-D19B9FFDE2D4}"/>
                  </a:ext>
                </a:extLst>
              </p:cNvPr>
              <p:cNvSpPr/>
              <p:nvPr/>
            </p:nvSpPr>
            <p:spPr>
              <a:xfrm>
                <a:off x="5835680" y="4224198"/>
                <a:ext cx="216000" cy="216000"/>
              </a:xfrm>
              <a:custGeom>
                <a:avLst/>
                <a:gdLst>
                  <a:gd name="connsiteX0" fmla="*/ 28655 w 217779"/>
                  <a:gd name="connsiteY0" fmla="*/ 120352 h 217779"/>
                  <a:gd name="connsiteX1" fmla="*/ 28655 w 217779"/>
                  <a:gd name="connsiteY1" fmla="*/ 97428 h 217779"/>
                  <a:gd name="connsiteX2" fmla="*/ 189124 w 217779"/>
                  <a:gd name="connsiteY2" fmla="*/ 97428 h 217779"/>
                  <a:gd name="connsiteX3" fmla="*/ 189124 w 217779"/>
                  <a:gd name="connsiteY3" fmla="*/ 120352 h 217779"/>
                  <a:gd name="connsiteX4" fmla="*/ 28655 w 217779"/>
                  <a:gd name="connsiteY4" fmla="*/ 120352 h 217779"/>
                  <a:gd name="connsiteX5" fmla="*/ 108890 w 217779"/>
                  <a:gd name="connsiteY5" fmla="*/ 0 h 217779"/>
                  <a:gd name="connsiteX6" fmla="*/ 0 w 217779"/>
                  <a:gd name="connsiteY6" fmla="*/ 108890 h 217779"/>
                  <a:gd name="connsiteX7" fmla="*/ 108890 w 217779"/>
                  <a:gd name="connsiteY7" fmla="*/ 217780 h 217779"/>
                  <a:gd name="connsiteX8" fmla="*/ 217780 w 217779"/>
                  <a:gd name="connsiteY8" fmla="*/ 108890 h 217779"/>
                  <a:gd name="connsiteX9" fmla="*/ 108890 w 217779"/>
                  <a:gd name="connsiteY9" fmla="*/ 0 h 217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779" h="217779">
                    <a:moveTo>
                      <a:pt x="28655" y="120352"/>
                    </a:moveTo>
                    <a:lnTo>
                      <a:pt x="28655" y="97428"/>
                    </a:lnTo>
                    <a:lnTo>
                      <a:pt x="189124" y="97428"/>
                    </a:lnTo>
                    <a:lnTo>
                      <a:pt x="189124" y="120352"/>
                    </a:lnTo>
                    <a:lnTo>
                      <a:pt x="28655" y="120352"/>
                    </a:lnTo>
                    <a:close/>
                    <a:moveTo>
                      <a:pt x="108890" y="0"/>
                    </a:moveTo>
                    <a:cubicBezTo>
                      <a:pt x="48714" y="0"/>
                      <a:pt x="0" y="48714"/>
                      <a:pt x="0" y="108890"/>
                    </a:cubicBezTo>
                    <a:cubicBezTo>
                      <a:pt x="0" y="169066"/>
                      <a:pt x="48714" y="217780"/>
                      <a:pt x="108890" y="217780"/>
                    </a:cubicBezTo>
                    <a:cubicBezTo>
                      <a:pt x="169066" y="217780"/>
                      <a:pt x="217780" y="169066"/>
                      <a:pt x="217780" y="108890"/>
                    </a:cubicBezTo>
                    <a:cubicBezTo>
                      <a:pt x="217780" y="48714"/>
                      <a:pt x="169066" y="0"/>
                      <a:pt x="108890" y="0"/>
                    </a:cubicBezTo>
                    <a:close/>
                  </a:path>
                </a:pathLst>
              </a:custGeom>
              <a:solidFill>
                <a:srgbClr val="000000"/>
              </a:solidFill>
              <a:ln w="2778" cap="flat">
                <a:noFill/>
                <a:prstDash val="solid"/>
                <a:miter/>
              </a:ln>
            </p:spPr>
            <p:txBody>
              <a:bodyPr rtlCol="0" anchor="ctr"/>
              <a:lstStyle/>
              <a:p>
                <a:endParaRPr lang="ko-KR" altLang="en-US"/>
              </a:p>
            </p:txBody>
          </p:sp>
        </p:grpSp>
      </p:grpSp>
      <p:grpSp>
        <p:nvGrpSpPr>
          <p:cNvPr id="408" name="그룹 407">
            <a:extLst>
              <a:ext uri="{FF2B5EF4-FFF2-40B4-BE49-F238E27FC236}">
                <a16:creationId xmlns:a16="http://schemas.microsoft.com/office/drawing/2014/main" id="{F5DC8B9E-D9FE-4BC0-B6BB-5FCBCA28488F}"/>
              </a:ext>
            </a:extLst>
          </p:cNvPr>
          <p:cNvGrpSpPr/>
          <p:nvPr/>
        </p:nvGrpSpPr>
        <p:grpSpPr>
          <a:xfrm>
            <a:off x="160406" y="2978514"/>
            <a:ext cx="2790571" cy="480050"/>
            <a:chOff x="1304082" y="3635585"/>
            <a:chExt cx="2790571" cy="480050"/>
          </a:xfrm>
        </p:grpSpPr>
        <p:sp>
          <p:nvSpPr>
            <p:cNvPr id="409" name="직사각형 408">
              <a:extLst>
                <a:ext uri="{FF2B5EF4-FFF2-40B4-BE49-F238E27FC236}">
                  <a16:creationId xmlns:a16="http://schemas.microsoft.com/office/drawing/2014/main" id="{8BCABB2E-7404-48A5-BAA5-57E5E8EEFB84}"/>
                </a:ext>
              </a:extLst>
            </p:cNvPr>
            <p:cNvSpPr/>
            <p:nvPr/>
          </p:nvSpPr>
          <p:spPr>
            <a:xfrm>
              <a:off x="1304082" y="3635585"/>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이메일</a:t>
              </a:r>
              <a:endParaRPr kumimoji="1" lang="en-US" altLang="ko-KR" sz="900" b="1" kern="1200" dirty="0">
                <a:solidFill>
                  <a:srgbClr val="464646"/>
                </a:solidFill>
                <a:latin typeface="맑은 고딕"/>
                <a:ea typeface="맑은 고딕" panose="020B0503020000020004" pitchFamily="50" charset="-127"/>
              </a:endParaRPr>
            </a:p>
          </p:txBody>
        </p:sp>
        <p:grpSp>
          <p:nvGrpSpPr>
            <p:cNvPr id="427" name="그룹 426">
              <a:extLst>
                <a:ext uri="{FF2B5EF4-FFF2-40B4-BE49-F238E27FC236}">
                  <a16:creationId xmlns:a16="http://schemas.microsoft.com/office/drawing/2014/main" id="{91E1B425-FE2C-4B85-BFDB-DF0BF3ABA6C5}"/>
                </a:ext>
              </a:extLst>
            </p:cNvPr>
            <p:cNvGrpSpPr/>
            <p:nvPr/>
          </p:nvGrpSpPr>
          <p:grpSpPr>
            <a:xfrm>
              <a:off x="3633738" y="3889317"/>
              <a:ext cx="460915" cy="221804"/>
              <a:chOff x="5590765" y="4224198"/>
              <a:chExt cx="460915" cy="221804"/>
            </a:xfrm>
          </p:grpSpPr>
          <p:sp>
            <p:nvSpPr>
              <p:cNvPr id="490" name="그래픽 306" descr="배지 팔로우">
                <a:extLst>
                  <a:ext uri="{FF2B5EF4-FFF2-40B4-BE49-F238E27FC236}">
                    <a16:creationId xmlns:a16="http://schemas.microsoft.com/office/drawing/2014/main" id="{B6766AA5-9432-403E-8313-E07147009375}"/>
                  </a:ext>
                </a:extLst>
              </p:cNvPr>
              <p:cNvSpPr/>
              <p:nvPr/>
            </p:nvSpPr>
            <p:spPr>
              <a:xfrm>
                <a:off x="5590765" y="4229522"/>
                <a:ext cx="216480" cy="216480"/>
              </a:xfrm>
              <a:custGeom>
                <a:avLst/>
                <a:gdLst>
                  <a:gd name="connsiteX0" fmla="*/ 108240 w 216480"/>
                  <a:gd name="connsiteY0" fmla="*/ 0 h 216480"/>
                  <a:gd name="connsiteX1" fmla="*/ 0 w 216480"/>
                  <a:gd name="connsiteY1" fmla="*/ 108240 h 216480"/>
                  <a:gd name="connsiteX2" fmla="*/ 108240 w 216480"/>
                  <a:gd name="connsiteY2" fmla="*/ 216480 h 216480"/>
                  <a:gd name="connsiteX3" fmla="*/ 216480 w 216480"/>
                  <a:gd name="connsiteY3" fmla="*/ 108240 h 216480"/>
                  <a:gd name="connsiteX4" fmla="*/ 216480 w 216480"/>
                  <a:gd name="connsiteY4" fmla="*/ 108229 h 216480"/>
                  <a:gd name="connsiteX5" fmla="*/ 108326 w 216480"/>
                  <a:gd name="connsiteY5" fmla="*/ 0 h 216480"/>
                  <a:gd name="connsiteX6" fmla="*/ 108240 w 216480"/>
                  <a:gd name="connsiteY6" fmla="*/ 0 h 216480"/>
                  <a:gd name="connsiteX7" fmla="*/ 161304 w 216480"/>
                  <a:gd name="connsiteY7" fmla="*/ 117876 h 216480"/>
                  <a:gd name="connsiteX8" fmla="*/ 117876 w 216480"/>
                  <a:gd name="connsiteY8" fmla="*/ 117876 h 216480"/>
                  <a:gd name="connsiteX9" fmla="*/ 117876 w 216480"/>
                  <a:gd name="connsiteY9" fmla="*/ 161293 h 216480"/>
                  <a:gd name="connsiteX10" fmla="*/ 98604 w 216480"/>
                  <a:gd name="connsiteY10" fmla="*/ 161293 h 216480"/>
                  <a:gd name="connsiteX11" fmla="*/ 98604 w 216480"/>
                  <a:gd name="connsiteY11" fmla="*/ 117865 h 216480"/>
                  <a:gd name="connsiteX12" fmla="*/ 55176 w 216480"/>
                  <a:gd name="connsiteY12" fmla="*/ 117865 h 216480"/>
                  <a:gd name="connsiteX13" fmla="*/ 55176 w 216480"/>
                  <a:gd name="connsiteY13" fmla="*/ 98593 h 216480"/>
                  <a:gd name="connsiteX14" fmla="*/ 98604 w 216480"/>
                  <a:gd name="connsiteY14" fmla="*/ 98593 h 216480"/>
                  <a:gd name="connsiteX15" fmla="*/ 98604 w 216480"/>
                  <a:gd name="connsiteY15" fmla="*/ 55165 h 216480"/>
                  <a:gd name="connsiteX16" fmla="*/ 117876 w 216480"/>
                  <a:gd name="connsiteY16" fmla="*/ 55165 h 216480"/>
                  <a:gd name="connsiteX17" fmla="*/ 117876 w 216480"/>
                  <a:gd name="connsiteY17" fmla="*/ 98593 h 216480"/>
                  <a:gd name="connsiteX18" fmla="*/ 161304 w 216480"/>
                  <a:gd name="connsiteY18" fmla="*/ 98593 h 2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6480" h="216480">
                    <a:moveTo>
                      <a:pt x="108240" y="0"/>
                    </a:moveTo>
                    <a:cubicBezTo>
                      <a:pt x="48461" y="0"/>
                      <a:pt x="0" y="48461"/>
                      <a:pt x="0" y="108240"/>
                    </a:cubicBezTo>
                    <a:cubicBezTo>
                      <a:pt x="0" y="168020"/>
                      <a:pt x="48461" y="216480"/>
                      <a:pt x="108240" y="216480"/>
                    </a:cubicBezTo>
                    <a:cubicBezTo>
                      <a:pt x="168019" y="216480"/>
                      <a:pt x="216480" y="168020"/>
                      <a:pt x="216480" y="108240"/>
                    </a:cubicBezTo>
                    <a:cubicBezTo>
                      <a:pt x="216480" y="108236"/>
                      <a:pt x="216480" y="108232"/>
                      <a:pt x="216480" y="108229"/>
                    </a:cubicBezTo>
                    <a:cubicBezTo>
                      <a:pt x="216501" y="48476"/>
                      <a:pt x="168078" y="21"/>
                      <a:pt x="108326" y="0"/>
                    </a:cubicBezTo>
                    <a:cubicBezTo>
                      <a:pt x="108297" y="0"/>
                      <a:pt x="108269" y="0"/>
                      <a:pt x="108240" y="0"/>
                    </a:cubicBezTo>
                    <a:close/>
                    <a:moveTo>
                      <a:pt x="161304" y="117876"/>
                    </a:moveTo>
                    <a:lnTo>
                      <a:pt x="117876" y="117876"/>
                    </a:lnTo>
                    <a:lnTo>
                      <a:pt x="117876" y="161293"/>
                    </a:lnTo>
                    <a:lnTo>
                      <a:pt x="98604" y="161293"/>
                    </a:lnTo>
                    <a:lnTo>
                      <a:pt x="98604" y="117865"/>
                    </a:lnTo>
                    <a:lnTo>
                      <a:pt x="55176" y="117865"/>
                    </a:lnTo>
                    <a:lnTo>
                      <a:pt x="55176" y="98593"/>
                    </a:lnTo>
                    <a:lnTo>
                      <a:pt x="98604" y="98593"/>
                    </a:lnTo>
                    <a:lnTo>
                      <a:pt x="98604" y="55165"/>
                    </a:lnTo>
                    <a:lnTo>
                      <a:pt x="117876" y="55165"/>
                    </a:lnTo>
                    <a:lnTo>
                      <a:pt x="117876" y="98593"/>
                    </a:lnTo>
                    <a:lnTo>
                      <a:pt x="161304" y="98593"/>
                    </a:lnTo>
                    <a:close/>
                  </a:path>
                </a:pathLst>
              </a:custGeom>
              <a:solidFill>
                <a:srgbClr val="000000"/>
              </a:solidFill>
              <a:ln w="2778" cap="flat">
                <a:noFill/>
                <a:prstDash val="solid"/>
                <a:miter/>
              </a:ln>
            </p:spPr>
            <p:txBody>
              <a:bodyPr rtlCol="0" anchor="ctr"/>
              <a:lstStyle/>
              <a:p>
                <a:endParaRPr lang="ko-KR" altLang="en-US"/>
              </a:p>
            </p:txBody>
          </p:sp>
          <p:sp>
            <p:nvSpPr>
              <p:cNvPr id="491" name="그래픽 305" descr="금지">
                <a:extLst>
                  <a:ext uri="{FF2B5EF4-FFF2-40B4-BE49-F238E27FC236}">
                    <a16:creationId xmlns:a16="http://schemas.microsoft.com/office/drawing/2014/main" id="{1EA0C34E-FB7F-4BDB-B267-7218AD9D1414}"/>
                  </a:ext>
                </a:extLst>
              </p:cNvPr>
              <p:cNvSpPr/>
              <p:nvPr/>
            </p:nvSpPr>
            <p:spPr>
              <a:xfrm>
                <a:off x="5835680" y="4224198"/>
                <a:ext cx="216000" cy="216000"/>
              </a:xfrm>
              <a:custGeom>
                <a:avLst/>
                <a:gdLst>
                  <a:gd name="connsiteX0" fmla="*/ 28655 w 217779"/>
                  <a:gd name="connsiteY0" fmla="*/ 120352 h 217779"/>
                  <a:gd name="connsiteX1" fmla="*/ 28655 w 217779"/>
                  <a:gd name="connsiteY1" fmla="*/ 97428 h 217779"/>
                  <a:gd name="connsiteX2" fmla="*/ 189124 w 217779"/>
                  <a:gd name="connsiteY2" fmla="*/ 97428 h 217779"/>
                  <a:gd name="connsiteX3" fmla="*/ 189124 w 217779"/>
                  <a:gd name="connsiteY3" fmla="*/ 120352 h 217779"/>
                  <a:gd name="connsiteX4" fmla="*/ 28655 w 217779"/>
                  <a:gd name="connsiteY4" fmla="*/ 120352 h 217779"/>
                  <a:gd name="connsiteX5" fmla="*/ 108890 w 217779"/>
                  <a:gd name="connsiteY5" fmla="*/ 0 h 217779"/>
                  <a:gd name="connsiteX6" fmla="*/ 0 w 217779"/>
                  <a:gd name="connsiteY6" fmla="*/ 108890 h 217779"/>
                  <a:gd name="connsiteX7" fmla="*/ 108890 w 217779"/>
                  <a:gd name="connsiteY7" fmla="*/ 217780 h 217779"/>
                  <a:gd name="connsiteX8" fmla="*/ 217780 w 217779"/>
                  <a:gd name="connsiteY8" fmla="*/ 108890 h 217779"/>
                  <a:gd name="connsiteX9" fmla="*/ 108890 w 217779"/>
                  <a:gd name="connsiteY9" fmla="*/ 0 h 217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779" h="217779">
                    <a:moveTo>
                      <a:pt x="28655" y="120352"/>
                    </a:moveTo>
                    <a:lnTo>
                      <a:pt x="28655" y="97428"/>
                    </a:lnTo>
                    <a:lnTo>
                      <a:pt x="189124" y="97428"/>
                    </a:lnTo>
                    <a:lnTo>
                      <a:pt x="189124" y="120352"/>
                    </a:lnTo>
                    <a:lnTo>
                      <a:pt x="28655" y="120352"/>
                    </a:lnTo>
                    <a:close/>
                    <a:moveTo>
                      <a:pt x="108890" y="0"/>
                    </a:moveTo>
                    <a:cubicBezTo>
                      <a:pt x="48714" y="0"/>
                      <a:pt x="0" y="48714"/>
                      <a:pt x="0" y="108890"/>
                    </a:cubicBezTo>
                    <a:cubicBezTo>
                      <a:pt x="0" y="169066"/>
                      <a:pt x="48714" y="217780"/>
                      <a:pt x="108890" y="217780"/>
                    </a:cubicBezTo>
                    <a:cubicBezTo>
                      <a:pt x="169066" y="217780"/>
                      <a:pt x="217780" y="169066"/>
                      <a:pt x="217780" y="108890"/>
                    </a:cubicBezTo>
                    <a:cubicBezTo>
                      <a:pt x="217780" y="48714"/>
                      <a:pt x="169066" y="0"/>
                      <a:pt x="108890" y="0"/>
                    </a:cubicBezTo>
                    <a:close/>
                  </a:path>
                </a:pathLst>
              </a:custGeom>
              <a:solidFill>
                <a:srgbClr val="000000"/>
              </a:solidFill>
              <a:ln w="2778" cap="flat">
                <a:noFill/>
                <a:prstDash val="solid"/>
                <a:miter/>
              </a:ln>
            </p:spPr>
            <p:txBody>
              <a:bodyPr rtlCol="0" anchor="ctr"/>
              <a:lstStyle/>
              <a:p>
                <a:endParaRPr lang="ko-KR" altLang="en-US"/>
              </a:p>
            </p:txBody>
          </p:sp>
        </p:grpSp>
        <p:sp>
          <p:nvSpPr>
            <p:cNvPr id="489" name="직사각형 488">
              <a:extLst>
                <a:ext uri="{FF2B5EF4-FFF2-40B4-BE49-F238E27FC236}">
                  <a16:creationId xmlns:a16="http://schemas.microsoft.com/office/drawing/2014/main" id="{168C478C-C394-490A-B7FD-516A428FD40C}"/>
                </a:ext>
              </a:extLst>
            </p:cNvPr>
            <p:cNvSpPr/>
            <p:nvPr/>
          </p:nvSpPr>
          <p:spPr>
            <a:xfrm>
              <a:off x="1405257" y="3884803"/>
              <a:ext cx="2167149"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abcdefg@gildong.com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492" name="그룹 491">
            <a:extLst>
              <a:ext uri="{FF2B5EF4-FFF2-40B4-BE49-F238E27FC236}">
                <a16:creationId xmlns:a16="http://schemas.microsoft.com/office/drawing/2014/main" id="{44A8FF24-0FAC-48F7-88FE-DD6D4FC7BA83}"/>
              </a:ext>
            </a:extLst>
          </p:cNvPr>
          <p:cNvGrpSpPr/>
          <p:nvPr/>
        </p:nvGrpSpPr>
        <p:grpSpPr>
          <a:xfrm>
            <a:off x="160406" y="4080651"/>
            <a:ext cx="2803825" cy="480050"/>
            <a:chOff x="1304082" y="4209215"/>
            <a:chExt cx="2803825" cy="480050"/>
          </a:xfrm>
        </p:grpSpPr>
        <p:sp>
          <p:nvSpPr>
            <p:cNvPr id="493" name="직사각형 492">
              <a:extLst>
                <a:ext uri="{FF2B5EF4-FFF2-40B4-BE49-F238E27FC236}">
                  <a16:creationId xmlns:a16="http://schemas.microsoft.com/office/drawing/2014/main" id="{C04CD096-F2A6-4170-9E9E-3888A04AD68E}"/>
                </a:ext>
              </a:extLst>
            </p:cNvPr>
            <p:cNvSpPr/>
            <p:nvPr/>
          </p:nvSpPr>
          <p:spPr>
            <a:xfrm>
              <a:off x="1304082" y="4209215"/>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그룹</a:t>
              </a:r>
              <a:endParaRPr kumimoji="1" lang="en-US" altLang="ko-KR" sz="900" b="1" kern="1200" dirty="0">
                <a:solidFill>
                  <a:srgbClr val="464646"/>
                </a:solidFill>
                <a:latin typeface="맑은 고딕"/>
                <a:ea typeface="맑은 고딕" panose="020B0503020000020004" pitchFamily="50" charset="-127"/>
              </a:endParaRPr>
            </a:p>
          </p:txBody>
        </p:sp>
        <p:grpSp>
          <p:nvGrpSpPr>
            <p:cNvPr id="495" name="그룹 494">
              <a:extLst>
                <a:ext uri="{FF2B5EF4-FFF2-40B4-BE49-F238E27FC236}">
                  <a16:creationId xmlns:a16="http://schemas.microsoft.com/office/drawing/2014/main" id="{AD39A39D-89E1-4F23-BC29-D7B00B99EF23}"/>
                </a:ext>
              </a:extLst>
            </p:cNvPr>
            <p:cNvGrpSpPr/>
            <p:nvPr/>
          </p:nvGrpSpPr>
          <p:grpSpPr>
            <a:xfrm>
              <a:off x="1402838" y="4458433"/>
              <a:ext cx="2705069" cy="230832"/>
              <a:chOff x="6340621" y="2220585"/>
              <a:chExt cx="2705069" cy="230832"/>
            </a:xfrm>
          </p:grpSpPr>
          <p:sp>
            <p:nvSpPr>
              <p:cNvPr id="500" name="직사각형 499">
                <a:extLst>
                  <a:ext uri="{FF2B5EF4-FFF2-40B4-BE49-F238E27FC236}">
                    <a16:creationId xmlns:a16="http://schemas.microsoft.com/office/drawing/2014/main" id="{558CE204-3A55-427E-B40E-ADEEE65367BB}"/>
                  </a:ext>
                </a:extLst>
              </p:cNvPr>
              <p:cNvSpPr/>
              <p:nvPr/>
            </p:nvSpPr>
            <p:spPr>
              <a:xfrm>
                <a:off x="6340621" y="2220585"/>
                <a:ext cx="2705069"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그룹 </a:t>
                </a:r>
                <a:r>
                  <a:rPr kumimoji="1" lang="en-US" altLang="ko-KR" sz="900" kern="1200" dirty="0">
                    <a:solidFill>
                      <a:schemeClr val="tx1"/>
                    </a:solidFill>
                    <a:latin typeface="맑은 고딕"/>
                    <a:ea typeface="맑은 고딕" panose="020B0503020000020004" pitchFamily="50" charset="-127"/>
                  </a:rPr>
                  <a:t>1</a:t>
                </a:r>
                <a:endParaRPr kumimoji="1" lang="ko-KR" altLang="en-US" sz="900" kern="1200" dirty="0">
                  <a:solidFill>
                    <a:schemeClr val="tx1"/>
                  </a:solidFill>
                  <a:latin typeface="맑은 고딕"/>
                  <a:ea typeface="맑은 고딕" panose="020B0503020000020004" pitchFamily="50" charset="-127"/>
                </a:endParaRPr>
              </a:p>
            </p:txBody>
          </p:sp>
          <p:sp>
            <p:nvSpPr>
              <p:cNvPr id="501" name="Chevron Down">
                <a:extLst>
                  <a:ext uri="{FF2B5EF4-FFF2-40B4-BE49-F238E27FC236}">
                    <a16:creationId xmlns:a16="http://schemas.microsoft.com/office/drawing/2014/main" id="{2E4B22D6-F090-44DF-88EE-5B2D1733A224}"/>
                  </a:ext>
                </a:extLst>
              </p:cNvPr>
              <p:cNvSpPr>
                <a:spLocks noChangeAspect="1"/>
              </p:cNvSpPr>
              <p:nvPr/>
            </p:nvSpPr>
            <p:spPr bwMode="auto">
              <a:xfrm>
                <a:off x="8805366" y="2308361"/>
                <a:ext cx="145505" cy="76138"/>
              </a:xfrm>
              <a:custGeom>
                <a:avLst/>
                <a:gdLst>
                  <a:gd name="T0" fmla="*/ 594 w 594"/>
                  <a:gd name="T1" fmla="*/ 27 h 324"/>
                  <a:gd name="T2" fmla="*/ 566 w 594"/>
                  <a:gd name="T3" fmla="*/ 0 h 324"/>
                  <a:gd name="T4" fmla="*/ 297 w 594"/>
                  <a:gd name="T5" fmla="*/ 268 h 324"/>
                  <a:gd name="T6" fmla="*/ 28 w 594"/>
                  <a:gd name="T7" fmla="*/ 0 h 324"/>
                  <a:gd name="T8" fmla="*/ 0 w 594"/>
                  <a:gd name="T9" fmla="*/ 27 h 324"/>
                  <a:gd name="T10" fmla="*/ 297 w 594"/>
                  <a:gd name="T11" fmla="*/ 324 h 324"/>
                  <a:gd name="T12" fmla="*/ 594 w 594"/>
                  <a:gd name="T13" fmla="*/ 27 h 324"/>
                </a:gdLst>
                <a:ahLst/>
                <a:cxnLst>
                  <a:cxn ang="0">
                    <a:pos x="T0" y="T1"/>
                  </a:cxn>
                  <a:cxn ang="0">
                    <a:pos x="T2" y="T3"/>
                  </a:cxn>
                  <a:cxn ang="0">
                    <a:pos x="T4" y="T5"/>
                  </a:cxn>
                  <a:cxn ang="0">
                    <a:pos x="T6" y="T7"/>
                  </a:cxn>
                  <a:cxn ang="0">
                    <a:pos x="T8" y="T9"/>
                  </a:cxn>
                  <a:cxn ang="0">
                    <a:pos x="T10" y="T11"/>
                  </a:cxn>
                  <a:cxn ang="0">
                    <a:pos x="T12" y="T13"/>
                  </a:cxn>
                </a:cxnLst>
                <a:rect l="0" t="0" r="r" b="b"/>
                <a:pathLst>
                  <a:path w="594" h="324">
                    <a:moveTo>
                      <a:pt x="594" y="27"/>
                    </a:moveTo>
                    <a:lnTo>
                      <a:pt x="566" y="0"/>
                    </a:lnTo>
                    <a:lnTo>
                      <a:pt x="297" y="268"/>
                    </a:lnTo>
                    <a:lnTo>
                      <a:pt x="28" y="0"/>
                    </a:lnTo>
                    <a:lnTo>
                      <a:pt x="0" y="27"/>
                    </a:lnTo>
                    <a:lnTo>
                      <a:pt x="297" y="324"/>
                    </a:lnTo>
                    <a:lnTo>
                      <a:pt x="594" y="27"/>
                    </a:lnTo>
                    <a:close/>
                  </a:path>
                </a:pathLst>
              </a:custGeom>
              <a:solidFill>
                <a:srgbClr val="D4D4D4"/>
              </a:solid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grpSp>
        <p:nvGrpSpPr>
          <p:cNvPr id="502" name="그룹 501">
            <a:extLst>
              <a:ext uri="{FF2B5EF4-FFF2-40B4-BE49-F238E27FC236}">
                <a16:creationId xmlns:a16="http://schemas.microsoft.com/office/drawing/2014/main" id="{8C6F3176-537B-47D2-B100-239B6371435F}"/>
              </a:ext>
            </a:extLst>
          </p:cNvPr>
          <p:cNvGrpSpPr/>
          <p:nvPr/>
        </p:nvGrpSpPr>
        <p:grpSpPr>
          <a:xfrm>
            <a:off x="160406" y="4676998"/>
            <a:ext cx="2810236" cy="480525"/>
            <a:chOff x="1304082" y="1522810"/>
            <a:chExt cx="2810236" cy="480525"/>
          </a:xfrm>
        </p:grpSpPr>
        <p:sp>
          <p:nvSpPr>
            <p:cNvPr id="503" name="직사각형 502">
              <a:extLst>
                <a:ext uri="{FF2B5EF4-FFF2-40B4-BE49-F238E27FC236}">
                  <a16:creationId xmlns:a16="http://schemas.microsoft.com/office/drawing/2014/main" id="{4A8090C6-E009-41AD-A6B4-357E8821060A}"/>
                </a:ext>
              </a:extLst>
            </p:cNvPr>
            <p:cNvSpPr/>
            <p:nvPr/>
          </p:nvSpPr>
          <p:spPr>
            <a:xfrm>
              <a:off x="1304082" y="1522810"/>
              <a:ext cx="646331"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웹사이트</a:t>
              </a:r>
              <a:endParaRPr kumimoji="1" lang="en-US" altLang="ko-KR" sz="900" b="1" kern="1200" dirty="0">
                <a:solidFill>
                  <a:srgbClr val="464646"/>
                </a:solidFill>
                <a:latin typeface="맑은 고딕"/>
                <a:ea typeface="맑은 고딕" panose="020B0503020000020004" pitchFamily="50" charset="-127"/>
              </a:endParaRPr>
            </a:p>
          </p:txBody>
        </p:sp>
        <p:sp>
          <p:nvSpPr>
            <p:cNvPr id="504" name="직사각형 503">
              <a:extLst>
                <a:ext uri="{FF2B5EF4-FFF2-40B4-BE49-F238E27FC236}">
                  <a16:creationId xmlns:a16="http://schemas.microsoft.com/office/drawing/2014/main" id="{31BABAAB-5FD4-4B22-9A40-1CBB27F30206}"/>
                </a:ext>
              </a:extLst>
            </p:cNvPr>
            <p:cNvSpPr/>
            <p:nvPr/>
          </p:nvSpPr>
          <p:spPr>
            <a:xfrm>
              <a:off x="1402838" y="1772503"/>
              <a:ext cx="2711480" cy="230832"/>
            </a:xfrm>
            <a:prstGeom prst="rect">
              <a:avLst/>
            </a:prstGeom>
            <a:solidFill>
              <a:schemeClr val="bg1"/>
            </a:solidFill>
            <a:ln w="3175">
              <a:solidFill>
                <a:schemeClr val="bg1">
                  <a:lumMod val="85000"/>
                </a:schemeClr>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505" name="그룹 504">
            <a:extLst>
              <a:ext uri="{FF2B5EF4-FFF2-40B4-BE49-F238E27FC236}">
                <a16:creationId xmlns:a16="http://schemas.microsoft.com/office/drawing/2014/main" id="{A907E610-408F-458E-A160-B706763ADC55}"/>
              </a:ext>
            </a:extLst>
          </p:cNvPr>
          <p:cNvGrpSpPr/>
          <p:nvPr/>
        </p:nvGrpSpPr>
        <p:grpSpPr>
          <a:xfrm>
            <a:off x="160406" y="5233587"/>
            <a:ext cx="2810236" cy="794441"/>
            <a:chOff x="1304082" y="1522810"/>
            <a:chExt cx="2810236" cy="794441"/>
          </a:xfrm>
        </p:grpSpPr>
        <p:sp>
          <p:nvSpPr>
            <p:cNvPr id="506" name="직사각형 505">
              <a:extLst>
                <a:ext uri="{FF2B5EF4-FFF2-40B4-BE49-F238E27FC236}">
                  <a16:creationId xmlns:a16="http://schemas.microsoft.com/office/drawing/2014/main" id="{B3E86708-416A-4CC3-82AD-21D1C3A169E5}"/>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기타</a:t>
              </a:r>
              <a:endParaRPr kumimoji="1" lang="en-US" altLang="ko-KR" sz="900" b="1" kern="1200" dirty="0">
                <a:solidFill>
                  <a:srgbClr val="464646"/>
                </a:solidFill>
                <a:latin typeface="맑은 고딕"/>
                <a:ea typeface="맑은 고딕" panose="020B0503020000020004" pitchFamily="50" charset="-127"/>
              </a:endParaRPr>
            </a:p>
          </p:txBody>
        </p:sp>
        <p:sp>
          <p:nvSpPr>
            <p:cNvPr id="525" name="직사각형 524">
              <a:extLst>
                <a:ext uri="{FF2B5EF4-FFF2-40B4-BE49-F238E27FC236}">
                  <a16:creationId xmlns:a16="http://schemas.microsoft.com/office/drawing/2014/main" id="{376797A6-F215-458A-BF02-A1391289406E}"/>
                </a:ext>
              </a:extLst>
            </p:cNvPr>
            <p:cNvSpPr/>
            <p:nvPr/>
          </p:nvSpPr>
          <p:spPr>
            <a:xfrm>
              <a:off x="1402838" y="1772503"/>
              <a:ext cx="2711480" cy="544748"/>
            </a:xfrm>
            <a:prstGeom prst="rect">
              <a:avLst/>
            </a:prstGeom>
            <a:solidFill>
              <a:schemeClr val="bg1"/>
            </a:solidFill>
            <a:ln w="3175">
              <a:solidFill>
                <a:schemeClr val="bg1">
                  <a:lumMod val="85000"/>
                </a:schemeClr>
              </a:solidFill>
            </a:ln>
          </p:spPr>
          <p:txBody>
            <a:bodyPr wrap="none" anchor="t">
              <a:noAutofit/>
            </a:bodyPr>
            <a:lstStyle/>
            <a:p>
              <a:pPr lvl="0">
                <a:defRPr/>
              </a:pPr>
              <a:r>
                <a:rPr kumimoji="1" lang="ko-KR" altLang="en-US" sz="900" kern="1200" dirty="0" err="1">
                  <a:solidFill>
                    <a:schemeClr val="tx1"/>
                  </a:solidFill>
                  <a:latin typeface="맑은 고딕"/>
                  <a:ea typeface="맑은 고딕" panose="020B0503020000020004" pitchFamily="50" charset="-127"/>
                </a:rPr>
                <a:t>길동닷컴의</a:t>
              </a:r>
              <a:r>
                <a:rPr kumimoji="1" lang="ko-KR" altLang="en-US" sz="900" kern="1200" dirty="0">
                  <a:solidFill>
                    <a:schemeClr val="tx1"/>
                  </a:solidFill>
                  <a:latin typeface="맑은 고딕"/>
                  <a:ea typeface="맑은 고딕" panose="020B0503020000020004" pitchFamily="50" charset="-127"/>
                </a:rPr>
                <a:t> </a:t>
              </a:r>
              <a:r>
                <a:rPr kumimoji="1" lang="en-US" altLang="ko-KR" sz="900" kern="1200" dirty="0">
                  <a:solidFill>
                    <a:schemeClr val="tx1"/>
                  </a:solidFill>
                  <a:latin typeface="맑은 고딕"/>
                  <a:ea typeface="맑은 고딕" panose="020B0503020000020004" pitchFamily="50" charset="-127"/>
                </a:rPr>
                <a:t>VVIP </a:t>
              </a:r>
              <a:r>
                <a:rPr kumimoji="1" lang="ko-KR" altLang="en-US" sz="900" kern="1200" dirty="0">
                  <a:solidFill>
                    <a:schemeClr val="tx1"/>
                  </a:solidFill>
                  <a:latin typeface="맑은 고딕"/>
                  <a:ea typeface="맑은 고딕" panose="020B0503020000020004" pitchFamily="50" charset="-127"/>
                </a:rPr>
                <a:t>고객</a:t>
              </a:r>
            </a:p>
          </p:txBody>
        </p:sp>
      </p:grpSp>
      <p:sp>
        <p:nvSpPr>
          <p:cNvPr id="526" name="Input Field">
            <a:extLst>
              <a:ext uri="{FF2B5EF4-FFF2-40B4-BE49-F238E27FC236}">
                <a16:creationId xmlns:a16="http://schemas.microsoft.com/office/drawing/2014/main" id="{58A46584-4764-4283-A136-D2D73E48ABE3}"/>
              </a:ext>
            </a:extLst>
          </p:cNvPr>
          <p:cNvSpPr>
            <a:spLocks noChangeArrowheads="1"/>
          </p:cNvSpPr>
          <p:nvPr/>
        </p:nvSpPr>
        <p:spPr bwMode="auto">
          <a:xfrm>
            <a:off x="1400818" y="6172916"/>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취소</a:t>
            </a:r>
            <a:endParaRPr lang="en-US" sz="900" b="1" dirty="0">
              <a:latin typeface="+mn-ea"/>
              <a:cs typeface="Segoe UI" panose="020B0502040204020203" pitchFamily="34" charset="0"/>
            </a:endParaRPr>
          </a:p>
        </p:txBody>
      </p:sp>
      <p:grpSp>
        <p:nvGrpSpPr>
          <p:cNvPr id="529" name="Check Box">
            <a:extLst>
              <a:ext uri="{FF2B5EF4-FFF2-40B4-BE49-F238E27FC236}">
                <a16:creationId xmlns:a16="http://schemas.microsoft.com/office/drawing/2014/main" id="{B6889530-D4FE-4A8A-97C0-9731468CFED0}"/>
              </a:ext>
            </a:extLst>
          </p:cNvPr>
          <p:cNvGrpSpPr/>
          <p:nvPr/>
        </p:nvGrpSpPr>
        <p:grpSpPr>
          <a:xfrm>
            <a:off x="510030" y="945781"/>
            <a:ext cx="881080" cy="133350"/>
            <a:chOff x="539954" y="1515571"/>
            <a:chExt cx="881080" cy="133350"/>
          </a:xfrm>
        </p:grpSpPr>
        <p:sp>
          <p:nvSpPr>
            <p:cNvPr id="530" name="Box" descr="&lt;Tags&gt;&lt;SMARTRESIZEANCHORS&gt;None,None,Absolute,None&lt;/SMARTRESIZEANCHORS&gt;&lt;/Tags&gt;">
              <a:extLst>
                <a:ext uri="{FF2B5EF4-FFF2-40B4-BE49-F238E27FC236}">
                  <a16:creationId xmlns:a16="http://schemas.microsoft.com/office/drawing/2014/main" id="{AFBC8E74-06B2-4E2D-9A60-50D0C4F8B217}"/>
                </a:ext>
              </a:extLst>
            </p:cNvPr>
            <p:cNvSpPr>
              <a:spLocks noChangeAspect="1"/>
            </p:cNvSpPr>
            <p:nvPr/>
          </p:nvSpPr>
          <p:spPr>
            <a:xfrm>
              <a:off x="539954" y="1515571"/>
              <a:ext cx="133350" cy="133350"/>
            </a:xfrm>
            <a:prstGeom prst="rect">
              <a:avLst/>
            </a:prstGeom>
            <a:solidFill>
              <a:srgbClr val="C00000"/>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531" name="Label" descr="&lt;Tags&gt;&lt;SMARTRESIZEANCHORS&gt;Relative,Relative,Absolute,Relative&lt;/SMARTRESIZEANCHORS&gt;&lt;/Tags&gt;">
              <a:extLst>
                <a:ext uri="{FF2B5EF4-FFF2-40B4-BE49-F238E27FC236}">
                  <a16:creationId xmlns:a16="http://schemas.microsoft.com/office/drawing/2014/main" id="{CB8C978F-C6F8-4928-85B2-E92E29ECDC1C}"/>
                </a:ext>
              </a:extLst>
            </p:cNvPr>
            <p:cNvSpPr txBox="1"/>
            <p:nvPr/>
          </p:nvSpPr>
          <p:spPr>
            <a:xfrm>
              <a:off x="736551" y="1516844"/>
              <a:ext cx="684483"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즐겨찾기 등록</a:t>
              </a: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grpSp>
      <p:grpSp>
        <p:nvGrpSpPr>
          <p:cNvPr id="541" name="Check Box">
            <a:extLst>
              <a:ext uri="{FF2B5EF4-FFF2-40B4-BE49-F238E27FC236}">
                <a16:creationId xmlns:a16="http://schemas.microsoft.com/office/drawing/2014/main" id="{80105135-9E65-4A94-98D5-90DCB2C92B38}"/>
              </a:ext>
            </a:extLst>
          </p:cNvPr>
          <p:cNvGrpSpPr/>
          <p:nvPr/>
        </p:nvGrpSpPr>
        <p:grpSpPr>
          <a:xfrm>
            <a:off x="1770879" y="945781"/>
            <a:ext cx="990084" cy="133350"/>
            <a:chOff x="539954" y="1515571"/>
            <a:chExt cx="990084" cy="133350"/>
          </a:xfrm>
        </p:grpSpPr>
        <p:sp>
          <p:nvSpPr>
            <p:cNvPr id="542" name="Box" descr="&lt;Tags&gt;&lt;SMARTRESIZEANCHORS&gt;None,None,Absolute,None&lt;/SMARTRESIZEANCHORS&gt;&lt;/Tags&gt;">
              <a:extLst>
                <a:ext uri="{FF2B5EF4-FFF2-40B4-BE49-F238E27FC236}">
                  <a16:creationId xmlns:a16="http://schemas.microsoft.com/office/drawing/2014/main" id="{C607B1CE-8142-40CA-9E13-F3BA2C6D41B5}"/>
                </a:ext>
              </a:extLst>
            </p:cNvPr>
            <p:cNvSpPr>
              <a:spLocks noChangeAspect="1"/>
            </p:cNvSpPr>
            <p:nvPr/>
          </p:nvSpPr>
          <p:spPr>
            <a:xfrm>
              <a:off x="539954" y="1515571"/>
              <a:ext cx="133350" cy="133350"/>
            </a:xfrm>
            <a:prstGeom prst="rect">
              <a:avLst/>
            </a:prstGeom>
            <a:solidFill>
              <a:srgbClr val="FFFFFF"/>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545" name="Label" descr="&lt;Tags&gt;&lt;SMARTRESIZEANCHORS&gt;Relative,Relative,Absolute,Relative&lt;/SMARTRESIZEANCHORS&gt;&lt;/Tags&gt;">
              <a:extLst>
                <a:ext uri="{FF2B5EF4-FFF2-40B4-BE49-F238E27FC236}">
                  <a16:creationId xmlns:a16="http://schemas.microsoft.com/office/drawing/2014/main" id="{14091EBE-FED5-497B-BFB9-D73F4CF7007B}"/>
                </a:ext>
              </a:extLst>
            </p:cNvPr>
            <p:cNvSpPr txBox="1"/>
            <p:nvPr/>
          </p:nvSpPr>
          <p:spPr>
            <a:xfrm>
              <a:off x="736551" y="1516844"/>
              <a:ext cx="793487"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블랙리스트 등록</a:t>
              </a: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grpSp>
      <p:sp>
        <p:nvSpPr>
          <p:cNvPr id="985" name="Input Field">
            <a:extLst>
              <a:ext uri="{FF2B5EF4-FFF2-40B4-BE49-F238E27FC236}">
                <a16:creationId xmlns:a16="http://schemas.microsoft.com/office/drawing/2014/main" id="{D31302BB-008E-4F66-8B87-B1F20A71B3A0}"/>
              </a:ext>
            </a:extLst>
          </p:cNvPr>
          <p:cNvSpPr>
            <a:spLocks noChangeArrowheads="1"/>
          </p:cNvSpPr>
          <p:nvPr/>
        </p:nvSpPr>
        <p:spPr bwMode="auto">
          <a:xfrm>
            <a:off x="1939332" y="6174085"/>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986" name="Input Field">
            <a:extLst>
              <a:ext uri="{FF2B5EF4-FFF2-40B4-BE49-F238E27FC236}">
                <a16:creationId xmlns:a16="http://schemas.microsoft.com/office/drawing/2014/main" id="{76427D35-BF73-4487-BDFB-D46B2EB854C7}"/>
              </a:ext>
            </a:extLst>
          </p:cNvPr>
          <p:cNvSpPr>
            <a:spLocks noChangeArrowheads="1"/>
          </p:cNvSpPr>
          <p:nvPr/>
        </p:nvSpPr>
        <p:spPr bwMode="auto">
          <a:xfrm>
            <a:off x="2486235" y="6175254"/>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확인</a:t>
            </a:r>
            <a:endParaRPr lang="en-US" sz="900" b="1" dirty="0">
              <a:latin typeface="+mn-ea"/>
              <a:cs typeface="Segoe UI" panose="020B0502040204020203" pitchFamily="34" charset="0"/>
            </a:endParaRPr>
          </a:p>
        </p:txBody>
      </p:sp>
      <p:grpSp>
        <p:nvGrpSpPr>
          <p:cNvPr id="1275" name="그룹 1274">
            <a:extLst>
              <a:ext uri="{FF2B5EF4-FFF2-40B4-BE49-F238E27FC236}">
                <a16:creationId xmlns:a16="http://schemas.microsoft.com/office/drawing/2014/main" id="{496E9960-9B27-4B43-A3C3-3DE0FAEFBE7A}"/>
              </a:ext>
            </a:extLst>
          </p:cNvPr>
          <p:cNvGrpSpPr/>
          <p:nvPr/>
        </p:nvGrpSpPr>
        <p:grpSpPr>
          <a:xfrm>
            <a:off x="3179006" y="979955"/>
            <a:ext cx="2445939" cy="246221"/>
            <a:chOff x="4912502" y="1092509"/>
            <a:chExt cx="2445939" cy="246221"/>
          </a:xfrm>
        </p:grpSpPr>
        <p:grpSp>
          <p:nvGrpSpPr>
            <p:cNvPr id="1276" name="그룹 1275">
              <a:extLst>
                <a:ext uri="{FF2B5EF4-FFF2-40B4-BE49-F238E27FC236}">
                  <a16:creationId xmlns:a16="http://schemas.microsoft.com/office/drawing/2014/main" id="{7C68C8D7-798F-41CC-B21E-7E9F2C43E6E3}"/>
                </a:ext>
              </a:extLst>
            </p:cNvPr>
            <p:cNvGrpSpPr/>
            <p:nvPr/>
          </p:nvGrpSpPr>
          <p:grpSpPr>
            <a:xfrm>
              <a:off x="5769752" y="1092509"/>
              <a:ext cx="750615" cy="246221"/>
              <a:chOff x="4950344" y="1376914"/>
              <a:chExt cx="1389112" cy="246221"/>
            </a:xfrm>
          </p:grpSpPr>
          <p:sp>
            <p:nvSpPr>
              <p:cNvPr id="1283" name="직사각형 1282">
                <a:extLst>
                  <a:ext uri="{FF2B5EF4-FFF2-40B4-BE49-F238E27FC236}">
                    <a16:creationId xmlns:a16="http://schemas.microsoft.com/office/drawing/2014/main" id="{2C80248B-7070-48B8-9D3E-CA9015D4C1C9}"/>
                  </a:ext>
                </a:extLst>
              </p:cNvPr>
              <p:cNvSpPr/>
              <p:nvPr/>
            </p:nvSpPr>
            <p:spPr>
              <a:xfrm>
                <a:off x="4999378"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즐겨찾기</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4" name="Line">
                <a:extLst>
                  <a:ext uri="{FF2B5EF4-FFF2-40B4-BE49-F238E27FC236}">
                    <a16:creationId xmlns:a16="http://schemas.microsoft.com/office/drawing/2014/main" id="{9C019C7E-6BB2-409D-B851-91A97E67B05B}"/>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7" name="그룹 1276">
              <a:extLst>
                <a:ext uri="{FF2B5EF4-FFF2-40B4-BE49-F238E27FC236}">
                  <a16:creationId xmlns:a16="http://schemas.microsoft.com/office/drawing/2014/main" id="{D5A04952-D8BA-4A3E-8787-A20C8655D9B4}"/>
                </a:ext>
              </a:extLst>
            </p:cNvPr>
            <p:cNvGrpSpPr/>
            <p:nvPr/>
          </p:nvGrpSpPr>
          <p:grpSpPr>
            <a:xfrm>
              <a:off x="6532574" y="1092509"/>
              <a:ext cx="825867" cy="246221"/>
              <a:chOff x="4880716" y="1376914"/>
              <a:chExt cx="1528376" cy="246221"/>
            </a:xfrm>
          </p:grpSpPr>
          <p:sp>
            <p:nvSpPr>
              <p:cNvPr id="1281" name="직사각형 1280">
                <a:extLst>
                  <a:ext uri="{FF2B5EF4-FFF2-40B4-BE49-F238E27FC236}">
                    <a16:creationId xmlns:a16="http://schemas.microsoft.com/office/drawing/2014/main" id="{AE6926D7-6AB5-430E-87D3-CF5405802401}"/>
                  </a:ext>
                </a:extLst>
              </p:cNvPr>
              <p:cNvSpPr/>
              <p:nvPr/>
            </p:nvSpPr>
            <p:spPr>
              <a:xfrm>
                <a:off x="4880716" y="1376914"/>
                <a:ext cx="1528376"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블랙리스트</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2" name="Line">
                <a:extLst>
                  <a:ext uri="{FF2B5EF4-FFF2-40B4-BE49-F238E27FC236}">
                    <a16:creationId xmlns:a16="http://schemas.microsoft.com/office/drawing/2014/main" id="{EB5CC1CD-7A96-4739-BA3D-23EA92AF3C2F}"/>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8" name="그룹 1277">
              <a:extLst>
                <a:ext uri="{FF2B5EF4-FFF2-40B4-BE49-F238E27FC236}">
                  <a16:creationId xmlns:a16="http://schemas.microsoft.com/office/drawing/2014/main" id="{D0614F0E-7DA1-4DB7-B86E-5F91A75D34EA}"/>
                </a:ext>
              </a:extLst>
            </p:cNvPr>
            <p:cNvGrpSpPr/>
            <p:nvPr/>
          </p:nvGrpSpPr>
          <p:grpSpPr>
            <a:xfrm>
              <a:off x="4912502" y="1092509"/>
              <a:ext cx="750615" cy="246221"/>
              <a:chOff x="4950344" y="1376914"/>
              <a:chExt cx="1389112" cy="246221"/>
            </a:xfrm>
          </p:grpSpPr>
          <p:sp>
            <p:nvSpPr>
              <p:cNvPr id="1279" name="직사각형 1278">
                <a:extLst>
                  <a:ext uri="{FF2B5EF4-FFF2-40B4-BE49-F238E27FC236}">
                    <a16:creationId xmlns:a16="http://schemas.microsoft.com/office/drawing/2014/main" id="{6825467F-A4F5-4856-BB3D-31137F6052ED}"/>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0" name="Line">
                <a:extLst>
                  <a:ext uri="{FF2B5EF4-FFF2-40B4-BE49-F238E27FC236}">
                    <a16:creationId xmlns:a16="http://schemas.microsoft.com/office/drawing/2014/main" id="{46E040DF-C5E9-49B1-936B-203F85E6E811}"/>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290" name="직사각형 1289">
            <a:extLst>
              <a:ext uri="{FF2B5EF4-FFF2-40B4-BE49-F238E27FC236}">
                <a16:creationId xmlns:a16="http://schemas.microsoft.com/office/drawing/2014/main" id="{A04B2D69-4DC2-43B9-8F7B-88D2D1B19921}"/>
              </a:ext>
            </a:extLst>
          </p:cNvPr>
          <p:cNvSpPr/>
          <p:nvPr/>
        </p:nvSpPr>
        <p:spPr>
          <a:xfrm>
            <a:off x="3152058" y="131970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1297" name="그룹 1296">
            <a:extLst>
              <a:ext uri="{FF2B5EF4-FFF2-40B4-BE49-F238E27FC236}">
                <a16:creationId xmlns:a16="http://schemas.microsoft.com/office/drawing/2014/main" id="{B2454C60-8CC9-4536-B759-0615B78EF3E3}"/>
              </a:ext>
            </a:extLst>
          </p:cNvPr>
          <p:cNvGrpSpPr/>
          <p:nvPr/>
        </p:nvGrpSpPr>
        <p:grpSpPr>
          <a:xfrm>
            <a:off x="3226359" y="1848572"/>
            <a:ext cx="511242" cy="253211"/>
            <a:chOff x="637436" y="2758665"/>
            <a:chExt cx="511242" cy="253211"/>
          </a:xfrm>
        </p:grpSpPr>
        <p:sp>
          <p:nvSpPr>
            <p:cNvPr id="1391" name="직사각형 1390">
              <a:extLst>
                <a:ext uri="{FF2B5EF4-FFF2-40B4-BE49-F238E27FC236}">
                  <a16:creationId xmlns:a16="http://schemas.microsoft.com/office/drawing/2014/main" id="{A53E924F-15DE-43FE-9B1F-DF2CF86A6855}"/>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1</a:t>
              </a:r>
              <a:endParaRPr kumimoji="1" lang="ko-KR" altLang="en-US" sz="800" b="1" kern="1200" dirty="0">
                <a:solidFill>
                  <a:srgbClr val="595959"/>
                </a:solidFill>
                <a:latin typeface="맑은 고딕"/>
                <a:ea typeface="맑은 고딕" panose="020B0503020000020004" pitchFamily="50" charset="-127"/>
              </a:endParaRPr>
            </a:p>
          </p:txBody>
        </p:sp>
        <p:sp>
          <p:nvSpPr>
            <p:cNvPr id="1392"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9B5E6F56-BBDE-4C33-BEC7-D313C755F4D7}"/>
                </a:ext>
              </a:extLst>
            </p:cNvPr>
            <p:cNvSpPr>
              <a:spLocks noChangeAspect="1"/>
            </p:cNvSpPr>
            <p:nvPr>
              <p:custDataLst>
                <p:tags r:id="rId5"/>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sp>
        <p:nvSpPr>
          <p:cNvPr id="1556" name="Input Field">
            <a:extLst>
              <a:ext uri="{FF2B5EF4-FFF2-40B4-BE49-F238E27FC236}">
                <a16:creationId xmlns:a16="http://schemas.microsoft.com/office/drawing/2014/main" id="{5D7030C8-D367-45B7-9340-00C4D7BCCD1D}"/>
              </a:ext>
            </a:extLst>
          </p:cNvPr>
          <p:cNvSpPr>
            <a:spLocks noChangeArrowheads="1"/>
          </p:cNvSpPr>
          <p:nvPr/>
        </p:nvSpPr>
        <p:spPr bwMode="auto">
          <a:xfrm>
            <a:off x="6645389"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1557" name="Input Field">
            <a:extLst>
              <a:ext uri="{FF2B5EF4-FFF2-40B4-BE49-F238E27FC236}">
                <a16:creationId xmlns:a16="http://schemas.microsoft.com/office/drawing/2014/main" id="{47F86FA7-0E21-4660-AD9A-739226174811}"/>
              </a:ext>
            </a:extLst>
          </p:cNvPr>
          <p:cNvSpPr>
            <a:spLocks noChangeArrowheads="1"/>
          </p:cNvSpPr>
          <p:nvPr/>
        </p:nvSpPr>
        <p:spPr bwMode="auto">
          <a:xfrm>
            <a:off x="7523456" y="6265036"/>
            <a:ext cx="828000" cy="216000"/>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solidFill>
                  <a:schemeClr val="bg1"/>
                </a:solidFill>
                <a:latin typeface="+mn-ea"/>
                <a:cs typeface="Segoe UI" panose="020B0502040204020203" pitchFamily="34" charset="0"/>
              </a:rPr>
              <a:t>신규 등록</a:t>
            </a:r>
            <a:endParaRPr lang="en-US" altLang="ko-KR" sz="900" b="1" dirty="0">
              <a:solidFill>
                <a:schemeClr val="bg1"/>
              </a:solidFill>
              <a:latin typeface="+mn-ea"/>
              <a:cs typeface="Segoe UI" panose="020B0502040204020203" pitchFamily="34" charset="0"/>
            </a:endParaRPr>
          </a:p>
        </p:txBody>
      </p:sp>
      <p:sp>
        <p:nvSpPr>
          <p:cNvPr id="12" name="Text Box">
            <a:extLst>
              <a:ext uri="{FF2B5EF4-FFF2-40B4-BE49-F238E27FC236}">
                <a16:creationId xmlns:a16="http://schemas.microsoft.com/office/drawing/2014/main" id="{82372F54-C621-4CF9-B912-4203F4AE8B1C}"/>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4" name="그래픽 13" descr="돋보기">
            <a:extLst>
              <a:ext uri="{FF2B5EF4-FFF2-40B4-BE49-F238E27FC236}">
                <a16:creationId xmlns:a16="http://schemas.microsoft.com/office/drawing/2014/main" id="{BB0680CB-5579-4997-A846-94F78E30F18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62538" y="1057335"/>
            <a:ext cx="207196" cy="207196"/>
          </a:xfrm>
          <a:prstGeom prst="rect">
            <a:avLst/>
          </a:prstGeom>
        </p:spPr>
      </p:pic>
      <p:sp>
        <p:nvSpPr>
          <p:cNvPr id="15" name="TextBox 14">
            <a:extLst>
              <a:ext uri="{FF2B5EF4-FFF2-40B4-BE49-F238E27FC236}">
                <a16:creationId xmlns:a16="http://schemas.microsoft.com/office/drawing/2014/main" id="{2DC5437D-7F48-4302-AF21-2FA64CCAA6FF}"/>
              </a:ext>
            </a:extLst>
          </p:cNvPr>
          <p:cNvSpPr txBox="1"/>
          <p:nvPr/>
        </p:nvSpPr>
        <p:spPr>
          <a:xfrm>
            <a:off x="3120784" y="604442"/>
            <a:ext cx="723275" cy="307777"/>
          </a:xfrm>
          <a:prstGeom prst="rect">
            <a:avLst/>
          </a:prstGeom>
          <a:noFill/>
        </p:spPr>
        <p:txBody>
          <a:bodyPr wrap="none" rtlCol="0">
            <a:spAutoFit/>
          </a:bodyPr>
          <a:lstStyle/>
          <a:p>
            <a:r>
              <a:rPr lang="ko-KR" altLang="en-US" b="1" dirty="0"/>
              <a:t>주소록</a:t>
            </a:r>
          </a:p>
        </p:txBody>
      </p:sp>
      <p:grpSp>
        <p:nvGrpSpPr>
          <p:cNvPr id="21" name="그룹 20">
            <a:extLst>
              <a:ext uri="{FF2B5EF4-FFF2-40B4-BE49-F238E27FC236}">
                <a16:creationId xmlns:a16="http://schemas.microsoft.com/office/drawing/2014/main" id="{5EA9A0A0-DA9C-43A6-8510-9120901146B7}"/>
              </a:ext>
            </a:extLst>
          </p:cNvPr>
          <p:cNvGrpSpPr/>
          <p:nvPr/>
        </p:nvGrpSpPr>
        <p:grpSpPr>
          <a:xfrm>
            <a:off x="3191958" y="2086308"/>
            <a:ext cx="5165826" cy="453092"/>
            <a:chOff x="3191958" y="1868194"/>
            <a:chExt cx="5165826" cy="453092"/>
          </a:xfrm>
        </p:grpSpPr>
        <p:sp>
          <p:nvSpPr>
            <p:cNvPr id="1361" name="Text Box">
              <a:extLst>
                <a:ext uri="{FF2B5EF4-FFF2-40B4-BE49-F238E27FC236}">
                  <a16:creationId xmlns:a16="http://schemas.microsoft.com/office/drawing/2014/main" id="{EE67AF8E-F083-422B-9C12-82660C0D0E12}"/>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362" name="직사각형 1361">
              <a:extLst>
                <a:ext uri="{FF2B5EF4-FFF2-40B4-BE49-F238E27FC236}">
                  <a16:creationId xmlns:a16="http://schemas.microsoft.com/office/drawing/2014/main" id="{DD12A181-9FA2-46BE-B811-BDB52A6CF306}"/>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363" name="그룹 1362">
              <a:extLst>
                <a:ext uri="{FF2B5EF4-FFF2-40B4-BE49-F238E27FC236}">
                  <a16:creationId xmlns:a16="http://schemas.microsoft.com/office/drawing/2014/main" id="{39222358-5715-4D79-9904-A4DA6358AE7E}"/>
                </a:ext>
              </a:extLst>
            </p:cNvPr>
            <p:cNvGrpSpPr/>
            <p:nvPr/>
          </p:nvGrpSpPr>
          <p:grpSpPr>
            <a:xfrm>
              <a:off x="3311238" y="1971630"/>
              <a:ext cx="502229" cy="246221"/>
              <a:chOff x="4392611" y="1907356"/>
              <a:chExt cx="502229" cy="246221"/>
            </a:xfrm>
          </p:grpSpPr>
          <p:sp>
            <p:nvSpPr>
              <p:cNvPr id="1387" name="직사각형 1386">
                <a:extLst>
                  <a:ext uri="{FF2B5EF4-FFF2-40B4-BE49-F238E27FC236}">
                    <a16:creationId xmlns:a16="http://schemas.microsoft.com/office/drawing/2014/main" id="{A8B52C9F-4A62-46B6-958A-1AA41D0CB1DC}"/>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388" name="그룹 1387">
                <a:extLst>
                  <a:ext uri="{FF2B5EF4-FFF2-40B4-BE49-F238E27FC236}">
                    <a16:creationId xmlns:a16="http://schemas.microsoft.com/office/drawing/2014/main" id="{BB650ACE-0E8A-408F-9529-7BBE875E1CDC}"/>
                  </a:ext>
                </a:extLst>
              </p:cNvPr>
              <p:cNvGrpSpPr/>
              <p:nvPr/>
            </p:nvGrpSpPr>
            <p:grpSpPr>
              <a:xfrm>
                <a:off x="4392611" y="1954866"/>
                <a:ext cx="151200" cy="151200"/>
                <a:chOff x="4392611" y="1954866"/>
                <a:chExt cx="151200" cy="151200"/>
              </a:xfrm>
            </p:grpSpPr>
            <p:sp>
              <p:nvSpPr>
                <p:cNvPr id="1389" name="자유형: 도형 1388">
                  <a:extLst>
                    <a:ext uri="{FF2B5EF4-FFF2-40B4-BE49-F238E27FC236}">
                      <a16:creationId xmlns:a16="http://schemas.microsoft.com/office/drawing/2014/main" id="{9499F764-9EDD-463D-B441-893EAEA81BE1}"/>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390" name="자유형: 도형 1389">
                  <a:extLst>
                    <a:ext uri="{FF2B5EF4-FFF2-40B4-BE49-F238E27FC236}">
                      <a16:creationId xmlns:a16="http://schemas.microsoft.com/office/drawing/2014/main" id="{6F5EE776-CBE8-441E-AC95-7876F61CAA2B}"/>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366" name="그래픽 1365" descr="별">
              <a:extLst>
                <a:ext uri="{FF2B5EF4-FFF2-40B4-BE49-F238E27FC236}">
                  <a16:creationId xmlns:a16="http://schemas.microsoft.com/office/drawing/2014/main" id="{4F05EC85-7455-4A2F-B9A3-E57FDD86C65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561" name="그룹 1560">
              <a:extLst>
                <a:ext uri="{FF2B5EF4-FFF2-40B4-BE49-F238E27FC236}">
                  <a16:creationId xmlns:a16="http://schemas.microsoft.com/office/drawing/2014/main" id="{9CED3ED9-E6F5-467B-9C2F-0AB61E9CF8D8}"/>
                </a:ext>
              </a:extLst>
            </p:cNvPr>
            <p:cNvGrpSpPr/>
            <p:nvPr/>
          </p:nvGrpSpPr>
          <p:grpSpPr>
            <a:xfrm>
              <a:off x="4147245" y="2004146"/>
              <a:ext cx="171825" cy="171825"/>
              <a:chOff x="9882231" y="5758893"/>
              <a:chExt cx="914400" cy="914400"/>
            </a:xfrm>
          </p:grpSpPr>
          <p:sp>
            <p:nvSpPr>
              <p:cNvPr id="1562" name="타원 1561">
                <a:extLst>
                  <a:ext uri="{FF2B5EF4-FFF2-40B4-BE49-F238E27FC236}">
                    <a16:creationId xmlns:a16="http://schemas.microsoft.com/office/drawing/2014/main" id="{36E1D672-7E9C-480F-9D75-C220EBA4A15A}"/>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563" name="직선 연결선 1562">
                <a:extLst>
                  <a:ext uri="{FF2B5EF4-FFF2-40B4-BE49-F238E27FC236}">
                    <a16:creationId xmlns:a16="http://schemas.microsoft.com/office/drawing/2014/main" id="{B01CD5E8-B1E1-45F6-A415-1D288BD4006A}"/>
                  </a:ext>
                </a:extLst>
              </p:cNvPr>
              <p:cNvCxnSpPr>
                <a:stCxn id="1562" idx="7"/>
                <a:endCxn id="1562"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65" name="그룹 1564">
              <a:extLst>
                <a:ext uri="{FF2B5EF4-FFF2-40B4-BE49-F238E27FC236}">
                  <a16:creationId xmlns:a16="http://schemas.microsoft.com/office/drawing/2014/main" id="{600AA313-4B77-41F5-985D-D90A8D23460C}"/>
                </a:ext>
              </a:extLst>
            </p:cNvPr>
            <p:cNvGrpSpPr/>
            <p:nvPr/>
          </p:nvGrpSpPr>
          <p:grpSpPr>
            <a:xfrm>
              <a:off x="6658505" y="1947940"/>
              <a:ext cx="1634798" cy="293600"/>
              <a:chOff x="8987029" y="6075424"/>
              <a:chExt cx="1634798" cy="293600"/>
            </a:xfrm>
          </p:grpSpPr>
          <p:grpSp>
            <p:nvGrpSpPr>
              <p:cNvPr id="1566" name="그룹 1565">
                <a:extLst>
                  <a:ext uri="{FF2B5EF4-FFF2-40B4-BE49-F238E27FC236}">
                    <a16:creationId xmlns:a16="http://schemas.microsoft.com/office/drawing/2014/main" id="{C682D5CC-1705-4BEB-8BE9-23DB8C489950}"/>
                  </a:ext>
                </a:extLst>
              </p:cNvPr>
              <p:cNvGrpSpPr/>
              <p:nvPr/>
            </p:nvGrpSpPr>
            <p:grpSpPr>
              <a:xfrm>
                <a:off x="10002348" y="6075424"/>
                <a:ext cx="281917" cy="285412"/>
                <a:chOff x="6284958" y="3632365"/>
                <a:chExt cx="513408" cy="513408"/>
              </a:xfrm>
            </p:grpSpPr>
            <p:sp>
              <p:nvSpPr>
                <p:cNvPr id="1584" name="Oval">
                  <a:extLst>
                    <a:ext uri="{FF2B5EF4-FFF2-40B4-BE49-F238E27FC236}">
                      <a16:creationId xmlns:a16="http://schemas.microsoft.com/office/drawing/2014/main" id="{F739815E-A989-4945-9CB8-4E114701210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85" name="Create">
                  <a:extLst>
                    <a:ext uri="{FF2B5EF4-FFF2-40B4-BE49-F238E27FC236}">
                      <a16:creationId xmlns:a16="http://schemas.microsoft.com/office/drawing/2014/main" id="{1BE86EB2-ACCD-4443-9485-37E311127DF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567" name="그룹 1566">
                <a:extLst>
                  <a:ext uri="{FF2B5EF4-FFF2-40B4-BE49-F238E27FC236}">
                    <a16:creationId xmlns:a16="http://schemas.microsoft.com/office/drawing/2014/main" id="{4060F4DA-709F-4D34-A7A4-C86FF75E3B18}"/>
                  </a:ext>
                </a:extLst>
              </p:cNvPr>
              <p:cNvGrpSpPr/>
              <p:nvPr/>
            </p:nvGrpSpPr>
            <p:grpSpPr>
              <a:xfrm>
                <a:off x="9664786" y="6083612"/>
                <a:ext cx="281917" cy="285412"/>
                <a:chOff x="6603234" y="4517407"/>
                <a:chExt cx="488446" cy="488446"/>
              </a:xfrm>
            </p:grpSpPr>
            <p:sp>
              <p:nvSpPr>
                <p:cNvPr id="1582" name="Oval">
                  <a:extLst>
                    <a:ext uri="{FF2B5EF4-FFF2-40B4-BE49-F238E27FC236}">
                      <a16:creationId xmlns:a16="http://schemas.microsoft.com/office/drawing/2014/main" id="{6FFA1F54-4D7B-47C5-ADF5-1418FCC6215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83" name="Freeform 130">
                  <a:extLst>
                    <a:ext uri="{FF2B5EF4-FFF2-40B4-BE49-F238E27FC236}">
                      <a16:creationId xmlns:a16="http://schemas.microsoft.com/office/drawing/2014/main" id="{9B12EDF4-19E7-4459-9BF0-D38038D3DA12}"/>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568" name="그룹 1567">
                <a:extLst>
                  <a:ext uri="{FF2B5EF4-FFF2-40B4-BE49-F238E27FC236}">
                    <a16:creationId xmlns:a16="http://schemas.microsoft.com/office/drawing/2014/main" id="{4359881B-8001-47BF-A8A1-C30A5DD86CCA}"/>
                  </a:ext>
                </a:extLst>
              </p:cNvPr>
              <p:cNvGrpSpPr/>
              <p:nvPr/>
            </p:nvGrpSpPr>
            <p:grpSpPr>
              <a:xfrm>
                <a:off x="8987029" y="6083609"/>
                <a:ext cx="281917" cy="285413"/>
                <a:chOff x="8463884" y="6122086"/>
                <a:chExt cx="281917" cy="285413"/>
              </a:xfrm>
            </p:grpSpPr>
            <p:sp>
              <p:nvSpPr>
                <p:cNvPr id="1580" name="Oval">
                  <a:extLst>
                    <a:ext uri="{FF2B5EF4-FFF2-40B4-BE49-F238E27FC236}">
                      <a16:creationId xmlns:a16="http://schemas.microsoft.com/office/drawing/2014/main" id="{DD14171D-B28F-408A-B6D8-54E1C044FEF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81" name="Phone">
                  <a:extLst>
                    <a:ext uri="{FF2B5EF4-FFF2-40B4-BE49-F238E27FC236}">
                      <a16:creationId xmlns:a16="http://schemas.microsoft.com/office/drawing/2014/main" id="{ED462019-AAB3-41C5-9D1D-8C489105FDC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569" name="Oval">
                <a:extLst>
                  <a:ext uri="{FF2B5EF4-FFF2-40B4-BE49-F238E27FC236}">
                    <a16:creationId xmlns:a16="http://schemas.microsoft.com/office/drawing/2014/main" id="{AC5E4EB7-37AA-464C-AB93-F41222B4D5F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570" name="그룹 1569">
                <a:extLst>
                  <a:ext uri="{FF2B5EF4-FFF2-40B4-BE49-F238E27FC236}">
                    <a16:creationId xmlns:a16="http://schemas.microsoft.com/office/drawing/2014/main" id="{48A502B4-26F4-48AC-94B6-88181704283E}"/>
                  </a:ext>
                </a:extLst>
              </p:cNvPr>
              <p:cNvGrpSpPr/>
              <p:nvPr/>
            </p:nvGrpSpPr>
            <p:grpSpPr>
              <a:xfrm>
                <a:off x="10339910" y="6075424"/>
                <a:ext cx="281917" cy="285412"/>
                <a:chOff x="8097032" y="4517407"/>
                <a:chExt cx="488446" cy="488446"/>
              </a:xfrm>
            </p:grpSpPr>
            <p:sp>
              <p:nvSpPr>
                <p:cNvPr id="1572" name="Oval">
                  <a:extLst>
                    <a:ext uri="{FF2B5EF4-FFF2-40B4-BE49-F238E27FC236}">
                      <a16:creationId xmlns:a16="http://schemas.microsoft.com/office/drawing/2014/main" id="{6F7A9503-B7A3-41CE-83AF-C8ABC5FDED6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573" name="그룹 1572">
                  <a:extLst>
                    <a:ext uri="{FF2B5EF4-FFF2-40B4-BE49-F238E27FC236}">
                      <a16:creationId xmlns:a16="http://schemas.microsoft.com/office/drawing/2014/main" id="{E9F29E96-8989-4D2E-81AD-3F161890CC49}"/>
                    </a:ext>
                  </a:extLst>
                </p:cNvPr>
                <p:cNvGrpSpPr/>
                <p:nvPr/>
              </p:nvGrpSpPr>
              <p:grpSpPr>
                <a:xfrm>
                  <a:off x="8206228" y="4636944"/>
                  <a:ext cx="270054" cy="295513"/>
                  <a:chOff x="8195379" y="4636944"/>
                  <a:chExt cx="270054" cy="295513"/>
                </a:xfrm>
              </p:grpSpPr>
              <p:grpSp>
                <p:nvGrpSpPr>
                  <p:cNvPr id="1574" name="그룹 1573">
                    <a:extLst>
                      <a:ext uri="{FF2B5EF4-FFF2-40B4-BE49-F238E27FC236}">
                        <a16:creationId xmlns:a16="http://schemas.microsoft.com/office/drawing/2014/main" id="{E8FAAC13-AA1B-42A6-B860-7D952D2DA9BE}"/>
                      </a:ext>
                    </a:extLst>
                  </p:cNvPr>
                  <p:cNvGrpSpPr/>
                  <p:nvPr/>
                </p:nvGrpSpPr>
                <p:grpSpPr>
                  <a:xfrm>
                    <a:off x="8195379" y="4636944"/>
                    <a:ext cx="217562" cy="249372"/>
                    <a:chOff x="7971802" y="-2010646"/>
                    <a:chExt cx="1254159" cy="1437547"/>
                  </a:xfrm>
                  <a:noFill/>
                </p:grpSpPr>
                <p:sp>
                  <p:nvSpPr>
                    <p:cNvPr id="1578" name="자유형: 도형 1577">
                      <a:extLst>
                        <a:ext uri="{FF2B5EF4-FFF2-40B4-BE49-F238E27FC236}">
                          <a16:creationId xmlns:a16="http://schemas.microsoft.com/office/drawing/2014/main" id="{0C5DE0FA-F5C6-4795-B304-8D3F6408D59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579" name="자유형: 도형 1578">
                      <a:extLst>
                        <a:ext uri="{FF2B5EF4-FFF2-40B4-BE49-F238E27FC236}">
                          <a16:creationId xmlns:a16="http://schemas.microsoft.com/office/drawing/2014/main" id="{287D4907-72E3-4F9E-B93A-3E085866037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575" name="그룹 1574">
                    <a:extLst>
                      <a:ext uri="{FF2B5EF4-FFF2-40B4-BE49-F238E27FC236}">
                        <a16:creationId xmlns:a16="http://schemas.microsoft.com/office/drawing/2014/main" id="{A06C5368-55D8-43F4-9621-576DBBD3840B}"/>
                      </a:ext>
                    </a:extLst>
                  </p:cNvPr>
                  <p:cNvGrpSpPr/>
                  <p:nvPr/>
                </p:nvGrpSpPr>
                <p:grpSpPr>
                  <a:xfrm>
                    <a:off x="8360451" y="4827475"/>
                    <a:ext cx="104982" cy="104982"/>
                    <a:chOff x="8382149" y="4833825"/>
                    <a:chExt cx="104982" cy="104982"/>
                  </a:xfrm>
                </p:grpSpPr>
                <p:sp>
                  <p:nvSpPr>
                    <p:cNvPr id="1576" name="Oval">
                      <a:extLst>
                        <a:ext uri="{FF2B5EF4-FFF2-40B4-BE49-F238E27FC236}">
                          <a16:creationId xmlns:a16="http://schemas.microsoft.com/office/drawing/2014/main" id="{05072073-50EB-49AA-8994-F0BD4731A12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577" name="그래픽 1576" descr="닫기">
                      <a:extLst>
                        <a:ext uri="{FF2B5EF4-FFF2-40B4-BE49-F238E27FC236}">
                          <a16:creationId xmlns:a16="http://schemas.microsoft.com/office/drawing/2014/main" id="{BC931AA6-9164-45E4-81C1-BA3295BB308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1571" name="그래픽 1570" descr="미래">
                <a:extLst>
                  <a:ext uri="{FF2B5EF4-FFF2-40B4-BE49-F238E27FC236}">
                    <a16:creationId xmlns:a16="http://schemas.microsoft.com/office/drawing/2014/main" id="{4114D7D5-0784-4361-B942-3161DE2A2BDA}"/>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19" name="사각형: 둥근 모서리 18">
              <a:extLst>
                <a:ext uri="{FF2B5EF4-FFF2-40B4-BE49-F238E27FC236}">
                  <a16:creationId xmlns:a16="http://schemas.microsoft.com/office/drawing/2014/main" id="{77414CFA-C615-4ECF-BEE3-789AB8BD288D}"/>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619" name="그룹 1618">
            <a:extLst>
              <a:ext uri="{FF2B5EF4-FFF2-40B4-BE49-F238E27FC236}">
                <a16:creationId xmlns:a16="http://schemas.microsoft.com/office/drawing/2014/main" id="{C2A5792D-C6AA-46FC-B0FD-A3C358C8B2F2}"/>
              </a:ext>
            </a:extLst>
          </p:cNvPr>
          <p:cNvGrpSpPr/>
          <p:nvPr/>
        </p:nvGrpSpPr>
        <p:grpSpPr>
          <a:xfrm>
            <a:off x="3191958" y="2605849"/>
            <a:ext cx="5165826" cy="453092"/>
            <a:chOff x="3191958" y="1868194"/>
            <a:chExt cx="5165826" cy="453092"/>
          </a:xfrm>
        </p:grpSpPr>
        <p:sp>
          <p:nvSpPr>
            <p:cNvPr id="1620" name="Text Box">
              <a:extLst>
                <a:ext uri="{FF2B5EF4-FFF2-40B4-BE49-F238E27FC236}">
                  <a16:creationId xmlns:a16="http://schemas.microsoft.com/office/drawing/2014/main" id="{09F6F895-0369-4079-AA4B-7B93851F5D1F}"/>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621" name="직사각형 1620">
              <a:extLst>
                <a:ext uri="{FF2B5EF4-FFF2-40B4-BE49-F238E27FC236}">
                  <a16:creationId xmlns:a16="http://schemas.microsoft.com/office/drawing/2014/main" id="{B43804AF-6FB9-4C87-8A9F-D32CE277D14B}"/>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622" name="그룹 1621">
              <a:extLst>
                <a:ext uri="{FF2B5EF4-FFF2-40B4-BE49-F238E27FC236}">
                  <a16:creationId xmlns:a16="http://schemas.microsoft.com/office/drawing/2014/main" id="{D0816307-82D6-4D52-B617-EEBD79FD941E}"/>
                </a:ext>
              </a:extLst>
            </p:cNvPr>
            <p:cNvGrpSpPr/>
            <p:nvPr/>
          </p:nvGrpSpPr>
          <p:grpSpPr>
            <a:xfrm>
              <a:off x="3311238" y="1971630"/>
              <a:ext cx="502229" cy="246221"/>
              <a:chOff x="4392611" y="1907356"/>
              <a:chExt cx="502229" cy="246221"/>
            </a:xfrm>
          </p:grpSpPr>
          <p:sp>
            <p:nvSpPr>
              <p:cNvPr id="1649" name="직사각형 1648">
                <a:extLst>
                  <a:ext uri="{FF2B5EF4-FFF2-40B4-BE49-F238E27FC236}">
                    <a16:creationId xmlns:a16="http://schemas.microsoft.com/office/drawing/2014/main" id="{95EA6946-BEA5-41D9-8332-FD585EAF386B}"/>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650" name="그룹 1649">
                <a:extLst>
                  <a:ext uri="{FF2B5EF4-FFF2-40B4-BE49-F238E27FC236}">
                    <a16:creationId xmlns:a16="http://schemas.microsoft.com/office/drawing/2014/main" id="{18C51E1C-F32B-48D0-94FC-897FE2400B85}"/>
                  </a:ext>
                </a:extLst>
              </p:cNvPr>
              <p:cNvGrpSpPr/>
              <p:nvPr/>
            </p:nvGrpSpPr>
            <p:grpSpPr>
              <a:xfrm>
                <a:off x="4392611" y="1954866"/>
                <a:ext cx="151200" cy="151200"/>
                <a:chOff x="4392611" y="1954866"/>
                <a:chExt cx="151200" cy="151200"/>
              </a:xfrm>
            </p:grpSpPr>
            <p:sp>
              <p:nvSpPr>
                <p:cNvPr id="1651" name="자유형: 도형 1650">
                  <a:extLst>
                    <a:ext uri="{FF2B5EF4-FFF2-40B4-BE49-F238E27FC236}">
                      <a16:creationId xmlns:a16="http://schemas.microsoft.com/office/drawing/2014/main" id="{57C6C0D5-492D-4111-9174-1CD4D9AA53F8}"/>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652" name="자유형: 도형 1651">
                  <a:extLst>
                    <a:ext uri="{FF2B5EF4-FFF2-40B4-BE49-F238E27FC236}">
                      <a16:creationId xmlns:a16="http://schemas.microsoft.com/office/drawing/2014/main" id="{3894A04D-967B-4015-BA64-9C7C8AA9F7AE}"/>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623" name="그래픽 1622" descr="별">
              <a:extLst>
                <a:ext uri="{FF2B5EF4-FFF2-40B4-BE49-F238E27FC236}">
                  <a16:creationId xmlns:a16="http://schemas.microsoft.com/office/drawing/2014/main" id="{E70D313C-124B-4BDC-B647-F4F63208AE9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624" name="그룹 1623">
              <a:extLst>
                <a:ext uri="{FF2B5EF4-FFF2-40B4-BE49-F238E27FC236}">
                  <a16:creationId xmlns:a16="http://schemas.microsoft.com/office/drawing/2014/main" id="{8430CF2C-82A6-4E24-B90B-94AD7AC5CCAD}"/>
                </a:ext>
              </a:extLst>
            </p:cNvPr>
            <p:cNvGrpSpPr/>
            <p:nvPr/>
          </p:nvGrpSpPr>
          <p:grpSpPr>
            <a:xfrm>
              <a:off x="4147245" y="2004146"/>
              <a:ext cx="171825" cy="171825"/>
              <a:chOff x="9882231" y="5758893"/>
              <a:chExt cx="914400" cy="914400"/>
            </a:xfrm>
          </p:grpSpPr>
          <p:sp>
            <p:nvSpPr>
              <p:cNvPr id="1647" name="타원 1646">
                <a:extLst>
                  <a:ext uri="{FF2B5EF4-FFF2-40B4-BE49-F238E27FC236}">
                    <a16:creationId xmlns:a16="http://schemas.microsoft.com/office/drawing/2014/main" id="{1A74FD90-A59C-4C87-A0F1-BA26723B1A1E}"/>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648" name="직선 연결선 1647">
                <a:extLst>
                  <a:ext uri="{FF2B5EF4-FFF2-40B4-BE49-F238E27FC236}">
                    <a16:creationId xmlns:a16="http://schemas.microsoft.com/office/drawing/2014/main" id="{2E445244-0BCE-4BD6-A70A-08D8BC72767A}"/>
                  </a:ext>
                </a:extLst>
              </p:cNvPr>
              <p:cNvCxnSpPr>
                <a:stCxn id="1647" idx="7"/>
                <a:endCxn id="1647"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25" name="그룹 1624">
              <a:extLst>
                <a:ext uri="{FF2B5EF4-FFF2-40B4-BE49-F238E27FC236}">
                  <a16:creationId xmlns:a16="http://schemas.microsoft.com/office/drawing/2014/main" id="{10A24FA1-55AB-4655-A751-4ACDF67668E6}"/>
                </a:ext>
              </a:extLst>
            </p:cNvPr>
            <p:cNvGrpSpPr/>
            <p:nvPr/>
          </p:nvGrpSpPr>
          <p:grpSpPr>
            <a:xfrm>
              <a:off x="6658505" y="1947940"/>
              <a:ext cx="1634798" cy="293600"/>
              <a:chOff x="8987029" y="6075424"/>
              <a:chExt cx="1634798" cy="293600"/>
            </a:xfrm>
          </p:grpSpPr>
          <p:grpSp>
            <p:nvGrpSpPr>
              <p:cNvPr id="1627" name="그룹 1626">
                <a:extLst>
                  <a:ext uri="{FF2B5EF4-FFF2-40B4-BE49-F238E27FC236}">
                    <a16:creationId xmlns:a16="http://schemas.microsoft.com/office/drawing/2014/main" id="{289E59FB-6B6C-4860-9253-E0468A34FB56}"/>
                  </a:ext>
                </a:extLst>
              </p:cNvPr>
              <p:cNvGrpSpPr/>
              <p:nvPr/>
            </p:nvGrpSpPr>
            <p:grpSpPr>
              <a:xfrm>
                <a:off x="10002348" y="6075424"/>
                <a:ext cx="281917" cy="285412"/>
                <a:chOff x="6284958" y="3632365"/>
                <a:chExt cx="513408" cy="513408"/>
              </a:xfrm>
            </p:grpSpPr>
            <p:sp>
              <p:nvSpPr>
                <p:cNvPr id="1645" name="Oval">
                  <a:extLst>
                    <a:ext uri="{FF2B5EF4-FFF2-40B4-BE49-F238E27FC236}">
                      <a16:creationId xmlns:a16="http://schemas.microsoft.com/office/drawing/2014/main" id="{62819B49-3E77-4F14-AB4E-0423443D799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46" name="Create">
                  <a:extLst>
                    <a:ext uri="{FF2B5EF4-FFF2-40B4-BE49-F238E27FC236}">
                      <a16:creationId xmlns:a16="http://schemas.microsoft.com/office/drawing/2014/main" id="{A4CABD7F-7FB0-4C4F-8D7F-2FE48A7C652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628" name="그룹 1627">
                <a:extLst>
                  <a:ext uri="{FF2B5EF4-FFF2-40B4-BE49-F238E27FC236}">
                    <a16:creationId xmlns:a16="http://schemas.microsoft.com/office/drawing/2014/main" id="{C941DD3F-AA8E-43E8-8BFF-3792E754E404}"/>
                  </a:ext>
                </a:extLst>
              </p:cNvPr>
              <p:cNvGrpSpPr/>
              <p:nvPr/>
            </p:nvGrpSpPr>
            <p:grpSpPr>
              <a:xfrm>
                <a:off x="9664786" y="6083612"/>
                <a:ext cx="281917" cy="285412"/>
                <a:chOff x="6603234" y="4517407"/>
                <a:chExt cx="488446" cy="488446"/>
              </a:xfrm>
            </p:grpSpPr>
            <p:sp>
              <p:nvSpPr>
                <p:cNvPr id="1643" name="Oval">
                  <a:extLst>
                    <a:ext uri="{FF2B5EF4-FFF2-40B4-BE49-F238E27FC236}">
                      <a16:creationId xmlns:a16="http://schemas.microsoft.com/office/drawing/2014/main" id="{DBA2605E-20C2-4716-94CA-6941860284B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44" name="Freeform 130">
                  <a:extLst>
                    <a:ext uri="{FF2B5EF4-FFF2-40B4-BE49-F238E27FC236}">
                      <a16:creationId xmlns:a16="http://schemas.microsoft.com/office/drawing/2014/main" id="{B49BFFD7-54AB-4519-B464-F49DB836F492}"/>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629" name="그룹 1628">
                <a:extLst>
                  <a:ext uri="{FF2B5EF4-FFF2-40B4-BE49-F238E27FC236}">
                    <a16:creationId xmlns:a16="http://schemas.microsoft.com/office/drawing/2014/main" id="{B83344DC-485A-4888-A8A7-C4C2F80704E9}"/>
                  </a:ext>
                </a:extLst>
              </p:cNvPr>
              <p:cNvGrpSpPr/>
              <p:nvPr/>
            </p:nvGrpSpPr>
            <p:grpSpPr>
              <a:xfrm>
                <a:off x="8987029" y="6083609"/>
                <a:ext cx="281917" cy="285413"/>
                <a:chOff x="8463884" y="6122086"/>
                <a:chExt cx="281917" cy="285413"/>
              </a:xfrm>
            </p:grpSpPr>
            <p:sp>
              <p:nvSpPr>
                <p:cNvPr id="1641" name="Oval">
                  <a:extLst>
                    <a:ext uri="{FF2B5EF4-FFF2-40B4-BE49-F238E27FC236}">
                      <a16:creationId xmlns:a16="http://schemas.microsoft.com/office/drawing/2014/main" id="{7B9D07B7-ECC2-494F-BD4D-C48EF2A81B2E}"/>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42" name="Phone">
                  <a:extLst>
                    <a:ext uri="{FF2B5EF4-FFF2-40B4-BE49-F238E27FC236}">
                      <a16:creationId xmlns:a16="http://schemas.microsoft.com/office/drawing/2014/main" id="{AB18646A-503A-4E61-B279-E367A2EF296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630" name="Oval">
                <a:extLst>
                  <a:ext uri="{FF2B5EF4-FFF2-40B4-BE49-F238E27FC236}">
                    <a16:creationId xmlns:a16="http://schemas.microsoft.com/office/drawing/2014/main" id="{7CD3C553-23AF-41A5-A169-C6763903ABC1}"/>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31" name="그룹 1630">
                <a:extLst>
                  <a:ext uri="{FF2B5EF4-FFF2-40B4-BE49-F238E27FC236}">
                    <a16:creationId xmlns:a16="http://schemas.microsoft.com/office/drawing/2014/main" id="{D73990BC-BA31-46CF-8111-2EEF3B3B5A52}"/>
                  </a:ext>
                </a:extLst>
              </p:cNvPr>
              <p:cNvGrpSpPr/>
              <p:nvPr/>
            </p:nvGrpSpPr>
            <p:grpSpPr>
              <a:xfrm>
                <a:off x="10339910" y="6075424"/>
                <a:ext cx="281917" cy="285412"/>
                <a:chOff x="8097032" y="4517407"/>
                <a:chExt cx="488446" cy="488446"/>
              </a:xfrm>
            </p:grpSpPr>
            <p:sp>
              <p:nvSpPr>
                <p:cNvPr id="1633" name="Oval">
                  <a:extLst>
                    <a:ext uri="{FF2B5EF4-FFF2-40B4-BE49-F238E27FC236}">
                      <a16:creationId xmlns:a16="http://schemas.microsoft.com/office/drawing/2014/main" id="{67C90B0B-9434-4ADD-B56F-600BFC12B01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34" name="그룹 1633">
                  <a:extLst>
                    <a:ext uri="{FF2B5EF4-FFF2-40B4-BE49-F238E27FC236}">
                      <a16:creationId xmlns:a16="http://schemas.microsoft.com/office/drawing/2014/main" id="{F0235979-12F7-4EA3-931E-F342CCA15278}"/>
                    </a:ext>
                  </a:extLst>
                </p:cNvPr>
                <p:cNvGrpSpPr/>
                <p:nvPr/>
              </p:nvGrpSpPr>
              <p:grpSpPr>
                <a:xfrm>
                  <a:off x="8206228" y="4636944"/>
                  <a:ext cx="270054" cy="295513"/>
                  <a:chOff x="8195379" y="4636944"/>
                  <a:chExt cx="270054" cy="295513"/>
                </a:xfrm>
              </p:grpSpPr>
              <p:grpSp>
                <p:nvGrpSpPr>
                  <p:cNvPr id="1635" name="그룹 1634">
                    <a:extLst>
                      <a:ext uri="{FF2B5EF4-FFF2-40B4-BE49-F238E27FC236}">
                        <a16:creationId xmlns:a16="http://schemas.microsoft.com/office/drawing/2014/main" id="{90FDA775-510A-436F-B5C6-73FEABBCA418}"/>
                      </a:ext>
                    </a:extLst>
                  </p:cNvPr>
                  <p:cNvGrpSpPr/>
                  <p:nvPr/>
                </p:nvGrpSpPr>
                <p:grpSpPr>
                  <a:xfrm>
                    <a:off x="8195379" y="4636944"/>
                    <a:ext cx="217562" cy="249372"/>
                    <a:chOff x="7971802" y="-2010646"/>
                    <a:chExt cx="1254159" cy="1437547"/>
                  </a:xfrm>
                  <a:noFill/>
                </p:grpSpPr>
                <p:sp>
                  <p:nvSpPr>
                    <p:cNvPr id="1639" name="자유형: 도형 1638">
                      <a:extLst>
                        <a:ext uri="{FF2B5EF4-FFF2-40B4-BE49-F238E27FC236}">
                          <a16:creationId xmlns:a16="http://schemas.microsoft.com/office/drawing/2014/main" id="{DE173531-ECB9-41E5-96D7-4782BBFD3FB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640" name="자유형: 도형 1639">
                      <a:extLst>
                        <a:ext uri="{FF2B5EF4-FFF2-40B4-BE49-F238E27FC236}">
                          <a16:creationId xmlns:a16="http://schemas.microsoft.com/office/drawing/2014/main" id="{B5254CB4-0499-4CB0-B275-0717E01CD10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636" name="그룹 1635">
                    <a:extLst>
                      <a:ext uri="{FF2B5EF4-FFF2-40B4-BE49-F238E27FC236}">
                        <a16:creationId xmlns:a16="http://schemas.microsoft.com/office/drawing/2014/main" id="{880CDDC4-0D0B-461B-885A-C541115D369C}"/>
                      </a:ext>
                    </a:extLst>
                  </p:cNvPr>
                  <p:cNvGrpSpPr/>
                  <p:nvPr/>
                </p:nvGrpSpPr>
                <p:grpSpPr>
                  <a:xfrm>
                    <a:off x="8360451" y="4827475"/>
                    <a:ext cx="104982" cy="104982"/>
                    <a:chOff x="8382149" y="4833825"/>
                    <a:chExt cx="104982" cy="104982"/>
                  </a:xfrm>
                </p:grpSpPr>
                <p:sp>
                  <p:nvSpPr>
                    <p:cNvPr id="1637" name="Oval">
                      <a:extLst>
                        <a:ext uri="{FF2B5EF4-FFF2-40B4-BE49-F238E27FC236}">
                          <a16:creationId xmlns:a16="http://schemas.microsoft.com/office/drawing/2014/main" id="{2C935517-25DE-49A1-A824-8C0B2D20001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638" name="그래픽 1637" descr="닫기">
                      <a:extLst>
                        <a:ext uri="{FF2B5EF4-FFF2-40B4-BE49-F238E27FC236}">
                          <a16:creationId xmlns:a16="http://schemas.microsoft.com/office/drawing/2014/main" id="{010EE8E7-7C8F-4724-8EF7-BFEF7CCAF88E}"/>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1632" name="그래픽 1631" descr="미래">
                <a:extLst>
                  <a:ext uri="{FF2B5EF4-FFF2-40B4-BE49-F238E27FC236}">
                    <a16:creationId xmlns:a16="http://schemas.microsoft.com/office/drawing/2014/main" id="{A688C4EB-22CF-4EA0-A204-4E34C1E3D5A3}"/>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1626" name="사각형: 둥근 모서리 1625">
              <a:extLst>
                <a:ext uri="{FF2B5EF4-FFF2-40B4-BE49-F238E27FC236}">
                  <a16:creationId xmlns:a16="http://schemas.microsoft.com/office/drawing/2014/main" id="{BF3A4BBE-36DD-4390-86DA-76A3CA86EEF7}"/>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653" name="그룹 1652">
            <a:extLst>
              <a:ext uri="{FF2B5EF4-FFF2-40B4-BE49-F238E27FC236}">
                <a16:creationId xmlns:a16="http://schemas.microsoft.com/office/drawing/2014/main" id="{32C1F9F5-E4FF-42F7-8395-2BAFB6EADF62}"/>
              </a:ext>
            </a:extLst>
          </p:cNvPr>
          <p:cNvGrpSpPr/>
          <p:nvPr/>
        </p:nvGrpSpPr>
        <p:grpSpPr>
          <a:xfrm>
            <a:off x="3191958" y="3132768"/>
            <a:ext cx="5165826" cy="453092"/>
            <a:chOff x="3191958" y="1868194"/>
            <a:chExt cx="5165826" cy="453092"/>
          </a:xfrm>
        </p:grpSpPr>
        <p:sp>
          <p:nvSpPr>
            <p:cNvPr id="1654" name="Text Box">
              <a:extLst>
                <a:ext uri="{FF2B5EF4-FFF2-40B4-BE49-F238E27FC236}">
                  <a16:creationId xmlns:a16="http://schemas.microsoft.com/office/drawing/2014/main" id="{394E09A2-8777-4B0E-8318-5B0770A2B247}"/>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655" name="직사각형 1654">
              <a:extLst>
                <a:ext uri="{FF2B5EF4-FFF2-40B4-BE49-F238E27FC236}">
                  <a16:creationId xmlns:a16="http://schemas.microsoft.com/office/drawing/2014/main" id="{91144FFE-530C-4757-B993-274CD3FC760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656" name="그룹 1655">
              <a:extLst>
                <a:ext uri="{FF2B5EF4-FFF2-40B4-BE49-F238E27FC236}">
                  <a16:creationId xmlns:a16="http://schemas.microsoft.com/office/drawing/2014/main" id="{3E0D7AC5-26EE-497B-8B3D-3AC0B0D99A1B}"/>
                </a:ext>
              </a:extLst>
            </p:cNvPr>
            <p:cNvGrpSpPr/>
            <p:nvPr/>
          </p:nvGrpSpPr>
          <p:grpSpPr>
            <a:xfrm>
              <a:off x="3311238" y="1971630"/>
              <a:ext cx="502229" cy="246221"/>
              <a:chOff x="4392611" y="1907356"/>
              <a:chExt cx="502229" cy="246221"/>
            </a:xfrm>
          </p:grpSpPr>
          <p:sp>
            <p:nvSpPr>
              <p:cNvPr id="1683" name="직사각형 1682">
                <a:extLst>
                  <a:ext uri="{FF2B5EF4-FFF2-40B4-BE49-F238E27FC236}">
                    <a16:creationId xmlns:a16="http://schemas.microsoft.com/office/drawing/2014/main" id="{9C2C15C9-A5E9-4DFC-A658-5443CC68469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684" name="그룹 1683">
                <a:extLst>
                  <a:ext uri="{FF2B5EF4-FFF2-40B4-BE49-F238E27FC236}">
                    <a16:creationId xmlns:a16="http://schemas.microsoft.com/office/drawing/2014/main" id="{54570940-9C7A-4A9B-B20B-5C561AD53DE8}"/>
                  </a:ext>
                </a:extLst>
              </p:cNvPr>
              <p:cNvGrpSpPr/>
              <p:nvPr/>
            </p:nvGrpSpPr>
            <p:grpSpPr>
              <a:xfrm>
                <a:off x="4392611" y="1954866"/>
                <a:ext cx="151200" cy="151200"/>
                <a:chOff x="4392611" y="1954866"/>
                <a:chExt cx="151200" cy="151200"/>
              </a:xfrm>
            </p:grpSpPr>
            <p:sp>
              <p:nvSpPr>
                <p:cNvPr id="1685" name="자유형: 도형 1684">
                  <a:extLst>
                    <a:ext uri="{FF2B5EF4-FFF2-40B4-BE49-F238E27FC236}">
                      <a16:creationId xmlns:a16="http://schemas.microsoft.com/office/drawing/2014/main" id="{3C91FBE5-8467-4F9C-A631-CBDE72459D81}"/>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686" name="자유형: 도형 1685">
                  <a:extLst>
                    <a:ext uri="{FF2B5EF4-FFF2-40B4-BE49-F238E27FC236}">
                      <a16:creationId xmlns:a16="http://schemas.microsoft.com/office/drawing/2014/main" id="{011F72C3-2384-4605-9E1F-1A4D9D62EF93}"/>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657" name="그래픽 1656" descr="별">
              <a:extLst>
                <a:ext uri="{FF2B5EF4-FFF2-40B4-BE49-F238E27FC236}">
                  <a16:creationId xmlns:a16="http://schemas.microsoft.com/office/drawing/2014/main" id="{C4236FF8-4694-4F02-BE69-3057DBE9737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658" name="그룹 1657">
              <a:extLst>
                <a:ext uri="{FF2B5EF4-FFF2-40B4-BE49-F238E27FC236}">
                  <a16:creationId xmlns:a16="http://schemas.microsoft.com/office/drawing/2014/main" id="{D5AFA193-B6D7-4CE4-9AC0-908D7414F40D}"/>
                </a:ext>
              </a:extLst>
            </p:cNvPr>
            <p:cNvGrpSpPr/>
            <p:nvPr/>
          </p:nvGrpSpPr>
          <p:grpSpPr>
            <a:xfrm>
              <a:off x="4147245" y="2004146"/>
              <a:ext cx="171825" cy="171825"/>
              <a:chOff x="9882231" y="5758893"/>
              <a:chExt cx="914400" cy="914400"/>
            </a:xfrm>
          </p:grpSpPr>
          <p:sp>
            <p:nvSpPr>
              <p:cNvPr id="1681" name="타원 1680">
                <a:extLst>
                  <a:ext uri="{FF2B5EF4-FFF2-40B4-BE49-F238E27FC236}">
                    <a16:creationId xmlns:a16="http://schemas.microsoft.com/office/drawing/2014/main" id="{4DB5ADFD-2E6F-4C00-A18A-F35C22D9ADEB}"/>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682" name="직선 연결선 1681">
                <a:extLst>
                  <a:ext uri="{FF2B5EF4-FFF2-40B4-BE49-F238E27FC236}">
                    <a16:creationId xmlns:a16="http://schemas.microsoft.com/office/drawing/2014/main" id="{EEC41FB6-A924-4942-96EA-6D495BE55243}"/>
                  </a:ext>
                </a:extLst>
              </p:cNvPr>
              <p:cNvCxnSpPr>
                <a:stCxn id="1681" idx="7"/>
                <a:endCxn id="1681"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59" name="그룹 1658">
              <a:extLst>
                <a:ext uri="{FF2B5EF4-FFF2-40B4-BE49-F238E27FC236}">
                  <a16:creationId xmlns:a16="http://schemas.microsoft.com/office/drawing/2014/main" id="{CAFE12CE-CAE2-49FC-8D8B-08CAC5B556D6}"/>
                </a:ext>
              </a:extLst>
            </p:cNvPr>
            <p:cNvGrpSpPr/>
            <p:nvPr/>
          </p:nvGrpSpPr>
          <p:grpSpPr>
            <a:xfrm>
              <a:off x="6658505" y="1947940"/>
              <a:ext cx="1634798" cy="293600"/>
              <a:chOff x="8987029" y="6075424"/>
              <a:chExt cx="1634798" cy="293600"/>
            </a:xfrm>
          </p:grpSpPr>
          <p:grpSp>
            <p:nvGrpSpPr>
              <p:cNvPr id="1661" name="그룹 1660">
                <a:extLst>
                  <a:ext uri="{FF2B5EF4-FFF2-40B4-BE49-F238E27FC236}">
                    <a16:creationId xmlns:a16="http://schemas.microsoft.com/office/drawing/2014/main" id="{A213C66A-5C09-4A23-8C32-CCE2C9617185}"/>
                  </a:ext>
                </a:extLst>
              </p:cNvPr>
              <p:cNvGrpSpPr/>
              <p:nvPr/>
            </p:nvGrpSpPr>
            <p:grpSpPr>
              <a:xfrm>
                <a:off x="10002348" y="6075424"/>
                <a:ext cx="281917" cy="285412"/>
                <a:chOff x="6284958" y="3632365"/>
                <a:chExt cx="513408" cy="513408"/>
              </a:xfrm>
            </p:grpSpPr>
            <p:sp>
              <p:nvSpPr>
                <p:cNvPr id="1679" name="Oval">
                  <a:extLst>
                    <a:ext uri="{FF2B5EF4-FFF2-40B4-BE49-F238E27FC236}">
                      <a16:creationId xmlns:a16="http://schemas.microsoft.com/office/drawing/2014/main" id="{F86299E0-E9F9-42A0-A784-D8562F0C54F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80" name="Create">
                  <a:extLst>
                    <a:ext uri="{FF2B5EF4-FFF2-40B4-BE49-F238E27FC236}">
                      <a16:creationId xmlns:a16="http://schemas.microsoft.com/office/drawing/2014/main" id="{460A82BA-D132-4AD5-B8E7-6954045D5DD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662" name="그룹 1661">
                <a:extLst>
                  <a:ext uri="{FF2B5EF4-FFF2-40B4-BE49-F238E27FC236}">
                    <a16:creationId xmlns:a16="http://schemas.microsoft.com/office/drawing/2014/main" id="{FB186185-CAE0-436C-AF22-D76DC38C4329}"/>
                  </a:ext>
                </a:extLst>
              </p:cNvPr>
              <p:cNvGrpSpPr/>
              <p:nvPr/>
            </p:nvGrpSpPr>
            <p:grpSpPr>
              <a:xfrm>
                <a:off x="9664786" y="6083612"/>
                <a:ext cx="281917" cy="285412"/>
                <a:chOff x="6603234" y="4517407"/>
                <a:chExt cx="488446" cy="488446"/>
              </a:xfrm>
            </p:grpSpPr>
            <p:sp>
              <p:nvSpPr>
                <p:cNvPr id="1677" name="Oval">
                  <a:extLst>
                    <a:ext uri="{FF2B5EF4-FFF2-40B4-BE49-F238E27FC236}">
                      <a16:creationId xmlns:a16="http://schemas.microsoft.com/office/drawing/2014/main" id="{6E87280A-DB81-4237-BABF-9B6B23BDEA3A}"/>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78" name="Freeform 130">
                  <a:extLst>
                    <a:ext uri="{FF2B5EF4-FFF2-40B4-BE49-F238E27FC236}">
                      <a16:creationId xmlns:a16="http://schemas.microsoft.com/office/drawing/2014/main" id="{9E1BB8F6-BB46-4200-9B05-7AB4F875D1E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663" name="그룹 1662">
                <a:extLst>
                  <a:ext uri="{FF2B5EF4-FFF2-40B4-BE49-F238E27FC236}">
                    <a16:creationId xmlns:a16="http://schemas.microsoft.com/office/drawing/2014/main" id="{2EC95012-1632-4DE8-9C69-5334BB27174A}"/>
                  </a:ext>
                </a:extLst>
              </p:cNvPr>
              <p:cNvGrpSpPr/>
              <p:nvPr/>
            </p:nvGrpSpPr>
            <p:grpSpPr>
              <a:xfrm>
                <a:off x="8987029" y="6083609"/>
                <a:ext cx="281917" cy="285413"/>
                <a:chOff x="8463884" y="6122086"/>
                <a:chExt cx="281917" cy="285413"/>
              </a:xfrm>
            </p:grpSpPr>
            <p:sp>
              <p:nvSpPr>
                <p:cNvPr id="1675" name="Oval">
                  <a:extLst>
                    <a:ext uri="{FF2B5EF4-FFF2-40B4-BE49-F238E27FC236}">
                      <a16:creationId xmlns:a16="http://schemas.microsoft.com/office/drawing/2014/main" id="{8637E6C5-4CF0-4370-8866-5CB8CBB83DB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76" name="Phone">
                  <a:extLst>
                    <a:ext uri="{FF2B5EF4-FFF2-40B4-BE49-F238E27FC236}">
                      <a16:creationId xmlns:a16="http://schemas.microsoft.com/office/drawing/2014/main" id="{B2BA25BA-E308-4BDD-A3EC-A6F74134026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664" name="Oval">
                <a:extLst>
                  <a:ext uri="{FF2B5EF4-FFF2-40B4-BE49-F238E27FC236}">
                    <a16:creationId xmlns:a16="http://schemas.microsoft.com/office/drawing/2014/main" id="{951DB2E1-19CD-439D-83DB-61A1E6FAB505}"/>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65" name="그룹 1664">
                <a:extLst>
                  <a:ext uri="{FF2B5EF4-FFF2-40B4-BE49-F238E27FC236}">
                    <a16:creationId xmlns:a16="http://schemas.microsoft.com/office/drawing/2014/main" id="{51DBBB9F-A3D3-4609-B325-769916EFD363}"/>
                  </a:ext>
                </a:extLst>
              </p:cNvPr>
              <p:cNvGrpSpPr/>
              <p:nvPr/>
            </p:nvGrpSpPr>
            <p:grpSpPr>
              <a:xfrm>
                <a:off x="10339910" y="6075424"/>
                <a:ext cx="281917" cy="285412"/>
                <a:chOff x="8097032" y="4517407"/>
                <a:chExt cx="488446" cy="488446"/>
              </a:xfrm>
            </p:grpSpPr>
            <p:sp>
              <p:nvSpPr>
                <p:cNvPr id="1667" name="Oval">
                  <a:extLst>
                    <a:ext uri="{FF2B5EF4-FFF2-40B4-BE49-F238E27FC236}">
                      <a16:creationId xmlns:a16="http://schemas.microsoft.com/office/drawing/2014/main" id="{215C9F96-7F91-454E-9787-43CABDBFF36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668" name="그룹 1667">
                  <a:extLst>
                    <a:ext uri="{FF2B5EF4-FFF2-40B4-BE49-F238E27FC236}">
                      <a16:creationId xmlns:a16="http://schemas.microsoft.com/office/drawing/2014/main" id="{65D0A0BD-BBA4-4753-A627-517E71678C06}"/>
                    </a:ext>
                  </a:extLst>
                </p:cNvPr>
                <p:cNvGrpSpPr/>
                <p:nvPr/>
              </p:nvGrpSpPr>
              <p:grpSpPr>
                <a:xfrm>
                  <a:off x="8206228" y="4636944"/>
                  <a:ext cx="270054" cy="295513"/>
                  <a:chOff x="8195379" y="4636944"/>
                  <a:chExt cx="270054" cy="295513"/>
                </a:xfrm>
              </p:grpSpPr>
              <p:grpSp>
                <p:nvGrpSpPr>
                  <p:cNvPr id="1669" name="그룹 1668">
                    <a:extLst>
                      <a:ext uri="{FF2B5EF4-FFF2-40B4-BE49-F238E27FC236}">
                        <a16:creationId xmlns:a16="http://schemas.microsoft.com/office/drawing/2014/main" id="{7D6B7E03-01BA-4B19-AD6E-3C5718429A29}"/>
                      </a:ext>
                    </a:extLst>
                  </p:cNvPr>
                  <p:cNvGrpSpPr/>
                  <p:nvPr/>
                </p:nvGrpSpPr>
                <p:grpSpPr>
                  <a:xfrm>
                    <a:off x="8195379" y="4636944"/>
                    <a:ext cx="217562" cy="249372"/>
                    <a:chOff x="7971802" y="-2010646"/>
                    <a:chExt cx="1254159" cy="1437547"/>
                  </a:xfrm>
                  <a:noFill/>
                </p:grpSpPr>
                <p:sp>
                  <p:nvSpPr>
                    <p:cNvPr id="1673" name="자유형: 도형 1672">
                      <a:extLst>
                        <a:ext uri="{FF2B5EF4-FFF2-40B4-BE49-F238E27FC236}">
                          <a16:creationId xmlns:a16="http://schemas.microsoft.com/office/drawing/2014/main" id="{91067020-F190-4435-AF8A-BE93B64D484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674" name="자유형: 도형 1673">
                      <a:extLst>
                        <a:ext uri="{FF2B5EF4-FFF2-40B4-BE49-F238E27FC236}">
                          <a16:creationId xmlns:a16="http://schemas.microsoft.com/office/drawing/2014/main" id="{4326DD97-1106-4865-B5D0-DCC4B575CB2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670" name="그룹 1669">
                    <a:extLst>
                      <a:ext uri="{FF2B5EF4-FFF2-40B4-BE49-F238E27FC236}">
                        <a16:creationId xmlns:a16="http://schemas.microsoft.com/office/drawing/2014/main" id="{E1CF9951-7D9D-4F34-95E1-F41C48FD2136}"/>
                      </a:ext>
                    </a:extLst>
                  </p:cNvPr>
                  <p:cNvGrpSpPr/>
                  <p:nvPr/>
                </p:nvGrpSpPr>
                <p:grpSpPr>
                  <a:xfrm>
                    <a:off x="8360451" y="4827475"/>
                    <a:ext cx="104982" cy="104982"/>
                    <a:chOff x="8382149" y="4833825"/>
                    <a:chExt cx="104982" cy="104982"/>
                  </a:xfrm>
                </p:grpSpPr>
                <p:sp>
                  <p:nvSpPr>
                    <p:cNvPr id="1671" name="Oval">
                      <a:extLst>
                        <a:ext uri="{FF2B5EF4-FFF2-40B4-BE49-F238E27FC236}">
                          <a16:creationId xmlns:a16="http://schemas.microsoft.com/office/drawing/2014/main" id="{3BB9F0BA-A02A-42EA-959B-F30303B8058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672" name="그래픽 1671" descr="닫기">
                      <a:extLst>
                        <a:ext uri="{FF2B5EF4-FFF2-40B4-BE49-F238E27FC236}">
                          <a16:creationId xmlns:a16="http://schemas.microsoft.com/office/drawing/2014/main" id="{942F903D-B5FA-49AF-8487-CCD7AF99897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1666" name="그래픽 1665" descr="미래">
                <a:extLst>
                  <a:ext uri="{FF2B5EF4-FFF2-40B4-BE49-F238E27FC236}">
                    <a16:creationId xmlns:a16="http://schemas.microsoft.com/office/drawing/2014/main" id="{24C60986-9E9B-49E6-9B05-E9FDD0CA0386}"/>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1660" name="사각형: 둥근 모서리 1659">
              <a:extLst>
                <a:ext uri="{FF2B5EF4-FFF2-40B4-BE49-F238E27FC236}">
                  <a16:creationId xmlns:a16="http://schemas.microsoft.com/office/drawing/2014/main" id="{B1DD3B17-9E87-47F1-B643-C53A1574CF67}"/>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687" name="그룹 1686">
            <a:extLst>
              <a:ext uri="{FF2B5EF4-FFF2-40B4-BE49-F238E27FC236}">
                <a16:creationId xmlns:a16="http://schemas.microsoft.com/office/drawing/2014/main" id="{0DFC2127-0781-4003-815C-33F2F8EAD067}"/>
              </a:ext>
            </a:extLst>
          </p:cNvPr>
          <p:cNvGrpSpPr/>
          <p:nvPr/>
        </p:nvGrpSpPr>
        <p:grpSpPr>
          <a:xfrm>
            <a:off x="3226359" y="3637922"/>
            <a:ext cx="511242" cy="253211"/>
            <a:chOff x="637436" y="2758665"/>
            <a:chExt cx="511242" cy="253211"/>
          </a:xfrm>
        </p:grpSpPr>
        <p:sp>
          <p:nvSpPr>
            <p:cNvPr id="1688" name="직사각형 1687">
              <a:extLst>
                <a:ext uri="{FF2B5EF4-FFF2-40B4-BE49-F238E27FC236}">
                  <a16:creationId xmlns:a16="http://schemas.microsoft.com/office/drawing/2014/main" id="{CB88A500-6CE8-4972-B49F-38096A366CB8}"/>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2</a:t>
              </a:r>
              <a:endParaRPr kumimoji="1" lang="ko-KR" altLang="en-US" sz="800" b="1" kern="1200" dirty="0">
                <a:solidFill>
                  <a:srgbClr val="595959"/>
                </a:solidFill>
                <a:latin typeface="맑은 고딕"/>
                <a:ea typeface="맑은 고딕" panose="020B0503020000020004" pitchFamily="50" charset="-127"/>
              </a:endParaRPr>
            </a:p>
          </p:txBody>
        </p:sp>
        <p:sp>
          <p:nvSpPr>
            <p:cNvPr id="1689"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C8122CCD-1CB5-4439-8EB2-9FD969A5D75D}"/>
                </a:ext>
              </a:extLst>
            </p:cNvPr>
            <p:cNvSpPr>
              <a:spLocks noChangeAspect="1"/>
            </p:cNvSpPr>
            <p:nvPr>
              <p:custDataLst>
                <p:tags r:id="rId4"/>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1690" name="그룹 1689">
            <a:extLst>
              <a:ext uri="{FF2B5EF4-FFF2-40B4-BE49-F238E27FC236}">
                <a16:creationId xmlns:a16="http://schemas.microsoft.com/office/drawing/2014/main" id="{576A9F0F-7D57-4DB9-A03F-3CAE159DB8F0}"/>
              </a:ext>
            </a:extLst>
          </p:cNvPr>
          <p:cNvGrpSpPr/>
          <p:nvPr/>
        </p:nvGrpSpPr>
        <p:grpSpPr>
          <a:xfrm>
            <a:off x="3191958" y="3875658"/>
            <a:ext cx="5165826" cy="453092"/>
            <a:chOff x="3191958" y="1868194"/>
            <a:chExt cx="5165826" cy="453092"/>
          </a:xfrm>
        </p:grpSpPr>
        <p:sp>
          <p:nvSpPr>
            <p:cNvPr id="1691" name="Text Box">
              <a:extLst>
                <a:ext uri="{FF2B5EF4-FFF2-40B4-BE49-F238E27FC236}">
                  <a16:creationId xmlns:a16="http://schemas.microsoft.com/office/drawing/2014/main" id="{FA03295E-A029-4D38-839E-3386ACEA2925}"/>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692" name="직사각형 1691">
              <a:extLst>
                <a:ext uri="{FF2B5EF4-FFF2-40B4-BE49-F238E27FC236}">
                  <a16:creationId xmlns:a16="http://schemas.microsoft.com/office/drawing/2014/main" id="{47F6693B-2351-4E66-A3C7-C6ADDDFC4ED1}"/>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693" name="그룹 1692">
              <a:extLst>
                <a:ext uri="{FF2B5EF4-FFF2-40B4-BE49-F238E27FC236}">
                  <a16:creationId xmlns:a16="http://schemas.microsoft.com/office/drawing/2014/main" id="{86D5F218-07EE-4D97-9D54-0433538E0B50}"/>
                </a:ext>
              </a:extLst>
            </p:cNvPr>
            <p:cNvGrpSpPr/>
            <p:nvPr/>
          </p:nvGrpSpPr>
          <p:grpSpPr>
            <a:xfrm>
              <a:off x="3311238" y="1971630"/>
              <a:ext cx="502229" cy="246221"/>
              <a:chOff x="4392611" y="1907356"/>
              <a:chExt cx="502229" cy="246221"/>
            </a:xfrm>
          </p:grpSpPr>
          <p:sp>
            <p:nvSpPr>
              <p:cNvPr id="1720" name="직사각형 1719">
                <a:extLst>
                  <a:ext uri="{FF2B5EF4-FFF2-40B4-BE49-F238E27FC236}">
                    <a16:creationId xmlns:a16="http://schemas.microsoft.com/office/drawing/2014/main" id="{63183949-4764-4240-B12D-FB14BA152FA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721" name="그룹 1720">
                <a:extLst>
                  <a:ext uri="{FF2B5EF4-FFF2-40B4-BE49-F238E27FC236}">
                    <a16:creationId xmlns:a16="http://schemas.microsoft.com/office/drawing/2014/main" id="{193B956F-C53A-45F9-B188-B2FAC76D41BE}"/>
                  </a:ext>
                </a:extLst>
              </p:cNvPr>
              <p:cNvGrpSpPr/>
              <p:nvPr/>
            </p:nvGrpSpPr>
            <p:grpSpPr>
              <a:xfrm>
                <a:off x="4392611" y="1954866"/>
                <a:ext cx="151200" cy="151200"/>
                <a:chOff x="4392611" y="1954866"/>
                <a:chExt cx="151200" cy="151200"/>
              </a:xfrm>
            </p:grpSpPr>
            <p:sp>
              <p:nvSpPr>
                <p:cNvPr id="1722" name="자유형: 도형 1721">
                  <a:extLst>
                    <a:ext uri="{FF2B5EF4-FFF2-40B4-BE49-F238E27FC236}">
                      <a16:creationId xmlns:a16="http://schemas.microsoft.com/office/drawing/2014/main" id="{CB0BB6A4-7E50-4AF4-ABBF-B1F268D2D18A}"/>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723" name="자유형: 도형 1722">
                  <a:extLst>
                    <a:ext uri="{FF2B5EF4-FFF2-40B4-BE49-F238E27FC236}">
                      <a16:creationId xmlns:a16="http://schemas.microsoft.com/office/drawing/2014/main" id="{6EC43775-DE6E-4EDC-A19D-3F82E15706CA}"/>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694" name="그래픽 1693" descr="별">
              <a:extLst>
                <a:ext uri="{FF2B5EF4-FFF2-40B4-BE49-F238E27FC236}">
                  <a16:creationId xmlns:a16="http://schemas.microsoft.com/office/drawing/2014/main" id="{80CD4D17-115E-4FAE-9812-3C68912F04C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695" name="그룹 1694">
              <a:extLst>
                <a:ext uri="{FF2B5EF4-FFF2-40B4-BE49-F238E27FC236}">
                  <a16:creationId xmlns:a16="http://schemas.microsoft.com/office/drawing/2014/main" id="{723509CC-492D-4FB9-82CD-CBE869E3AB2C}"/>
                </a:ext>
              </a:extLst>
            </p:cNvPr>
            <p:cNvGrpSpPr/>
            <p:nvPr/>
          </p:nvGrpSpPr>
          <p:grpSpPr>
            <a:xfrm>
              <a:off x="4147245" y="2004146"/>
              <a:ext cx="171825" cy="171825"/>
              <a:chOff x="9882231" y="5758893"/>
              <a:chExt cx="914400" cy="914400"/>
            </a:xfrm>
          </p:grpSpPr>
          <p:sp>
            <p:nvSpPr>
              <p:cNvPr id="1718" name="타원 1717">
                <a:extLst>
                  <a:ext uri="{FF2B5EF4-FFF2-40B4-BE49-F238E27FC236}">
                    <a16:creationId xmlns:a16="http://schemas.microsoft.com/office/drawing/2014/main" id="{4876281D-1B40-41C6-B0CA-61C77C67B2AC}"/>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719" name="직선 연결선 1718">
                <a:extLst>
                  <a:ext uri="{FF2B5EF4-FFF2-40B4-BE49-F238E27FC236}">
                    <a16:creationId xmlns:a16="http://schemas.microsoft.com/office/drawing/2014/main" id="{CEE17237-EC1F-4F67-89B3-67F9C380145B}"/>
                  </a:ext>
                </a:extLst>
              </p:cNvPr>
              <p:cNvCxnSpPr>
                <a:stCxn id="1718" idx="7"/>
                <a:endCxn id="1718"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96" name="그룹 1695">
              <a:extLst>
                <a:ext uri="{FF2B5EF4-FFF2-40B4-BE49-F238E27FC236}">
                  <a16:creationId xmlns:a16="http://schemas.microsoft.com/office/drawing/2014/main" id="{7191314F-85EE-4D9B-8A50-C9A305C9A9B2}"/>
                </a:ext>
              </a:extLst>
            </p:cNvPr>
            <p:cNvGrpSpPr/>
            <p:nvPr/>
          </p:nvGrpSpPr>
          <p:grpSpPr>
            <a:xfrm>
              <a:off x="6658505" y="1947940"/>
              <a:ext cx="1634798" cy="293600"/>
              <a:chOff x="8987029" y="6075424"/>
              <a:chExt cx="1634798" cy="293600"/>
            </a:xfrm>
          </p:grpSpPr>
          <p:grpSp>
            <p:nvGrpSpPr>
              <p:cNvPr id="1698" name="그룹 1697">
                <a:extLst>
                  <a:ext uri="{FF2B5EF4-FFF2-40B4-BE49-F238E27FC236}">
                    <a16:creationId xmlns:a16="http://schemas.microsoft.com/office/drawing/2014/main" id="{8D5D0220-286E-4AE6-82F4-3F095D4A66D6}"/>
                  </a:ext>
                </a:extLst>
              </p:cNvPr>
              <p:cNvGrpSpPr/>
              <p:nvPr/>
            </p:nvGrpSpPr>
            <p:grpSpPr>
              <a:xfrm>
                <a:off x="10002348" y="6075424"/>
                <a:ext cx="281917" cy="285412"/>
                <a:chOff x="6284958" y="3632365"/>
                <a:chExt cx="513408" cy="513408"/>
              </a:xfrm>
            </p:grpSpPr>
            <p:sp>
              <p:nvSpPr>
                <p:cNvPr id="1716" name="Oval">
                  <a:extLst>
                    <a:ext uri="{FF2B5EF4-FFF2-40B4-BE49-F238E27FC236}">
                      <a16:creationId xmlns:a16="http://schemas.microsoft.com/office/drawing/2014/main" id="{F4D3E98C-4DD1-4742-A246-00864E4A348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17" name="Create">
                  <a:extLst>
                    <a:ext uri="{FF2B5EF4-FFF2-40B4-BE49-F238E27FC236}">
                      <a16:creationId xmlns:a16="http://schemas.microsoft.com/office/drawing/2014/main" id="{CF09C419-6D03-4672-9307-18485E64991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699" name="그룹 1698">
                <a:extLst>
                  <a:ext uri="{FF2B5EF4-FFF2-40B4-BE49-F238E27FC236}">
                    <a16:creationId xmlns:a16="http://schemas.microsoft.com/office/drawing/2014/main" id="{C0A507B4-C9F3-4E51-AB48-ABACE28337F2}"/>
                  </a:ext>
                </a:extLst>
              </p:cNvPr>
              <p:cNvGrpSpPr/>
              <p:nvPr/>
            </p:nvGrpSpPr>
            <p:grpSpPr>
              <a:xfrm>
                <a:off x="9664786" y="6083612"/>
                <a:ext cx="281917" cy="285412"/>
                <a:chOff x="6603234" y="4517407"/>
                <a:chExt cx="488446" cy="488446"/>
              </a:xfrm>
            </p:grpSpPr>
            <p:sp>
              <p:nvSpPr>
                <p:cNvPr id="1714" name="Oval">
                  <a:extLst>
                    <a:ext uri="{FF2B5EF4-FFF2-40B4-BE49-F238E27FC236}">
                      <a16:creationId xmlns:a16="http://schemas.microsoft.com/office/drawing/2014/main" id="{F717CA4B-A528-4BFC-A2CC-0C89B0FC0DF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15" name="Freeform 130">
                  <a:extLst>
                    <a:ext uri="{FF2B5EF4-FFF2-40B4-BE49-F238E27FC236}">
                      <a16:creationId xmlns:a16="http://schemas.microsoft.com/office/drawing/2014/main" id="{9079AA47-24DB-470C-B605-19D5DF58C860}"/>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700" name="그룹 1699">
                <a:extLst>
                  <a:ext uri="{FF2B5EF4-FFF2-40B4-BE49-F238E27FC236}">
                    <a16:creationId xmlns:a16="http://schemas.microsoft.com/office/drawing/2014/main" id="{FEAC51E5-9990-48B8-AB74-F931E0CAEFEE}"/>
                  </a:ext>
                </a:extLst>
              </p:cNvPr>
              <p:cNvGrpSpPr/>
              <p:nvPr/>
            </p:nvGrpSpPr>
            <p:grpSpPr>
              <a:xfrm>
                <a:off x="8987029" y="6083609"/>
                <a:ext cx="281917" cy="285413"/>
                <a:chOff x="8463884" y="6122086"/>
                <a:chExt cx="281917" cy="285413"/>
              </a:xfrm>
            </p:grpSpPr>
            <p:sp>
              <p:nvSpPr>
                <p:cNvPr id="1712" name="Oval">
                  <a:extLst>
                    <a:ext uri="{FF2B5EF4-FFF2-40B4-BE49-F238E27FC236}">
                      <a16:creationId xmlns:a16="http://schemas.microsoft.com/office/drawing/2014/main" id="{7294BE18-9F95-4C28-B546-27F22B2BA2B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13" name="Phone">
                  <a:extLst>
                    <a:ext uri="{FF2B5EF4-FFF2-40B4-BE49-F238E27FC236}">
                      <a16:creationId xmlns:a16="http://schemas.microsoft.com/office/drawing/2014/main" id="{63B153F8-AC9C-42DB-9289-28CE3AA11CB2}"/>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701" name="Oval">
                <a:extLst>
                  <a:ext uri="{FF2B5EF4-FFF2-40B4-BE49-F238E27FC236}">
                    <a16:creationId xmlns:a16="http://schemas.microsoft.com/office/drawing/2014/main" id="{C17F3A5E-8044-4D03-9D77-4F385B68AA55}"/>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02" name="그룹 1701">
                <a:extLst>
                  <a:ext uri="{FF2B5EF4-FFF2-40B4-BE49-F238E27FC236}">
                    <a16:creationId xmlns:a16="http://schemas.microsoft.com/office/drawing/2014/main" id="{77367A39-4DA1-4BDF-9004-BF0A62B3451A}"/>
                  </a:ext>
                </a:extLst>
              </p:cNvPr>
              <p:cNvGrpSpPr/>
              <p:nvPr/>
            </p:nvGrpSpPr>
            <p:grpSpPr>
              <a:xfrm>
                <a:off x="10339910" y="6075424"/>
                <a:ext cx="281917" cy="285412"/>
                <a:chOff x="8097032" y="4517407"/>
                <a:chExt cx="488446" cy="488446"/>
              </a:xfrm>
            </p:grpSpPr>
            <p:sp>
              <p:nvSpPr>
                <p:cNvPr id="1704" name="Oval">
                  <a:extLst>
                    <a:ext uri="{FF2B5EF4-FFF2-40B4-BE49-F238E27FC236}">
                      <a16:creationId xmlns:a16="http://schemas.microsoft.com/office/drawing/2014/main" id="{7E154566-852C-4FF4-83D8-E76CE16380C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05" name="그룹 1704">
                  <a:extLst>
                    <a:ext uri="{FF2B5EF4-FFF2-40B4-BE49-F238E27FC236}">
                      <a16:creationId xmlns:a16="http://schemas.microsoft.com/office/drawing/2014/main" id="{DFB613DC-873C-4DF5-BD89-C7DEE1762FEE}"/>
                    </a:ext>
                  </a:extLst>
                </p:cNvPr>
                <p:cNvGrpSpPr/>
                <p:nvPr/>
              </p:nvGrpSpPr>
              <p:grpSpPr>
                <a:xfrm>
                  <a:off x="8206228" y="4636944"/>
                  <a:ext cx="270054" cy="295513"/>
                  <a:chOff x="8195379" y="4636944"/>
                  <a:chExt cx="270054" cy="295513"/>
                </a:xfrm>
              </p:grpSpPr>
              <p:grpSp>
                <p:nvGrpSpPr>
                  <p:cNvPr id="1706" name="그룹 1705">
                    <a:extLst>
                      <a:ext uri="{FF2B5EF4-FFF2-40B4-BE49-F238E27FC236}">
                        <a16:creationId xmlns:a16="http://schemas.microsoft.com/office/drawing/2014/main" id="{9F32F097-8BF7-47F5-8596-986CF78C7315}"/>
                      </a:ext>
                    </a:extLst>
                  </p:cNvPr>
                  <p:cNvGrpSpPr/>
                  <p:nvPr/>
                </p:nvGrpSpPr>
                <p:grpSpPr>
                  <a:xfrm>
                    <a:off x="8195379" y="4636944"/>
                    <a:ext cx="217562" cy="249372"/>
                    <a:chOff x="7971802" y="-2010646"/>
                    <a:chExt cx="1254159" cy="1437547"/>
                  </a:xfrm>
                  <a:noFill/>
                </p:grpSpPr>
                <p:sp>
                  <p:nvSpPr>
                    <p:cNvPr id="1710" name="자유형: 도형 1709">
                      <a:extLst>
                        <a:ext uri="{FF2B5EF4-FFF2-40B4-BE49-F238E27FC236}">
                          <a16:creationId xmlns:a16="http://schemas.microsoft.com/office/drawing/2014/main" id="{2FB87608-ED65-438D-BE81-59B5C121A92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711" name="자유형: 도형 1710">
                      <a:extLst>
                        <a:ext uri="{FF2B5EF4-FFF2-40B4-BE49-F238E27FC236}">
                          <a16:creationId xmlns:a16="http://schemas.microsoft.com/office/drawing/2014/main" id="{2E433794-368B-43F9-A2EF-CB3C8DBF4C3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707" name="그룹 1706">
                    <a:extLst>
                      <a:ext uri="{FF2B5EF4-FFF2-40B4-BE49-F238E27FC236}">
                        <a16:creationId xmlns:a16="http://schemas.microsoft.com/office/drawing/2014/main" id="{B803EE64-1D4B-4CB8-8076-574A8E88F81C}"/>
                      </a:ext>
                    </a:extLst>
                  </p:cNvPr>
                  <p:cNvGrpSpPr/>
                  <p:nvPr/>
                </p:nvGrpSpPr>
                <p:grpSpPr>
                  <a:xfrm>
                    <a:off x="8360451" y="4827475"/>
                    <a:ext cx="104982" cy="104982"/>
                    <a:chOff x="8382149" y="4833825"/>
                    <a:chExt cx="104982" cy="104982"/>
                  </a:xfrm>
                </p:grpSpPr>
                <p:sp>
                  <p:nvSpPr>
                    <p:cNvPr id="1708" name="Oval">
                      <a:extLst>
                        <a:ext uri="{FF2B5EF4-FFF2-40B4-BE49-F238E27FC236}">
                          <a16:creationId xmlns:a16="http://schemas.microsoft.com/office/drawing/2014/main" id="{B99C9885-603D-4C0A-88C8-3B9046658AA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709" name="그래픽 1708" descr="닫기">
                      <a:extLst>
                        <a:ext uri="{FF2B5EF4-FFF2-40B4-BE49-F238E27FC236}">
                          <a16:creationId xmlns:a16="http://schemas.microsoft.com/office/drawing/2014/main" id="{EB33141D-FACC-4F31-9855-9C9E5FFF02F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1703" name="그래픽 1702" descr="미래">
                <a:extLst>
                  <a:ext uri="{FF2B5EF4-FFF2-40B4-BE49-F238E27FC236}">
                    <a16:creationId xmlns:a16="http://schemas.microsoft.com/office/drawing/2014/main" id="{C4FBAFBD-043A-4CC0-A87A-9BD890B67BD8}"/>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1697" name="사각형: 둥근 모서리 1696">
              <a:extLst>
                <a:ext uri="{FF2B5EF4-FFF2-40B4-BE49-F238E27FC236}">
                  <a16:creationId xmlns:a16="http://schemas.microsoft.com/office/drawing/2014/main" id="{569F35B5-6F8D-4055-83A8-8A7D93794F74}"/>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724" name="그룹 1723">
            <a:extLst>
              <a:ext uri="{FF2B5EF4-FFF2-40B4-BE49-F238E27FC236}">
                <a16:creationId xmlns:a16="http://schemas.microsoft.com/office/drawing/2014/main" id="{B1805EBE-68C8-4F7B-BB5D-AF014162D11F}"/>
              </a:ext>
            </a:extLst>
          </p:cNvPr>
          <p:cNvGrpSpPr/>
          <p:nvPr/>
        </p:nvGrpSpPr>
        <p:grpSpPr>
          <a:xfrm>
            <a:off x="3191958" y="4395199"/>
            <a:ext cx="5165826" cy="453092"/>
            <a:chOff x="3191958" y="1868194"/>
            <a:chExt cx="5165826" cy="453092"/>
          </a:xfrm>
        </p:grpSpPr>
        <p:sp>
          <p:nvSpPr>
            <p:cNvPr id="1725" name="Text Box">
              <a:extLst>
                <a:ext uri="{FF2B5EF4-FFF2-40B4-BE49-F238E27FC236}">
                  <a16:creationId xmlns:a16="http://schemas.microsoft.com/office/drawing/2014/main" id="{BDF2FDC2-0777-4C43-917A-79E5F0122B36}"/>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726" name="직사각형 1725">
              <a:extLst>
                <a:ext uri="{FF2B5EF4-FFF2-40B4-BE49-F238E27FC236}">
                  <a16:creationId xmlns:a16="http://schemas.microsoft.com/office/drawing/2014/main" id="{3B43F30C-7F02-406A-9A10-8A28D214C28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727" name="그룹 1726">
              <a:extLst>
                <a:ext uri="{FF2B5EF4-FFF2-40B4-BE49-F238E27FC236}">
                  <a16:creationId xmlns:a16="http://schemas.microsoft.com/office/drawing/2014/main" id="{A15F42EA-9F0F-49A7-A3F8-400026A64B1B}"/>
                </a:ext>
              </a:extLst>
            </p:cNvPr>
            <p:cNvGrpSpPr/>
            <p:nvPr/>
          </p:nvGrpSpPr>
          <p:grpSpPr>
            <a:xfrm>
              <a:off x="3311238" y="1971630"/>
              <a:ext cx="502229" cy="246221"/>
              <a:chOff x="4392611" y="1907356"/>
              <a:chExt cx="502229" cy="246221"/>
            </a:xfrm>
          </p:grpSpPr>
          <p:sp>
            <p:nvSpPr>
              <p:cNvPr id="1754" name="직사각형 1753">
                <a:extLst>
                  <a:ext uri="{FF2B5EF4-FFF2-40B4-BE49-F238E27FC236}">
                    <a16:creationId xmlns:a16="http://schemas.microsoft.com/office/drawing/2014/main" id="{0AB23FC0-357F-4101-AE2B-52D53B35444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755" name="그룹 1754">
                <a:extLst>
                  <a:ext uri="{FF2B5EF4-FFF2-40B4-BE49-F238E27FC236}">
                    <a16:creationId xmlns:a16="http://schemas.microsoft.com/office/drawing/2014/main" id="{E4CF13C2-53AC-41DE-8104-FC50CA2FEE0A}"/>
                  </a:ext>
                </a:extLst>
              </p:cNvPr>
              <p:cNvGrpSpPr/>
              <p:nvPr/>
            </p:nvGrpSpPr>
            <p:grpSpPr>
              <a:xfrm>
                <a:off x="4392611" y="1954866"/>
                <a:ext cx="151200" cy="151200"/>
                <a:chOff x="4392611" y="1954866"/>
                <a:chExt cx="151200" cy="151200"/>
              </a:xfrm>
            </p:grpSpPr>
            <p:sp>
              <p:nvSpPr>
                <p:cNvPr id="1756" name="자유형: 도형 1755">
                  <a:extLst>
                    <a:ext uri="{FF2B5EF4-FFF2-40B4-BE49-F238E27FC236}">
                      <a16:creationId xmlns:a16="http://schemas.microsoft.com/office/drawing/2014/main" id="{37C49232-8B02-4B9A-A312-8985FDB79B39}"/>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757" name="자유형: 도형 1756">
                  <a:extLst>
                    <a:ext uri="{FF2B5EF4-FFF2-40B4-BE49-F238E27FC236}">
                      <a16:creationId xmlns:a16="http://schemas.microsoft.com/office/drawing/2014/main" id="{5F71E3C2-F781-4F0F-B842-2280F7D0BC9E}"/>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728" name="그래픽 1727" descr="별">
              <a:extLst>
                <a:ext uri="{FF2B5EF4-FFF2-40B4-BE49-F238E27FC236}">
                  <a16:creationId xmlns:a16="http://schemas.microsoft.com/office/drawing/2014/main" id="{C2274414-41C5-4677-B918-6AB44EFB43A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729" name="그룹 1728">
              <a:extLst>
                <a:ext uri="{FF2B5EF4-FFF2-40B4-BE49-F238E27FC236}">
                  <a16:creationId xmlns:a16="http://schemas.microsoft.com/office/drawing/2014/main" id="{E3AAFC54-B21E-4E81-9D08-DABE6DE9692E}"/>
                </a:ext>
              </a:extLst>
            </p:cNvPr>
            <p:cNvGrpSpPr/>
            <p:nvPr/>
          </p:nvGrpSpPr>
          <p:grpSpPr>
            <a:xfrm>
              <a:off x="4147245" y="2004146"/>
              <a:ext cx="171825" cy="171825"/>
              <a:chOff x="9882231" y="5758893"/>
              <a:chExt cx="914400" cy="914400"/>
            </a:xfrm>
          </p:grpSpPr>
          <p:sp>
            <p:nvSpPr>
              <p:cNvPr id="1752" name="타원 1751">
                <a:extLst>
                  <a:ext uri="{FF2B5EF4-FFF2-40B4-BE49-F238E27FC236}">
                    <a16:creationId xmlns:a16="http://schemas.microsoft.com/office/drawing/2014/main" id="{5CC267C2-038C-418B-8B7E-3B9AB70DF592}"/>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753" name="직선 연결선 1752">
                <a:extLst>
                  <a:ext uri="{FF2B5EF4-FFF2-40B4-BE49-F238E27FC236}">
                    <a16:creationId xmlns:a16="http://schemas.microsoft.com/office/drawing/2014/main" id="{AC6CB284-C8FF-4D06-9D43-9BE943F036BC}"/>
                  </a:ext>
                </a:extLst>
              </p:cNvPr>
              <p:cNvCxnSpPr>
                <a:stCxn id="1752" idx="7"/>
                <a:endCxn id="1752"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30" name="그룹 1729">
              <a:extLst>
                <a:ext uri="{FF2B5EF4-FFF2-40B4-BE49-F238E27FC236}">
                  <a16:creationId xmlns:a16="http://schemas.microsoft.com/office/drawing/2014/main" id="{C639E275-B11C-4844-9C27-A222D5DF05A3}"/>
                </a:ext>
              </a:extLst>
            </p:cNvPr>
            <p:cNvGrpSpPr/>
            <p:nvPr/>
          </p:nvGrpSpPr>
          <p:grpSpPr>
            <a:xfrm>
              <a:off x="6658505" y="1947940"/>
              <a:ext cx="1634798" cy="293600"/>
              <a:chOff x="8987029" y="6075424"/>
              <a:chExt cx="1634798" cy="293600"/>
            </a:xfrm>
          </p:grpSpPr>
          <p:grpSp>
            <p:nvGrpSpPr>
              <p:cNvPr id="1732" name="그룹 1731">
                <a:extLst>
                  <a:ext uri="{FF2B5EF4-FFF2-40B4-BE49-F238E27FC236}">
                    <a16:creationId xmlns:a16="http://schemas.microsoft.com/office/drawing/2014/main" id="{0565CD5A-1E90-4586-80E8-4E7283ACC28C}"/>
                  </a:ext>
                </a:extLst>
              </p:cNvPr>
              <p:cNvGrpSpPr/>
              <p:nvPr/>
            </p:nvGrpSpPr>
            <p:grpSpPr>
              <a:xfrm>
                <a:off x="10002348" y="6075424"/>
                <a:ext cx="281917" cy="285412"/>
                <a:chOff x="6284958" y="3632365"/>
                <a:chExt cx="513408" cy="513408"/>
              </a:xfrm>
            </p:grpSpPr>
            <p:sp>
              <p:nvSpPr>
                <p:cNvPr id="1750" name="Oval">
                  <a:extLst>
                    <a:ext uri="{FF2B5EF4-FFF2-40B4-BE49-F238E27FC236}">
                      <a16:creationId xmlns:a16="http://schemas.microsoft.com/office/drawing/2014/main" id="{618CD06A-4E6D-4BC1-A4B8-D72EB46DA8FF}"/>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51" name="Create">
                  <a:extLst>
                    <a:ext uri="{FF2B5EF4-FFF2-40B4-BE49-F238E27FC236}">
                      <a16:creationId xmlns:a16="http://schemas.microsoft.com/office/drawing/2014/main" id="{ADE3C445-19CC-4A82-8EFB-BC60302CEBD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733" name="그룹 1732">
                <a:extLst>
                  <a:ext uri="{FF2B5EF4-FFF2-40B4-BE49-F238E27FC236}">
                    <a16:creationId xmlns:a16="http://schemas.microsoft.com/office/drawing/2014/main" id="{E492498E-30EA-4EF7-9B48-AD965FB2228E}"/>
                  </a:ext>
                </a:extLst>
              </p:cNvPr>
              <p:cNvGrpSpPr/>
              <p:nvPr/>
            </p:nvGrpSpPr>
            <p:grpSpPr>
              <a:xfrm>
                <a:off x="9664786" y="6083612"/>
                <a:ext cx="281917" cy="285412"/>
                <a:chOff x="6603234" y="4517407"/>
                <a:chExt cx="488446" cy="488446"/>
              </a:xfrm>
            </p:grpSpPr>
            <p:sp>
              <p:nvSpPr>
                <p:cNvPr id="1748" name="Oval">
                  <a:extLst>
                    <a:ext uri="{FF2B5EF4-FFF2-40B4-BE49-F238E27FC236}">
                      <a16:creationId xmlns:a16="http://schemas.microsoft.com/office/drawing/2014/main" id="{55C2B40C-BD88-46EA-8CD9-1112E95C504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49" name="Freeform 130">
                  <a:extLst>
                    <a:ext uri="{FF2B5EF4-FFF2-40B4-BE49-F238E27FC236}">
                      <a16:creationId xmlns:a16="http://schemas.microsoft.com/office/drawing/2014/main" id="{FEF80051-8FED-45B4-BE4C-3E5D27C9C2EB}"/>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734" name="그룹 1733">
                <a:extLst>
                  <a:ext uri="{FF2B5EF4-FFF2-40B4-BE49-F238E27FC236}">
                    <a16:creationId xmlns:a16="http://schemas.microsoft.com/office/drawing/2014/main" id="{E62082E2-586C-452C-BD7A-1CF99D26CE3E}"/>
                  </a:ext>
                </a:extLst>
              </p:cNvPr>
              <p:cNvGrpSpPr/>
              <p:nvPr/>
            </p:nvGrpSpPr>
            <p:grpSpPr>
              <a:xfrm>
                <a:off x="8987029" y="6083609"/>
                <a:ext cx="281917" cy="285413"/>
                <a:chOff x="8463884" y="6122086"/>
                <a:chExt cx="281917" cy="285413"/>
              </a:xfrm>
            </p:grpSpPr>
            <p:sp>
              <p:nvSpPr>
                <p:cNvPr id="1746" name="Oval">
                  <a:extLst>
                    <a:ext uri="{FF2B5EF4-FFF2-40B4-BE49-F238E27FC236}">
                      <a16:creationId xmlns:a16="http://schemas.microsoft.com/office/drawing/2014/main" id="{222EB011-FEE1-44BD-951D-DABB00A00251}"/>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47" name="Phone">
                  <a:extLst>
                    <a:ext uri="{FF2B5EF4-FFF2-40B4-BE49-F238E27FC236}">
                      <a16:creationId xmlns:a16="http://schemas.microsoft.com/office/drawing/2014/main" id="{CB7AB794-B249-46C5-85F3-2B395AAC1BD5}"/>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735" name="Oval">
                <a:extLst>
                  <a:ext uri="{FF2B5EF4-FFF2-40B4-BE49-F238E27FC236}">
                    <a16:creationId xmlns:a16="http://schemas.microsoft.com/office/drawing/2014/main" id="{F974BAC6-87A2-4A33-992F-55D4BAB1C27A}"/>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36" name="그룹 1735">
                <a:extLst>
                  <a:ext uri="{FF2B5EF4-FFF2-40B4-BE49-F238E27FC236}">
                    <a16:creationId xmlns:a16="http://schemas.microsoft.com/office/drawing/2014/main" id="{26939952-11EB-40D3-8B42-3E0C016A945E}"/>
                  </a:ext>
                </a:extLst>
              </p:cNvPr>
              <p:cNvGrpSpPr/>
              <p:nvPr/>
            </p:nvGrpSpPr>
            <p:grpSpPr>
              <a:xfrm>
                <a:off x="10339910" y="6075424"/>
                <a:ext cx="281917" cy="285412"/>
                <a:chOff x="8097032" y="4517407"/>
                <a:chExt cx="488446" cy="488446"/>
              </a:xfrm>
            </p:grpSpPr>
            <p:sp>
              <p:nvSpPr>
                <p:cNvPr id="1738" name="Oval">
                  <a:extLst>
                    <a:ext uri="{FF2B5EF4-FFF2-40B4-BE49-F238E27FC236}">
                      <a16:creationId xmlns:a16="http://schemas.microsoft.com/office/drawing/2014/main" id="{0A92074E-14D4-4CD9-B8E8-6AD9FD7BD41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39" name="그룹 1738">
                  <a:extLst>
                    <a:ext uri="{FF2B5EF4-FFF2-40B4-BE49-F238E27FC236}">
                      <a16:creationId xmlns:a16="http://schemas.microsoft.com/office/drawing/2014/main" id="{5A2DACC2-268E-47D2-80B1-206122F4BF18}"/>
                    </a:ext>
                  </a:extLst>
                </p:cNvPr>
                <p:cNvGrpSpPr/>
                <p:nvPr/>
              </p:nvGrpSpPr>
              <p:grpSpPr>
                <a:xfrm>
                  <a:off x="8206228" y="4636944"/>
                  <a:ext cx="270054" cy="295513"/>
                  <a:chOff x="8195379" y="4636944"/>
                  <a:chExt cx="270054" cy="295513"/>
                </a:xfrm>
              </p:grpSpPr>
              <p:grpSp>
                <p:nvGrpSpPr>
                  <p:cNvPr id="1740" name="그룹 1739">
                    <a:extLst>
                      <a:ext uri="{FF2B5EF4-FFF2-40B4-BE49-F238E27FC236}">
                        <a16:creationId xmlns:a16="http://schemas.microsoft.com/office/drawing/2014/main" id="{DACD828E-BE2E-45FE-B8F9-618728C89CB2}"/>
                      </a:ext>
                    </a:extLst>
                  </p:cNvPr>
                  <p:cNvGrpSpPr/>
                  <p:nvPr/>
                </p:nvGrpSpPr>
                <p:grpSpPr>
                  <a:xfrm>
                    <a:off x="8195379" y="4636944"/>
                    <a:ext cx="217562" cy="249372"/>
                    <a:chOff x="7971802" y="-2010646"/>
                    <a:chExt cx="1254159" cy="1437547"/>
                  </a:xfrm>
                  <a:noFill/>
                </p:grpSpPr>
                <p:sp>
                  <p:nvSpPr>
                    <p:cNvPr id="1744" name="자유형: 도형 1743">
                      <a:extLst>
                        <a:ext uri="{FF2B5EF4-FFF2-40B4-BE49-F238E27FC236}">
                          <a16:creationId xmlns:a16="http://schemas.microsoft.com/office/drawing/2014/main" id="{6D07C039-DA3F-42D6-B9CF-0721D5137A2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745" name="자유형: 도형 1744">
                      <a:extLst>
                        <a:ext uri="{FF2B5EF4-FFF2-40B4-BE49-F238E27FC236}">
                          <a16:creationId xmlns:a16="http://schemas.microsoft.com/office/drawing/2014/main" id="{1DFDEB9F-7FC1-4E04-BA60-51372F536CE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741" name="그룹 1740">
                    <a:extLst>
                      <a:ext uri="{FF2B5EF4-FFF2-40B4-BE49-F238E27FC236}">
                        <a16:creationId xmlns:a16="http://schemas.microsoft.com/office/drawing/2014/main" id="{96390746-7039-454F-8B93-E039268657A7}"/>
                      </a:ext>
                    </a:extLst>
                  </p:cNvPr>
                  <p:cNvGrpSpPr/>
                  <p:nvPr/>
                </p:nvGrpSpPr>
                <p:grpSpPr>
                  <a:xfrm>
                    <a:off x="8360451" y="4827475"/>
                    <a:ext cx="104982" cy="104982"/>
                    <a:chOff x="8382149" y="4833825"/>
                    <a:chExt cx="104982" cy="104982"/>
                  </a:xfrm>
                </p:grpSpPr>
                <p:sp>
                  <p:nvSpPr>
                    <p:cNvPr id="1742" name="Oval">
                      <a:extLst>
                        <a:ext uri="{FF2B5EF4-FFF2-40B4-BE49-F238E27FC236}">
                          <a16:creationId xmlns:a16="http://schemas.microsoft.com/office/drawing/2014/main" id="{BDE1D057-94F4-415D-BDF0-D1AFF8D5FAE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743" name="그래픽 1742" descr="닫기">
                      <a:extLst>
                        <a:ext uri="{FF2B5EF4-FFF2-40B4-BE49-F238E27FC236}">
                          <a16:creationId xmlns:a16="http://schemas.microsoft.com/office/drawing/2014/main" id="{0ABE4377-5142-40B9-B949-F9081943587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1737" name="그래픽 1736" descr="미래">
                <a:extLst>
                  <a:ext uri="{FF2B5EF4-FFF2-40B4-BE49-F238E27FC236}">
                    <a16:creationId xmlns:a16="http://schemas.microsoft.com/office/drawing/2014/main" id="{A5C55ECF-7F50-446F-8FB2-CECEB753760B}"/>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1731" name="사각형: 둥근 모서리 1730">
              <a:extLst>
                <a:ext uri="{FF2B5EF4-FFF2-40B4-BE49-F238E27FC236}">
                  <a16:creationId xmlns:a16="http://schemas.microsoft.com/office/drawing/2014/main" id="{BAF96096-C85D-440D-8426-DEFC7D7CC4BB}"/>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758" name="그룹 1757">
            <a:extLst>
              <a:ext uri="{FF2B5EF4-FFF2-40B4-BE49-F238E27FC236}">
                <a16:creationId xmlns:a16="http://schemas.microsoft.com/office/drawing/2014/main" id="{A8A9B1C6-83E1-4105-9A06-54394F517A7B}"/>
              </a:ext>
            </a:extLst>
          </p:cNvPr>
          <p:cNvGrpSpPr/>
          <p:nvPr/>
        </p:nvGrpSpPr>
        <p:grpSpPr>
          <a:xfrm>
            <a:off x="3191958" y="4913729"/>
            <a:ext cx="5165826" cy="453092"/>
            <a:chOff x="3191958" y="1868194"/>
            <a:chExt cx="5165826" cy="453092"/>
          </a:xfrm>
        </p:grpSpPr>
        <p:sp>
          <p:nvSpPr>
            <p:cNvPr id="1759" name="Text Box">
              <a:extLst>
                <a:ext uri="{FF2B5EF4-FFF2-40B4-BE49-F238E27FC236}">
                  <a16:creationId xmlns:a16="http://schemas.microsoft.com/office/drawing/2014/main" id="{31A5F742-F93D-4289-A358-AF9BE18DE260}"/>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760" name="직사각형 1759">
              <a:extLst>
                <a:ext uri="{FF2B5EF4-FFF2-40B4-BE49-F238E27FC236}">
                  <a16:creationId xmlns:a16="http://schemas.microsoft.com/office/drawing/2014/main" id="{0315C2D6-B92D-4977-8BED-706753202140}"/>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761" name="그룹 1760">
              <a:extLst>
                <a:ext uri="{FF2B5EF4-FFF2-40B4-BE49-F238E27FC236}">
                  <a16:creationId xmlns:a16="http://schemas.microsoft.com/office/drawing/2014/main" id="{4D4A9126-ED74-4E74-ACC1-3CFFC462AAFA}"/>
                </a:ext>
              </a:extLst>
            </p:cNvPr>
            <p:cNvGrpSpPr/>
            <p:nvPr/>
          </p:nvGrpSpPr>
          <p:grpSpPr>
            <a:xfrm>
              <a:off x="3311238" y="1971630"/>
              <a:ext cx="502229" cy="246221"/>
              <a:chOff x="4392611" y="1907356"/>
              <a:chExt cx="502229" cy="246221"/>
            </a:xfrm>
          </p:grpSpPr>
          <p:sp>
            <p:nvSpPr>
              <p:cNvPr id="1788" name="직사각형 1787">
                <a:extLst>
                  <a:ext uri="{FF2B5EF4-FFF2-40B4-BE49-F238E27FC236}">
                    <a16:creationId xmlns:a16="http://schemas.microsoft.com/office/drawing/2014/main" id="{CACA3658-2340-4A4D-A8F8-0CB951A749A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789" name="그룹 1788">
                <a:extLst>
                  <a:ext uri="{FF2B5EF4-FFF2-40B4-BE49-F238E27FC236}">
                    <a16:creationId xmlns:a16="http://schemas.microsoft.com/office/drawing/2014/main" id="{F26ACF4F-35FB-42FF-B0CC-33927B8E406B}"/>
                  </a:ext>
                </a:extLst>
              </p:cNvPr>
              <p:cNvGrpSpPr/>
              <p:nvPr/>
            </p:nvGrpSpPr>
            <p:grpSpPr>
              <a:xfrm>
                <a:off x="4392611" y="1954866"/>
                <a:ext cx="151200" cy="151200"/>
                <a:chOff x="4392611" y="1954866"/>
                <a:chExt cx="151200" cy="151200"/>
              </a:xfrm>
            </p:grpSpPr>
            <p:sp>
              <p:nvSpPr>
                <p:cNvPr id="1790" name="자유형: 도형 1789">
                  <a:extLst>
                    <a:ext uri="{FF2B5EF4-FFF2-40B4-BE49-F238E27FC236}">
                      <a16:creationId xmlns:a16="http://schemas.microsoft.com/office/drawing/2014/main" id="{4299B627-4A57-4D7A-A374-37C4E6B18A93}"/>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791" name="자유형: 도형 1790">
                  <a:extLst>
                    <a:ext uri="{FF2B5EF4-FFF2-40B4-BE49-F238E27FC236}">
                      <a16:creationId xmlns:a16="http://schemas.microsoft.com/office/drawing/2014/main" id="{A82E3964-C1F3-4404-8F0F-1BA37861BAAF}"/>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762" name="그래픽 1761" descr="별">
              <a:extLst>
                <a:ext uri="{FF2B5EF4-FFF2-40B4-BE49-F238E27FC236}">
                  <a16:creationId xmlns:a16="http://schemas.microsoft.com/office/drawing/2014/main" id="{45AAF12E-34A5-4608-BC11-8D77183B93F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763" name="그룹 1762">
              <a:extLst>
                <a:ext uri="{FF2B5EF4-FFF2-40B4-BE49-F238E27FC236}">
                  <a16:creationId xmlns:a16="http://schemas.microsoft.com/office/drawing/2014/main" id="{4C4A2AC8-BFCC-4865-AFB4-7626DBD64E80}"/>
                </a:ext>
              </a:extLst>
            </p:cNvPr>
            <p:cNvGrpSpPr/>
            <p:nvPr/>
          </p:nvGrpSpPr>
          <p:grpSpPr>
            <a:xfrm>
              <a:off x="4147245" y="2004146"/>
              <a:ext cx="171825" cy="171825"/>
              <a:chOff x="9882231" y="5758893"/>
              <a:chExt cx="914400" cy="914400"/>
            </a:xfrm>
          </p:grpSpPr>
          <p:sp>
            <p:nvSpPr>
              <p:cNvPr id="1786" name="타원 1785">
                <a:extLst>
                  <a:ext uri="{FF2B5EF4-FFF2-40B4-BE49-F238E27FC236}">
                    <a16:creationId xmlns:a16="http://schemas.microsoft.com/office/drawing/2014/main" id="{60BD11EE-3672-467D-8A98-BBFF1936F549}"/>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787" name="직선 연결선 1786">
                <a:extLst>
                  <a:ext uri="{FF2B5EF4-FFF2-40B4-BE49-F238E27FC236}">
                    <a16:creationId xmlns:a16="http://schemas.microsoft.com/office/drawing/2014/main" id="{CBCD3393-C641-46F5-AA25-538B1D89EF4F}"/>
                  </a:ext>
                </a:extLst>
              </p:cNvPr>
              <p:cNvCxnSpPr>
                <a:stCxn id="1786" idx="7"/>
                <a:endCxn id="1786"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64" name="그룹 1763">
              <a:extLst>
                <a:ext uri="{FF2B5EF4-FFF2-40B4-BE49-F238E27FC236}">
                  <a16:creationId xmlns:a16="http://schemas.microsoft.com/office/drawing/2014/main" id="{B150717D-BDF8-437D-B151-CE068B9E95BA}"/>
                </a:ext>
              </a:extLst>
            </p:cNvPr>
            <p:cNvGrpSpPr/>
            <p:nvPr/>
          </p:nvGrpSpPr>
          <p:grpSpPr>
            <a:xfrm>
              <a:off x="6658505" y="1947940"/>
              <a:ext cx="1634798" cy="293600"/>
              <a:chOff x="8987029" y="6075424"/>
              <a:chExt cx="1634798" cy="293600"/>
            </a:xfrm>
          </p:grpSpPr>
          <p:grpSp>
            <p:nvGrpSpPr>
              <p:cNvPr id="1766" name="그룹 1765">
                <a:extLst>
                  <a:ext uri="{FF2B5EF4-FFF2-40B4-BE49-F238E27FC236}">
                    <a16:creationId xmlns:a16="http://schemas.microsoft.com/office/drawing/2014/main" id="{50C365F4-391C-4270-ACB9-35BEC49B10FD}"/>
                  </a:ext>
                </a:extLst>
              </p:cNvPr>
              <p:cNvGrpSpPr/>
              <p:nvPr/>
            </p:nvGrpSpPr>
            <p:grpSpPr>
              <a:xfrm>
                <a:off x="10002348" y="6075424"/>
                <a:ext cx="281917" cy="285412"/>
                <a:chOff x="6284958" y="3632365"/>
                <a:chExt cx="513408" cy="513408"/>
              </a:xfrm>
            </p:grpSpPr>
            <p:sp>
              <p:nvSpPr>
                <p:cNvPr id="1784" name="Oval">
                  <a:extLst>
                    <a:ext uri="{FF2B5EF4-FFF2-40B4-BE49-F238E27FC236}">
                      <a16:creationId xmlns:a16="http://schemas.microsoft.com/office/drawing/2014/main" id="{6793CB99-EBB3-43BE-8D24-FBFC7AFFFA0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85" name="Create">
                  <a:extLst>
                    <a:ext uri="{FF2B5EF4-FFF2-40B4-BE49-F238E27FC236}">
                      <a16:creationId xmlns:a16="http://schemas.microsoft.com/office/drawing/2014/main" id="{9ACE0E40-63EA-4116-ACDE-0343BF365EF8}"/>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767" name="그룹 1766">
                <a:extLst>
                  <a:ext uri="{FF2B5EF4-FFF2-40B4-BE49-F238E27FC236}">
                    <a16:creationId xmlns:a16="http://schemas.microsoft.com/office/drawing/2014/main" id="{C21BEC0D-14A6-4866-A707-23F80D4EC7BE}"/>
                  </a:ext>
                </a:extLst>
              </p:cNvPr>
              <p:cNvGrpSpPr/>
              <p:nvPr/>
            </p:nvGrpSpPr>
            <p:grpSpPr>
              <a:xfrm>
                <a:off x="9664786" y="6083612"/>
                <a:ext cx="281917" cy="285412"/>
                <a:chOff x="6603234" y="4517407"/>
                <a:chExt cx="488446" cy="488446"/>
              </a:xfrm>
            </p:grpSpPr>
            <p:sp>
              <p:nvSpPr>
                <p:cNvPr id="1782" name="Oval">
                  <a:extLst>
                    <a:ext uri="{FF2B5EF4-FFF2-40B4-BE49-F238E27FC236}">
                      <a16:creationId xmlns:a16="http://schemas.microsoft.com/office/drawing/2014/main" id="{909627F7-24F8-4589-95AB-6DCA500A4E6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83" name="Freeform 130">
                  <a:extLst>
                    <a:ext uri="{FF2B5EF4-FFF2-40B4-BE49-F238E27FC236}">
                      <a16:creationId xmlns:a16="http://schemas.microsoft.com/office/drawing/2014/main" id="{FE4C3515-AB9D-416F-88F8-8E7D1DD5B88C}"/>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768" name="그룹 1767">
                <a:extLst>
                  <a:ext uri="{FF2B5EF4-FFF2-40B4-BE49-F238E27FC236}">
                    <a16:creationId xmlns:a16="http://schemas.microsoft.com/office/drawing/2014/main" id="{6A83FC2A-75D1-4452-A287-A5EFF5DDF420}"/>
                  </a:ext>
                </a:extLst>
              </p:cNvPr>
              <p:cNvGrpSpPr/>
              <p:nvPr/>
            </p:nvGrpSpPr>
            <p:grpSpPr>
              <a:xfrm>
                <a:off x="8987029" y="6083609"/>
                <a:ext cx="281917" cy="285413"/>
                <a:chOff x="8463884" y="6122086"/>
                <a:chExt cx="281917" cy="285413"/>
              </a:xfrm>
            </p:grpSpPr>
            <p:sp>
              <p:nvSpPr>
                <p:cNvPr id="1780" name="Oval">
                  <a:extLst>
                    <a:ext uri="{FF2B5EF4-FFF2-40B4-BE49-F238E27FC236}">
                      <a16:creationId xmlns:a16="http://schemas.microsoft.com/office/drawing/2014/main" id="{5684E2BF-CE6D-41AD-A67D-104E7751DFC8}"/>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781" name="Phone">
                  <a:extLst>
                    <a:ext uri="{FF2B5EF4-FFF2-40B4-BE49-F238E27FC236}">
                      <a16:creationId xmlns:a16="http://schemas.microsoft.com/office/drawing/2014/main" id="{00420BFE-D017-48F2-B0EF-39984829BC31}"/>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769" name="Oval">
                <a:extLst>
                  <a:ext uri="{FF2B5EF4-FFF2-40B4-BE49-F238E27FC236}">
                    <a16:creationId xmlns:a16="http://schemas.microsoft.com/office/drawing/2014/main" id="{2B761220-1A8B-4094-8C99-729310D5EDF0}"/>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70" name="그룹 1769">
                <a:extLst>
                  <a:ext uri="{FF2B5EF4-FFF2-40B4-BE49-F238E27FC236}">
                    <a16:creationId xmlns:a16="http://schemas.microsoft.com/office/drawing/2014/main" id="{2786C048-7815-491D-99B0-B0348C44C4C1}"/>
                  </a:ext>
                </a:extLst>
              </p:cNvPr>
              <p:cNvGrpSpPr/>
              <p:nvPr/>
            </p:nvGrpSpPr>
            <p:grpSpPr>
              <a:xfrm>
                <a:off x="10339910" y="6075424"/>
                <a:ext cx="281917" cy="285412"/>
                <a:chOff x="8097032" y="4517407"/>
                <a:chExt cx="488446" cy="488446"/>
              </a:xfrm>
            </p:grpSpPr>
            <p:sp>
              <p:nvSpPr>
                <p:cNvPr id="1772" name="Oval">
                  <a:extLst>
                    <a:ext uri="{FF2B5EF4-FFF2-40B4-BE49-F238E27FC236}">
                      <a16:creationId xmlns:a16="http://schemas.microsoft.com/office/drawing/2014/main" id="{5D3064A2-8060-4F6E-B206-D1459E8ECD0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773" name="그룹 1772">
                  <a:extLst>
                    <a:ext uri="{FF2B5EF4-FFF2-40B4-BE49-F238E27FC236}">
                      <a16:creationId xmlns:a16="http://schemas.microsoft.com/office/drawing/2014/main" id="{5C9E3CE4-E343-431C-A6BD-FC535EC3C894}"/>
                    </a:ext>
                  </a:extLst>
                </p:cNvPr>
                <p:cNvGrpSpPr/>
                <p:nvPr/>
              </p:nvGrpSpPr>
              <p:grpSpPr>
                <a:xfrm>
                  <a:off x="8206228" y="4636944"/>
                  <a:ext cx="270054" cy="295513"/>
                  <a:chOff x="8195379" y="4636944"/>
                  <a:chExt cx="270054" cy="295513"/>
                </a:xfrm>
              </p:grpSpPr>
              <p:grpSp>
                <p:nvGrpSpPr>
                  <p:cNvPr id="1774" name="그룹 1773">
                    <a:extLst>
                      <a:ext uri="{FF2B5EF4-FFF2-40B4-BE49-F238E27FC236}">
                        <a16:creationId xmlns:a16="http://schemas.microsoft.com/office/drawing/2014/main" id="{FD2D45AC-5220-4417-8BE1-6D6D33010C97}"/>
                      </a:ext>
                    </a:extLst>
                  </p:cNvPr>
                  <p:cNvGrpSpPr/>
                  <p:nvPr/>
                </p:nvGrpSpPr>
                <p:grpSpPr>
                  <a:xfrm>
                    <a:off x="8195379" y="4636944"/>
                    <a:ext cx="217562" cy="249372"/>
                    <a:chOff x="7971802" y="-2010646"/>
                    <a:chExt cx="1254159" cy="1437547"/>
                  </a:xfrm>
                  <a:noFill/>
                </p:grpSpPr>
                <p:sp>
                  <p:nvSpPr>
                    <p:cNvPr id="1778" name="자유형: 도형 1777">
                      <a:extLst>
                        <a:ext uri="{FF2B5EF4-FFF2-40B4-BE49-F238E27FC236}">
                          <a16:creationId xmlns:a16="http://schemas.microsoft.com/office/drawing/2014/main" id="{1B9B3A76-F2FE-48F0-8C7B-DBBE59E34B5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779" name="자유형: 도형 1778">
                      <a:extLst>
                        <a:ext uri="{FF2B5EF4-FFF2-40B4-BE49-F238E27FC236}">
                          <a16:creationId xmlns:a16="http://schemas.microsoft.com/office/drawing/2014/main" id="{B898D698-DB83-4B90-8136-89D8DE99695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775" name="그룹 1774">
                    <a:extLst>
                      <a:ext uri="{FF2B5EF4-FFF2-40B4-BE49-F238E27FC236}">
                        <a16:creationId xmlns:a16="http://schemas.microsoft.com/office/drawing/2014/main" id="{07A1AFDB-E5DC-4038-B813-958AB4E1A893}"/>
                      </a:ext>
                    </a:extLst>
                  </p:cNvPr>
                  <p:cNvGrpSpPr/>
                  <p:nvPr/>
                </p:nvGrpSpPr>
                <p:grpSpPr>
                  <a:xfrm>
                    <a:off x="8360451" y="4827475"/>
                    <a:ext cx="104982" cy="104982"/>
                    <a:chOff x="8382149" y="4833825"/>
                    <a:chExt cx="104982" cy="104982"/>
                  </a:xfrm>
                </p:grpSpPr>
                <p:sp>
                  <p:nvSpPr>
                    <p:cNvPr id="1776" name="Oval">
                      <a:extLst>
                        <a:ext uri="{FF2B5EF4-FFF2-40B4-BE49-F238E27FC236}">
                          <a16:creationId xmlns:a16="http://schemas.microsoft.com/office/drawing/2014/main" id="{ABF76A1E-38AC-420C-97B2-E643F29EEFA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777" name="그래픽 1776" descr="닫기">
                      <a:extLst>
                        <a:ext uri="{FF2B5EF4-FFF2-40B4-BE49-F238E27FC236}">
                          <a16:creationId xmlns:a16="http://schemas.microsoft.com/office/drawing/2014/main" id="{1C81FAC4-495E-4419-887B-E7084494179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1771" name="그래픽 1770" descr="미래">
                <a:extLst>
                  <a:ext uri="{FF2B5EF4-FFF2-40B4-BE49-F238E27FC236}">
                    <a16:creationId xmlns:a16="http://schemas.microsoft.com/office/drawing/2014/main" id="{9D22BE1D-49D8-4DB1-B263-27A889EAD9A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1765" name="사각형: 둥근 모서리 1764">
              <a:extLst>
                <a:ext uri="{FF2B5EF4-FFF2-40B4-BE49-F238E27FC236}">
                  <a16:creationId xmlns:a16="http://schemas.microsoft.com/office/drawing/2014/main" id="{C65A51C5-E266-4F06-A5AE-A648D3876C90}"/>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1792" name="그룹 1791">
            <a:extLst>
              <a:ext uri="{FF2B5EF4-FFF2-40B4-BE49-F238E27FC236}">
                <a16:creationId xmlns:a16="http://schemas.microsoft.com/office/drawing/2014/main" id="{FA435219-85C5-452F-ADC9-595A9FB8B9C3}"/>
              </a:ext>
            </a:extLst>
          </p:cNvPr>
          <p:cNvGrpSpPr/>
          <p:nvPr/>
        </p:nvGrpSpPr>
        <p:grpSpPr>
          <a:xfrm>
            <a:off x="3215990" y="5398876"/>
            <a:ext cx="511242" cy="253211"/>
            <a:chOff x="637436" y="2758665"/>
            <a:chExt cx="511242" cy="253211"/>
          </a:xfrm>
        </p:grpSpPr>
        <p:sp>
          <p:nvSpPr>
            <p:cNvPr id="1793" name="직사각형 1792">
              <a:extLst>
                <a:ext uri="{FF2B5EF4-FFF2-40B4-BE49-F238E27FC236}">
                  <a16:creationId xmlns:a16="http://schemas.microsoft.com/office/drawing/2014/main" id="{D7371232-8AE5-4635-9768-3C4F1BED2DE1}"/>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3</a:t>
              </a:r>
              <a:endParaRPr kumimoji="1" lang="ko-KR" altLang="en-US" sz="800" b="1" kern="1200" dirty="0">
                <a:solidFill>
                  <a:srgbClr val="595959"/>
                </a:solidFill>
                <a:latin typeface="맑은 고딕"/>
                <a:ea typeface="맑은 고딕" panose="020B0503020000020004" pitchFamily="50" charset="-127"/>
              </a:endParaRPr>
            </a:p>
          </p:txBody>
        </p:sp>
        <p:sp>
          <p:nvSpPr>
            <p:cNvPr id="1794"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53535278-0800-4D9C-ACD6-5E348DFC8D69}"/>
                </a:ext>
              </a:extLst>
            </p:cNvPr>
            <p:cNvSpPr>
              <a:spLocks noChangeAspect="1"/>
            </p:cNvSpPr>
            <p:nvPr>
              <p:custDataLst>
                <p:tags r:id="rId3"/>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1795" name="그룹 1794">
            <a:extLst>
              <a:ext uri="{FF2B5EF4-FFF2-40B4-BE49-F238E27FC236}">
                <a16:creationId xmlns:a16="http://schemas.microsoft.com/office/drawing/2014/main" id="{3B7DD390-CDA4-4293-AA67-CAE40395F0C1}"/>
              </a:ext>
            </a:extLst>
          </p:cNvPr>
          <p:cNvGrpSpPr/>
          <p:nvPr/>
        </p:nvGrpSpPr>
        <p:grpSpPr>
          <a:xfrm>
            <a:off x="3181589" y="5636612"/>
            <a:ext cx="5165826" cy="453092"/>
            <a:chOff x="3191958" y="1868194"/>
            <a:chExt cx="5165826" cy="453092"/>
          </a:xfrm>
        </p:grpSpPr>
        <p:sp>
          <p:nvSpPr>
            <p:cNvPr id="1796" name="Text Box">
              <a:extLst>
                <a:ext uri="{FF2B5EF4-FFF2-40B4-BE49-F238E27FC236}">
                  <a16:creationId xmlns:a16="http://schemas.microsoft.com/office/drawing/2014/main" id="{722C8C71-E092-4283-B6FC-3486E525AC5A}"/>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797" name="직사각형 1796">
              <a:extLst>
                <a:ext uri="{FF2B5EF4-FFF2-40B4-BE49-F238E27FC236}">
                  <a16:creationId xmlns:a16="http://schemas.microsoft.com/office/drawing/2014/main" id="{84568F78-2202-4F05-92E3-26B1B1D1F4E3}"/>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798" name="그룹 1797">
              <a:extLst>
                <a:ext uri="{FF2B5EF4-FFF2-40B4-BE49-F238E27FC236}">
                  <a16:creationId xmlns:a16="http://schemas.microsoft.com/office/drawing/2014/main" id="{E7C55FB7-E632-4795-9530-96BAEBDFAAF4}"/>
                </a:ext>
              </a:extLst>
            </p:cNvPr>
            <p:cNvGrpSpPr/>
            <p:nvPr/>
          </p:nvGrpSpPr>
          <p:grpSpPr>
            <a:xfrm>
              <a:off x="3311238" y="1971630"/>
              <a:ext cx="502229" cy="246221"/>
              <a:chOff x="4392611" y="1907356"/>
              <a:chExt cx="502229" cy="246221"/>
            </a:xfrm>
          </p:grpSpPr>
          <p:sp>
            <p:nvSpPr>
              <p:cNvPr id="1825" name="직사각형 1824">
                <a:extLst>
                  <a:ext uri="{FF2B5EF4-FFF2-40B4-BE49-F238E27FC236}">
                    <a16:creationId xmlns:a16="http://schemas.microsoft.com/office/drawing/2014/main" id="{30A5B94B-934C-49C5-849D-137286BBB151}"/>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826" name="그룹 1825">
                <a:extLst>
                  <a:ext uri="{FF2B5EF4-FFF2-40B4-BE49-F238E27FC236}">
                    <a16:creationId xmlns:a16="http://schemas.microsoft.com/office/drawing/2014/main" id="{4ACAF635-49A7-4D74-9629-CEFD241F14ED}"/>
                  </a:ext>
                </a:extLst>
              </p:cNvPr>
              <p:cNvGrpSpPr/>
              <p:nvPr/>
            </p:nvGrpSpPr>
            <p:grpSpPr>
              <a:xfrm>
                <a:off x="4392611" y="1954866"/>
                <a:ext cx="151200" cy="151200"/>
                <a:chOff x="4392611" y="1954866"/>
                <a:chExt cx="151200" cy="151200"/>
              </a:xfrm>
            </p:grpSpPr>
            <p:sp>
              <p:nvSpPr>
                <p:cNvPr id="1827" name="자유형: 도형 1826">
                  <a:extLst>
                    <a:ext uri="{FF2B5EF4-FFF2-40B4-BE49-F238E27FC236}">
                      <a16:creationId xmlns:a16="http://schemas.microsoft.com/office/drawing/2014/main" id="{25FF9B06-99BD-4325-958B-ADB80737453B}"/>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828" name="자유형: 도형 1827">
                  <a:extLst>
                    <a:ext uri="{FF2B5EF4-FFF2-40B4-BE49-F238E27FC236}">
                      <a16:creationId xmlns:a16="http://schemas.microsoft.com/office/drawing/2014/main" id="{1D264DB8-F879-4A97-8A35-56A74D3DEFAF}"/>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799" name="그래픽 1798" descr="별">
              <a:extLst>
                <a:ext uri="{FF2B5EF4-FFF2-40B4-BE49-F238E27FC236}">
                  <a16:creationId xmlns:a16="http://schemas.microsoft.com/office/drawing/2014/main" id="{4A3934CF-642D-495F-9219-83F5EE75A6E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800" name="그룹 1799">
              <a:extLst>
                <a:ext uri="{FF2B5EF4-FFF2-40B4-BE49-F238E27FC236}">
                  <a16:creationId xmlns:a16="http://schemas.microsoft.com/office/drawing/2014/main" id="{E6C39EAA-ED2F-4E40-B8B4-0C7107BB4EFD}"/>
                </a:ext>
              </a:extLst>
            </p:cNvPr>
            <p:cNvGrpSpPr/>
            <p:nvPr/>
          </p:nvGrpSpPr>
          <p:grpSpPr>
            <a:xfrm>
              <a:off x="4147245" y="2004146"/>
              <a:ext cx="171825" cy="171825"/>
              <a:chOff x="9882231" y="5758893"/>
              <a:chExt cx="914400" cy="914400"/>
            </a:xfrm>
          </p:grpSpPr>
          <p:sp>
            <p:nvSpPr>
              <p:cNvPr id="1823" name="타원 1822">
                <a:extLst>
                  <a:ext uri="{FF2B5EF4-FFF2-40B4-BE49-F238E27FC236}">
                    <a16:creationId xmlns:a16="http://schemas.microsoft.com/office/drawing/2014/main" id="{A5DDD117-0AE5-436B-9AF3-87D8054AE5BC}"/>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824" name="직선 연결선 1823">
                <a:extLst>
                  <a:ext uri="{FF2B5EF4-FFF2-40B4-BE49-F238E27FC236}">
                    <a16:creationId xmlns:a16="http://schemas.microsoft.com/office/drawing/2014/main" id="{B4B87E14-D974-46A7-AEEE-51DC85D83518}"/>
                  </a:ext>
                </a:extLst>
              </p:cNvPr>
              <p:cNvCxnSpPr>
                <a:stCxn id="1823" idx="7"/>
                <a:endCxn id="1823"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801" name="그룹 1800">
              <a:extLst>
                <a:ext uri="{FF2B5EF4-FFF2-40B4-BE49-F238E27FC236}">
                  <a16:creationId xmlns:a16="http://schemas.microsoft.com/office/drawing/2014/main" id="{C897511D-B4F3-4481-AC26-DCF5B9884F0D}"/>
                </a:ext>
              </a:extLst>
            </p:cNvPr>
            <p:cNvGrpSpPr/>
            <p:nvPr/>
          </p:nvGrpSpPr>
          <p:grpSpPr>
            <a:xfrm>
              <a:off x="6658505" y="1947940"/>
              <a:ext cx="1634798" cy="293600"/>
              <a:chOff x="8987029" y="6075424"/>
              <a:chExt cx="1634798" cy="293600"/>
            </a:xfrm>
          </p:grpSpPr>
          <p:grpSp>
            <p:nvGrpSpPr>
              <p:cNvPr id="1803" name="그룹 1802">
                <a:extLst>
                  <a:ext uri="{FF2B5EF4-FFF2-40B4-BE49-F238E27FC236}">
                    <a16:creationId xmlns:a16="http://schemas.microsoft.com/office/drawing/2014/main" id="{6AD83836-91A1-49C8-A845-C7CF41FE7B08}"/>
                  </a:ext>
                </a:extLst>
              </p:cNvPr>
              <p:cNvGrpSpPr/>
              <p:nvPr/>
            </p:nvGrpSpPr>
            <p:grpSpPr>
              <a:xfrm>
                <a:off x="10002348" y="6075424"/>
                <a:ext cx="281917" cy="285412"/>
                <a:chOff x="6284958" y="3632365"/>
                <a:chExt cx="513408" cy="513408"/>
              </a:xfrm>
            </p:grpSpPr>
            <p:sp>
              <p:nvSpPr>
                <p:cNvPr id="1821" name="Oval">
                  <a:extLst>
                    <a:ext uri="{FF2B5EF4-FFF2-40B4-BE49-F238E27FC236}">
                      <a16:creationId xmlns:a16="http://schemas.microsoft.com/office/drawing/2014/main" id="{D4AE5E4D-A181-4171-B182-A5783983EB8B}"/>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822" name="Create">
                  <a:extLst>
                    <a:ext uri="{FF2B5EF4-FFF2-40B4-BE49-F238E27FC236}">
                      <a16:creationId xmlns:a16="http://schemas.microsoft.com/office/drawing/2014/main" id="{6F6C29E8-4F89-4D61-8EF0-F8FE94E525A6}"/>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804" name="그룹 1803">
                <a:extLst>
                  <a:ext uri="{FF2B5EF4-FFF2-40B4-BE49-F238E27FC236}">
                    <a16:creationId xmlns:a16="http://schemas.microsoft.com/office/drawing/2014/main" id="{A8D49708-2C7B-4031-AB79-93F1A384A7A7}"/>
                  </a:ext>
                </a:extLst>
              </p:cNvPr>
              <p:cNvGrpSpPr/>
              <p:nvPr/>
            </p:nvGrpSpPr>
            <p:grpSpPr>
              <a:xfrm>
                <a:off x="9664786" y="6083612"/>
                <a:ext cx="281917" cy="285412"/>
                <a:chOff x="6603234" y="4517407"/>
                <a:chExt cx="488446" cy="488446"/>
              </a:xfrm>
            </p:grpSpPr>
            <p:sp>
              <p:nvSpPr>
                <p:cNvPr id="1819" name="Oval">
                  <a:extLst>
                    <a:ext uri="{FF2B5EF4-FFF2-40B4-BE49-F238E27FC236}">
                      <a16:creationId xmlns:a16="http://schemas.microsoft.com/office/drawing/2014/main" id="{4458C37E-C9BF-4563-B24B-E9942ABBE06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820" name="Freeform 130">
                  <a:extLst>
                    <a:ext uri="{FF2B5EF4-FFF2-40B4-BE49-F238E27FC236}">
                      <a16:creationId xmlns:a16="http://schemas.microsoft.com/office/drawing/2014/main" id="{64A9424E-9B63-435D-818F-2F2B25A29B7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805" name="그룹 1804">
                <a:extLst>
                  <a:ext uri="{FF2B5EF4-FFF2-40B4-BE49-F238E27FC236}">
                    <a16:creationId xmlns:a16="http://schemas.microsoft.com/office/drawing/2014/main" id="{41F38378-0C30-4155-9771-2DE9F11652C2}"/>
                  </a:ext>
                </a:extLst>
              </p:cNvPr>
              <p:cNvGrpSpPr/>
              <p:nvPr/>
            </p:nvGrpSpPr>
            <p:grpSpPr>
              <a:xfrm>
                <a:off x="8987029" y="6083609"/>
                <a:ext cx="281917" cy="285413"/>
                <a:chOff x="8463884" y="6122086"/>
                <a:chExt cx="281917" cy="285413"/>
              </a:xfrm>
            </p:grpSpPr>
            <p:sp>
              <p:nvSpPr>
                <p:cNvPr id="1817" name="Oval">
                  <a:extLst>
                    <a:ext uri="{FF2B5EF4-FFF2-40B4-BE49-F238E27FC236}">
                      <a16:creationId xmlns:a16="http://schemas.microsoft.com/office/drawing/2014/main" id="{189DB7F5-B247-4343-9E5A-232AC34439D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818" name="Phone">
                  <a:extLst>
                    <a:ext uri="{FF2B5EF4-FFF2-40B4-BE49-F238E27FC236}">
                      <a16:creationId xmlns:a16="http://schemas.microsoft.com/office/drawing/2014/main" id="{4A2A7572-D03E-488C-9BC5-ADE7013F444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1806" name="Oval">
                <a:extLst>
                  <a:ext uri="{FF2B5EF4-FFF2-40B4-BE49-F238E27FC236}">
                    <a16:creationId xmlns:a16="http://schemas.microsoft.com/office/drawing/2014/main" id="{9A9C5559-5857-4467-BB84-1A0E4075D55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807" name="그룹 1806">
                <a:extLst>
                  <a:ext uri="{FF2B5EF4-FFF2-40B4-BE49-F238E27FC236}">
                    <a16:creationId xmlns:a16="http://schemas.microsoft.com/office/drawing/2014/main" id="{16676BDC-67FB-4265-BFD3-205645FCDB40}"/>
                  </a:ext>
                </a:extLst>
              </p:cNvPr>
              <p:cNvGrpSpPr/>
              <p:nvPr/>
            </p:nvGrpSpPr>
            <p:grpSpPr>
              <a:xfrm>
                <a:off x="10339910" y="6075424"/>
                <a:ext cx="281917" cy="285412"/>
                <a:chOff x="8097032" y="4517407"/>
                <a:chExt cx="488446" cy="488446"/>
              </a:xfrm>
            </p:grpSpPr>
            <p:sp>
              <p:nvSpPr>
                <p:cNvPr id="1809" name="Oval">
                  <a:extLst>
                    <a:ext uri="{FF2B5EF4-FFF2-40B4-BE49-F238E27FC236}">
                      <a16:creationId xmlns:a16="http://schemas.microsoft.com/office/drawing/2014/main" id="{8CBFF186-4ADF-4F0C-8667-C62FF6A6F1C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810" name="그룹 1809">
                  <a:extLst>
                    <a:ext uri="{FF2B5EF4-FFF2-40B4-BE49-F238E27FC236}">
                      <a16:creationId xmlns:a16="http://schemas.microsoft.com/office/drawing/2014/main" id="{AC5484D4-D74D-459A-B99A-84D76A314023}"/>
                    </a:ext>
                  </a:extLst>
                </p:cNvPr>
                <p:cNvGrpSpPr/>
                <p:nvPr/>
              </p:nvGrpSpPr>
              <p:grpSpPr>
                <a:xfrm>
                  <a:off x="8206228" y="4636944"/>
                  <a:ext cx="270054" cy="295513"/>
                  <a:chOff x="8195379" y="4636944"/>
                  <a:chExt cx="270054" cy="295513"/>
                </a:xfrm>
              </p:grpSpPr>
              <p:grpSp>
                <p:nvGrpSpPr>
                  <p:cNvPr id="1811" name="그룹 1810">
                    <a:extLst>
                      <a:ext uri="{FF2B5EF4-FFF2-40B4-BE49-F238E27FC236}">
                        <a16:creationId xmlns:a16="http://schemas.microsoft.com/office/drawing/2014/main" id="{28EC951D-56ED-4F1A-B144-434F5ABDE625}"/>
                      </a:ext>
                    </a:extLst>
                  </p:cNvPr>
                  <p:cNvGrpSpPr/>
                  <p:nvPr/>
                </p:nvGrpSpPr>
                <p:grpSpPr>
                  <a:xfrm>
                    <a:off x="8195379" y="4636944"/>
                    <a:ext cx="217562" cy="249372"/>
                    <a:chOff x="7971802" y="-2010646"/>
                    <a:chExt cx="1254159" cy="1437547"/>
                  </a:xfrm>
                  <a:noFill/>
                </p:grpSpPr>
                <p:sp>
                  <p:nvSpPr>
                    <p:cNvPr id="1815" name="자유형: 도형 1814">
                      <a:extLst>
                        <a:ext uri="{FF2B5EF4-FFF2-40B4-BE49-F238E27FC236}">
                          <a16:creationId xmlns:a16="http://schemas.microsoft.com/office/drawing/2014/main" id="{794A81A3-C517-46BA-B70C-2C99095ECF0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816" name="자유형: 도형 1815">
                      <a:extLst>
                        <a:ext uri="{FF2B5EF4-FFF2-40B4-BE49-F238E27FC236}">
                          <a16:creationId xmlns:a16="http://schemas.microsoft.com/office/drawing/2014/main" id="{CE22EF2C-B0F9-4A5D-8981-F8919D849BE2}"/>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812" name="그룹 1811">
                    <a:extLst>
                      <a:ext uri="{FF2B5EF4-FFF2-40B4-BE49-F238E27FC236}">
                        <a16:creationId xmlns:a16="http://schemas.microsoft.com/office/drawing/2014/main" id="{4EB80F86-12A8-4F26-A5A5-319CE8E388F1}"/>
                      </a:ext>
                    </a:extLst>
                  </p:cNvPr>
                  <p:cNvGrpSpPr/>
                  <p:nvPr/>
                </p:nvGrpSpPr>
                <p:grpSpPr>
                  <a:xfrm>
                    <a:off x="8360451" y="4827475"/>
                    <a:ext cx="104982" cy="104982"/>
                    <a:chOff x="8382149" y="4833825"/>
                    <a:chExt cx="104982" cy="104982"/>
                  </a:xfrm>
                </p:grpSpPr>
                <p:sp>
                  <p:nvSpPr>
                    <p:cNvPr id="1813" name="Oval">
                      <a:extLst>
                        <a:ext uri="{FF2B5EF4-FFF2-40B4-BE49-F238E27FC236}">
                          <a16:creationId xmlns:a16="http://schemas.microsoft.com/office/drawing/2014/main" id="{A1777F1C-5D1C-4A67-9A6F-10D2A341D36A}"/>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814" name="그래픽 1813" descr="닫기">
                      <a:extLst>
                        <a:ext uri="{FF2B5EF4-FFF2-40B4-BE49-F238E27FC236}">
                          <a16:creationId xmlns:a16="http://schemas.microsoft.com/office/drawing/2014/main" id="{F1DB4CEA-B892-4918-893A-981DC1746ED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1808" name="그래픽 1807" descr="미래">
                <a:extLst>
                  <a:ext uri="{FF2B5EF4-FFF2-40B4-BE49-F238E27FC236}">
                    <a16:creationId xmlns:a16="http://schemas.microsoft.com/office/drawing/2014/main" id="{1ACFBA0E-4E28-4487-964D-BB101C82EE4E}"/>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1802" name="사각형: 둥근 모서리 1801">
              <a:extLst>
                <a:ext uri="{FF2B5EF4-FFF2-40B4-BE49-F238E27FC236}">
                  <a16:creationId xmlns:a16="http://schemas.microsoft.com/office/drawing/2014/main" id="{1D3E440D-08EF-4538-93D0-21C9498B0B48}"/>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1863" name="Input Field">
            <a:extLst>
              <a:ext uri="{FF2B5EF4-FFF2-40B4-BE49-F238E27FC236}">
                <a16:creationId xmlns:a16="http://schemas.microsoft.com/office/drawing/2014/main" id="{FBA5CC03-B7FA-4CE6-9A30-3F3C3BE26A9D}"/>
              </a:ext>
            </a:extLst>
          </p:cNvPr>
          <p:cNvSpPr>
            <a:spLocks noChangeArrowheads="1"/>
          </p:cNvSpPr>
          <p:nvPr/>
        </p:nvSpPr>
        <p:spPr bwMode="auto">
          <a:xfrm>
            <a:off x="576732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그룹이동</a:t>
            </a:r>
            <a:endParaRPr lang="en-US" sz="900" b="1" dirty="0">
              <a:latin typeface="+mn-ea"/>
              <a:cs typeface="Segoe UI" panose="020B0502040204020203" pitchFamily="34" charset="0"/>
            </a:endParaRPr>
          </a:p>
        </p:txBody>
      </p:sp>
      <p:sp>
        <p:nvSpPr>
          <p:cNvPr id="1865" name="Input Field">
            <a:extLst>
              <a:ext uri="{FF2B5EF4-FFF2-40B4-BE49-F238E27FC236}">
                <a16:creationId xmlns:a16="http://schemas.microsoft.com/office/drawing/2014/main" id="{C02C2067-944D-4E86-BF49-CF3F95B9273F}"/>
              </a:ext>
            </a:extLst>
          </p:cNvPr>
          <p:cNvSpPr>
            <a:spLocks noChangeArrowheads="1"/>
          </p:cNvSpPr>
          <p:nvPr/>
        </p:nvSpPr>
        <p:spPr bwMode="auto">
          <a:xfrm>
            <a:off x="315970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err="1">
                <a:latin typeface="+mn-ea"/>
                <a:cs typeface="Segoe UI" panose="020B0502040204020203" pitchFamily="34" charset="0"/>
              </a:rPr>
              <a:t>문자발송담기</a:t>
            </a:r>
            <a:endParaRPr lang="en-US" sz="900" b="1" dirty="0">
              <a:latin typeface="+mn-ea"/>
              <a:cs typeface="Segoe UI" panose="020B0502040204020203" pitchFamily="34" charset="0"/>
            </a:endParaRPr>
          </a:p>
        </p:txBody>
      </p:sp>
      <p:sp>
        <p:nvSpPr>
          <p:cNvPr id="1866" name="Input Field">
            <a:extLst>
              <a:ext uri="{FF2B5EF4-FFF2-40B4-BE49-F238E27FC236}">
                <a16:creationId xmlns:a16="http://schemas.microsoft.com/office/drawing/2014/main" id="{5CBEF833-E284-48B9-96BF-28FC2E42285F}"/>
              </a:ext>
            </a:extLst>
          </p:cNvPr>
          <p:cNvSpPr>
            <a:spLocks noChangeArrowheads="1"/>
          </p:cNvSpPr>
          <p:nvPr/>
        </p:nvSpPr>
        <p:spPr bwMode="auto">
          <a:xfrm>
            <a:off x="260903" y="6172916"/>
            <a:ext cx="745631"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a:latin typeface="+mn-ea"/>
                <a:cs typeface="Segoe UI" panose="020B0502040204020203" pitchFamily="34" charset="0"/>
              </a:rPr>
              <a:t>그룹 보기</a:t>
            </a:r>
            <a:endParaRPr lang="en-US" sz="900" b="1" dirty="0">
              <a:latin typeface="+mn-ea"/>
              <a:cs typeface="Segoe UI" panose="020B0502040204020203" pitchFamily="34" charset="0"/>
            </a:endParaRPr>
          </a:p>
        </p:txBody>
      </p:sp>
      <p:sp>
        <p:nvSpPr>
          <p:cNvPr id="23" name="사각형: 둥근 모서리 22">
            <a:extLst>
              <a:ext uri="{FF2B5EF4-FFF2-40B4-BE49-F238E27FC236}">
                <a16:creationId xmlns:a16="http://schemas.microsoft.com/office/drawing/2014/main" id="{9A0808DE-D7EE-4B83-9F10-92ACE90E8B76}"/>
              </a:ext>
            </a:extLst>
          </p:cNvPr>
          <p:cNvSpPr/>
          <p:nvPr/>
        </p:nvSpPr>
        <p:spPr>
          <a:xfrm>
            <a:off x="4548107" y="6260783"/>
            <a:ext cx="1169148" cy="235615"/>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ko-KR" altLang="en-US" sz="1000" kern="1200" dirty="0">
                <a:solidFill>
                  <a:srgbClr val="464646"/>
                </a:solidFill>
                <a:latin typeface="맑은 고딕"/>
                <a:ea typeface="맑은 고딕" panose="020B0503020000020004" pitchFamily="50" charset="-127"/>
              </a:rPr>
              <a:t>그룹 </a:t>
            </a:r>
            <a:r>
              <a:rPr kumimoji="1" lang="en-US" altLang="ko-KR" sz="1000" kern="1200" dirty="0">
                <a:solidFill>
                  <a:srgbClr val="464646"/>
                </a:solidFill>
                <a:latin typeface="맑은 고딕"/>
                <a:ea typeface="맑은 고딕" panose="020B0503020000020004" pitchFamily="50" charset="-127"/>
              </a:rPr>
              <a:t>1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sp>
        <p:nvSpPr>
          <p:cNvPr id="35" name="TextBox 34">
            <a:extLst>
              <a:ext uri="{FF2B5EF4-FFF2-40B4-BE49-F238E27FC236}">
                <a16:creationId xmlns:a16="http://schemas.microsoft.com/office/drawing/2014/main" id="{FDDA58F7-038A-4BE9-8564-CAE9030C7FAA}"/>
              </a:ext>
            </a:extLst>
          </p:cNvPr>
          <p:cNvSpPr txBox="1"/>
          <p:nvPr/>
        </p:nvSpPr>
        <p:spPr>
          <a:xfrm>
            <a:off x="291739" y="645835"/>
            <a:ext cx="28638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1872" name="TextBox 1871">
            <a:extLst>
              <a:ext uri="{FF2B5EF4-FFF2-40B4-BE49-F238E27FC236}">
                <a16:creationId xmlns:a16="http://schemas.microsoft.com/office/drawing/2014/main" id="{AD8ABA0A-945B-44A7-9393-6A0C2DC4480D}"/>
              </a:ext>
            </a:extLst>
          </p:cNvPr>
          <p:cNvSpPr txBox="1"/>
          <p:nvPr/>
        </p:nvSpPr>
        <p:spPr>
          <a:xfrm>
            <a:off x="1519001" y="696741"/>
            <a:ext cx="28638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5" name="자유형: 도형 4">
            <a:extLst>
              <a:ext uri="{FF2B5EF4-FFF2-40B4-BE49-F238E27FC236}">
                <a16:creationId xmlns:a16="http://schemas.microsoft.com/office/drawing/2014/main" id="{C87C2913-FD67-42F1-AEDF-C510DEE8922E}"/>
              </a:ext>
            </a:extLst>
          </p:cNvPr>
          <p:cNvSpPr/>
          <p:nvPr/>
        </p:nvSpPr>
        <p:spPr>
          <a:xfrm>
            <a:off x="3296019" y="170794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6" name="자유형: 도형 5">
            <a:extLst>
              <a:ext uri="{FF2B5EF4-FFF2-40B4-BE49-F238E27FC236}">
                <a16:creationId xmlns:a16="http://schemas.microsoft.com/office/drawing/2014/main" id="{C0E00C30-A2F7-4D27-B944-992B2D6D9E7F}"/>
              </a:ext>
            </a:extLst>
          </p:cNvPr>
          <p:cNvSpPr/>
          <p:nvPr/>
        </p:nvSpPr>
        <p:spPr>
          <a:xfrm>
            <a:off x="3322222" y="174588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7" name="TextBox 6">
            <a:extLst>
              <a:ext uri="{FF2B5EF4-FFF2-40B4-BE49-F238E27FC236}">
                <a16:creationId xmlns:a16="http://schemas.microsoft.com/office/drawing/2014/main" id="{B3B186E0-44D3-4487-B8CD-2EC5C2935268}"/>
              </a:ext>
            </a:extLst>
          </p:cNvPr>
          <p:cNvSpPr txBox="1"/>
          <p:nvPr/>
        </p:nvSpPr>
        <p:spPr>
          <a:xfrm>
            <a:off x="3854397" y="1680206"/>
            <a:ext cx="441146" cy="246221"/>
          </a:xfrm>
          <a:prstGeom prst="rect">
            <a:avLst/>
          </a:prstGeom>
          <a:noFill/>
        </p:spPr>
        <p:txBody>
          <a:bodyPr wrap="none" rtlCol="0">
            <a:spAutoFit/>
          </a:bodyPr>
          <a:lstStyle/>
          <a:p>
            <a:r>
              <a:rPr lang="ko-KR" altLang="en-US" sz="1000" b="1" dirty="0"/>
              <a:t>상태</a:t>
            </a:r>
          </a:p>
        </p:txBody>
      </p:sp>
      <p:sp>
        <p:nvSpPr>
          <p:cNvPr id="334" name="TextBox 333">
            <a:extLst>
              <a:ext uri="{FF2B5EF4-FFF2-40B4-BE49-F238E27FC236}">
                <a16:creationId xmlns:a16="http://schemas.microsoft.com/office/drawing/2014/main" id="{9C896E33-C26A-468A-8FAC-572CBBC902CF}"/>
              </a:ext>
            </a:extLst>
          </p:cNvPr>
          <p:cNvSpPr txBox="1"/>
          <p:nvPr/>
        </p:nvSpPr>
        <p:spPr>
          <a:xfrm>
            <a:off x="4531569" y="1689388"/>
            <a:ext cx="441146" cy="246221"/>
          </a:xfrm>
          <a:prstGeom prst="rect">
            <a:avLst/>
          </a:prstGeom>
          <a:noFill/>
        </p:spPr>
        <p:txBody>
          <a:bodyPr wrap="none" rtlCol="0">
            <a:spAutoFit/>
          </a:bodyPr>
          <a:lstStyle/>
          <a:p>
            <a:r>
              <a:rPr lang="ko-KR" altLang="en-US" sz="1000" b="1"/>
              <a:t>이름</a:t>
            </a:r>
            <a:endParaRPr lang="ko-KR" altLang="en-US" sz="1000" b="1" dirty="0"/>
          </a:p>
        </p:txBody>
      </p:sp>
      <p:sp>
        <p:nvSpPr>
          <p:cNvPr id="335" name="TextBox 334">
            <a:extLst>
              <a:ext uri="{FF2B5EF4-FFF2-40B4-BE49-F238E27FC236}">
                <a16:creationId xmlns:a16="http://schemas.microsoft.com/office/drawing/2014/main" id="{166CB676-276F-4380-A9FF-BADC87414EF1}"/>
              </a:ext>
            </a:extLst>
          </p:cNvPr>
          <p:cNvSpPr txBox="1"/>
          <p:nvPr/>
        </p:nvSpPr>
        <p:spPr>
          <a:xfrm>
            <a:off x="5503376" y="1707942"/>
            <a:ext cx="569388" cy="246221"/>
          </a:xfrm>
          <a:prstGeom prst="rect">
            <a:avLst/>
          </a:prstGeom>
          <a:noFill/>
        </p:spPr>
        <p:txBody>
          <a:bodyPr wrap="none" rtlCol="0">
            <a:spAutoFit/>
          </a:bodyPr>
          <a:lstStyle/>
          <a:p>
            <a:pPr algn="ctr"/>
            <a:r>
              <a:rPr lang="ko-KR" altLang="en-US" sz="1000" b="1"/>
              <a:t>연락처</a:t>
            </a:r>
            <a:endParaRPr lang="ko-KR" altLang="en-US" sz="1000" b="1" dirty="0"/>
          </a:p>
        </p:txBody>
      </p:sp>
      <p:sp>
        <p:nvSpPr>
          <p:cNvPr id="336" name="TextBox 335">
            <a:extLst>
              <a:ext uri="{FF2B5EF4-FFF2-40B4-BE49-F238E27FC236}">
                <a16:creationId xmlns:a16="http://schemas.microsoft.com/office/drawing/2014/main" id="{74624951-B575-4F9F-B595-114DCB43BA78}"/>
              </a:ext>
            </a:extLst>
          </p:cNvPr>
          <p:cNvSpPr txBox="1"/>
          <p:nvPr/>
        </p:nvSpPr>
        <p:spPr>
          <a:xfrm>
            <a:off x="6541598" y="1701843"/>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sp>
        <p:nvSpPr>
          <p:cNvPr id="8" name="TextBox 7">
            <a:extLst>
              <a:ext uri="{FF2B5EF4-FFF2-40B4-BE49-F238E27FC236}">
                <a16:creationId xmlns:a16="http://schemas.microsoft.com/office/drawing/2014/main" id="{16BE1E75-A759-4ABB-A49C-CEF3BDF75618}"/>
              </a:ext>
            </a:extLst>
          </p:cNvPr>
          <p:cNvSpPr txBox="1"/>
          <p:nvPr/>
        </p:nvSpPr>
        <p:spPr>
          <a:xfrm>
            <a:off x="2953156" y="1221358"/>
            <a:ext cx="345947"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9" name="TextBox 8">
            <a:extLst>
              <a:ext uri="{FF2B5EF4-FFF2-40B4-BE49-F238E27FC236}">
                <a16:creationId xmlns:a16="http://schemas.microsoft.com/office/drawing/2014/main" id="{615C8394-E1D7-4A90-B931-0A4661F0F4F3}"/>
              </a:ext>
            </a:extLst>
          </p:cNvPr>
          <p:cNvSpPr txBox="1"/>
          <p:nvPr/>
        </p:nvSpPr>
        <p:spPr>
          <a:xfrm>
            <a:off x="4404914" y="6006294"/>
            <a:ext cx="28638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1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E592F2F-EBD1-4AA2-8B0C-5612D84CD31C}"/>
              </a:ext>
            </a:extLst>
          </p:cNvPr>
          <p:cNvSpPr/>
          <p:nvPr>
            <p:custDataLst>
              <p:tags r:id="rId2"/>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6E0C2B76-B067-4CBE-90D1-A7798120F336}"/>
              </a:ext>
            </a:extLst>
          </p:cNvPr>
          <p:cNvSpPr>
            <a:spLocks noGrp="1"/>
          </p:cNvSpPr>
          <p:nvPr>
            <p:ph type="sldNum" idx="12"/>
          </p:nvPr>
        </p:nvSpPr>
        <p:spPr/>
        <p:txBody>
          <a:bodyPr/>
          <a:lstStyle/>
          <a:p>
            <a:fld id="{00000000-1234-1234-1234-123412341234}" type="slidenum">
              <a:rPr lang="en-US" altLang="ko-KR" smtClean="0"/>
              <a:pPr/>
              <a:t>43</a:t>
            </a:fld>
            <a:endParaRPr lang="ko-KR" altLang="en-US"/>
          </a:p>
        </p:txBody>
      </p:sp>
      <p:grpSp>
        <p:nvGrpSpPr>
          <p:cNvPr id="337" name="그룹 336">
            <a:extLst>
              <a:ext uri="{FF2B5EF4-FFF2-40B4-BE49-F238E27FC236}">
                <a16:creationId xmlns:a16="http://schemas.microsoft.com/office/drawing/2014/main" id="{15C285FF-B82B-42B5-988D-832E92943F41}"/>
              </a:ext>
            </a:extLst>
          </p:cNvPr>
          <p:cNvGrpSpPr/>
          <p:nvPr/>
        </p:nvGrpSpPr>
        <p:grpSpPr>
          <a:xfrm>
            <a:off x="3931076" y="1343483"/>
            <a:ext cx="1815059" cy="198666"/>
            <a:chOff x="9025715" y="1651414"/>
            <a:chExt cx="2076285" cy="250993"/>
          </a:xfrm>
        </p:grpSpPr>
        <p:sp>
          <p:nvSpPr>
            <p:cNvPr id="338" name="Text Box">
              <a:extLst>
                <a:ext uri="{FF2B5EF4-FFF2-40B4-BE49-F238E27FC236}">
                  <a16:creationId xmlns:a16="http://schemas.microsoft.com/office/drawing/2014/main" id="{92932788-EB9E-448C-919D-0DFBF4B9B505}"/>
                </a:ext>
              </a:extLst>
            </p:cNvPr>
            <p:cNvSpPr>
              <a:spLocks/>
            </p:cNvSpPr>
            <p:nvPr/>
          </p:nvSpPr>
          <p:spPr bwMode="auto">
            <a:xfrm>
              <a:off x="973155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39" name="Text Box">
              <a:extLst>
                <a:ext uri="{FF2B5EF4-FFF2-40B4-BE49-F238E27FC236}">
                  <a16:creationId xmlns:a16="http://schemas.microsoft.com/office/drawing/2014/main" id="{ED0293A9-5106-49F5-A465-1E6FAA396D19}"/>
                </a:ext>
              </a:extLst>
            </p:cNvPr>
            <p:cNvSpPr>
              <a:spLocks/>
            </p:cNvSpPr>
            <p:nvPr/>
          </p:nvSpPr>
          <p:spPr bwMode="auto">
            <a:xfrm>
              <a:off x="10437385"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사내</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40" name="Text Box">
              <a:extLst>
                <a:ext uri="{FF2B5EF4-FFF2-40B4-BE49-F238E27FC236}">
                  <a16:creationId xmlns:a16="http://schemas.microsoft.com/office/drawing/2014/main" id="{0A0A8772-82B9-4CBB-BDF6-D6DB52F9D686}"/>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sp>
        <p:nvSpPr>
          <p:cNvPr id="11" name="Text Box">
            <a:extLst>
              <a:ext uri="{FF2B5EF4-FFF2-40B4-BE49-F238E27FC236}">
                <a16:creationId xmlns:a16="http://schemas.microsoft.com/office/drawing/2014/main" id="{47A99F80-32AF-4E88-90D7-0124EDE706CC}"/>
              </a:ext>
            </a:extLst>
          </p:cNvPr>
          <p:cNvSpPr>
            <a:spLocks/>
          </p:cNvSpPr>
          <p:nvPr/>
        </p:nvSpPr>
        <p:spPr bwMode="auto">
          <a:xfrm>
            <a:off x="475319" y="3840330"/>
            <a:ext cx="712824" cy="210484"/>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 개인</a:t>
            </a:r>
            <a:endParaRPr lang="en-US" sz="800" b="1" dirty="0">
              <a:solidFill>
                <a:schemeClr val="tx1"/>
              </a:solidFill>
              <a:latin typeface="+mn-ea"/>
            </a:endParaRPr>
          </a:p>
        </p:txBody>
      </p:sp>
      <p:sp>
        <p:nvSpPr>
          <p:cNvPr id="13" name="Text Box">
            <a:extLst>
              <a:ext uri="{FF2B5EF4-FFF2-40B4-BE49-F238E27FC236}">
                <a16:creationId xmlns:a16="http://schemas.microsoft.com/office/drawing/2014/main" id="{B951784D-BBC5-47FA-8360-BD985B28BF41}"/>
              </a:ext>
            </a:extLst>
          </p:cNvPr>
          <p:cNvSpPr>
            <a:spLocks/>
          </p:cNvSpPr>
          <p:nvPr/>
        </p:nvSpPr>
        <p:spPr bwMode="auto">
          <a:xfrm>
            <a:off x="1236469" y="3839315"/>
            <a:ext cx="712824" cy="210484"/>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 공용</a:t>
            </a:r>
            <a:endParaRPr lang="en-US" sz="800" b="1" dirty="0">
              <a:solidFill>
                <a:schemeClr val="tx1"/>
              </a:solidFill>
              <a:latin typeface="+mn-ea"/>
            </a:endParaRPr>
          </a:p>
        </p:txBody>
      </p:sp>
      <p:sp>
        <p:nvSpPr>
          <p:cNvPr id="16" name="Text Box">
            <a:extLst>
              <a:ext uri="{FF2B5EF4-FFF2-40B4-BE49-F238E27FC236}">
                <a16:creationId xmlns:a16="http://schemas.microsoft.com/office/drawing/2014/main" id="{A1D1C825-FA99-423D-8B50-850A6529AD26}"/>
              </a:ext>
            </a:extLst>
          </p:cNvPr>
          <p:cNvSpPr>
            <a:spLocks/>
          </p:cNvSpPr>
          <p:nvPr/>
        </p:nvSpPr>
        <p:spPr bwMode="auto">
          <a:xfrm>
            <a:off x="1997619" y="3838300"/>
            <a:ext cx="712824" cy="210484"/>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 사내</a:t>
            </a:r>
            <a:endParaRPr lang="en-US" altLang="ko-KR" sz="800" b="1" dirty="0">
              <a:solidFill>
                <a:schemeClr val="tx1"/>
              </a:solidFill>
              <a:latin typeface="+mn-ea"/>
            </a:endParaRPr>
          </a:p>
        </p:txBody>
      </p:sp>
      <p:sp>
        <p:nvSpPr>
          <p:cNvPr id="17" name="TextBox 16">
            <a:extLst>
              <a:ext uri="{FF2B5EF4-FFF2-40B4-BE49-F238E27FC236}">
                <a16:creationId xmlns:a16="http://schemas.microsoft.com/office/drawing/2014/main" id="{3C485FCC-549D-4AC1-BA7C-843C2F1376AE}"/>
              </a:ext>
            </a:extLst>
          </p:cNvPr>
          <p:cNvSpPr txBox="1"/>
          <p:nvPr/>
        </p:nvSpPr>
        <p:spPr>
          <a:xfrm>
            <a:off x="188094" y="3570382"/>
            <a:ext cx="415498" cy="230832"/>
          </a:xfrm>
          <a:prstGeom prst="rect">
            <a:avLst/>
          </a:prstGeom>
          <a:noFill/>
        </p:spPr>
        <p:txBody>
          <a:bodyPr wrap="none" rtlCol="0">
            <a:spAutoFit/>
          </a:bodyPr>
          <a:lstStyle/>
          <a:p>
            <a:r>
              <a:rPr lang="ko-KR" altLang="en-US" sz="900" b="1" dirty="0"/>
              <a:t>분류</a:t>
            </a:r>
          </a:p>
        </p:txBody>
      </p:sp>
    </p:spTree>
    <p:extLst>
      <p:ext uri="{BB962C8B-B14F-4D97-AF65-F5344CB8AC3E}">
        <p14:creationId xmlns:p14="http://schemas.microsoft.com/office/powerpoint/2010/main" val="330852370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주소록</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그룹보기</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2657312085"/>
              </p:ext>
            </p:extLst>
          </p:nvPr>
        </p:nvGraphicFramePr>
        <p:xfrm>
          <a:off x="8475836" y="575693"/>
          <a:ext cx="3555758" cy="3859710"/>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82C68C4-76A4-4622-AE8D-5F9D26294E8D}"/>
              </a:ext>
            </a:extLst>
          </p:cNvPr>
          <p:cNvSpPr/>
          <p:nvPr>
            <p:custDataLst>
              <p:tags r:id="rId1"/>
            </p:custDataLst>
          </p:nvPr>
        </p:nvSpPr>
        <p:spPr>
          <a:xfrm>
            <a:off x="181999" y="575693"/>
            <a:ext cx="2854084" cy="5883965"/>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58" name="사각형: 둥근 모서리 357">
            <a:extLst>
              <a:ext uri="{FF2B5EF4-FFF2-40B4-BE49-F238E27FC236}">
                <a16:creationId xmlns:a16="http://schemas.microsoft.com/office/drawing/2014/main" id="{A035D8A1-ADA5-4E7B-B604-B7A1CC2407E0}"/>
              </a:ext>
            </a:extLst>
          </p:cNvPr>
          <p:cNvSpPr/>
          <p:nvPr/>
        </p:nvSpPr>
        <p:spPr>
          <a:xfrm>
            <a:off x="182000" y="577388"/>
            <a:ext cx="2847714" cy="346019"/>
          </a:xfrm>
          <a:prstGeom prst="roundRect">
            <a:avLst>
              <a:gd name="adj" fmla="val 22099"/>
            </a:avLst>
          </a:prstGeom>
          <a:noFill/>
          <a:ln>
            <a:noFill/>
          </a:ln>
        </p:spPr>
        <p:txBody>
          <a:bodyPr wrap="square" anchor="ctr">
            <a:noAutofit/>
          </a:bodyPr>
          <a:lstStyle/>
          <a:p>
            <a:pPr lvl="0" algn="ctr"/>
            <a:r>
              <a:rPr lang="ko-KR" altLang="en-US" sz="1050" b="1" dirty="0">
                <a:solidFill>
                  <a:schemeClr val="tx1"/>
                </a:solidFill>
                <a:latin typeface="맑은 고딕" panose="020B0503020000020004" pitchFamily="50" charset="-127"/>
                <a:cs typeface="Segoe UI" panose="020B0502040204020203" pitchFamily="34" charset="0"/>
              </a:rPr>
              <a:t>그룹보기</a:t>
            </a:r>
            <a:endParaRPr lang="en-US" altLang="ko-KR" sz="900" b="1" dirty="0">
              <a:solidFill>
                <a:schemeClr val="tx1"/>
              </a:solidFill>
              <a:cs typeface="Segoe UI" panose="020B0502040204020203" pitchFamily="34" charset="0"/>
            </a:endParaRPr>
          </a:p>
        </p:txBody>
      </p:sp>
      <p:sp>
        <p:nvSpPr>
          <p:cNvPr id="986" name="Input Field">
            <a:extLst>
              <a:ext uri="{FF2B5EF4-FFF2-40B4-BE49-F238E27FC236}">
                <a16:creationId xmlns:a16="http://schemas.microsoft.com/office/drawing/2014/main" id="{76427D35-BF73-4487-BDFB-D46B2EB854C7}"/>
              </a:ext>
            </a:extLst>
          </p:cNvPr>
          <p:cNvSpPr>
            <a:spLocks noChangeArrowheads="1"/>
          </p:cNvSpPr>
          <p:nvPr/>
        </p:nvSpPr>
        <p:spPr bwMode="auto">
          <a:xfrm>
            <a:off x="2486235" y="6175254"/>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확인</a:t>
            </a:r>
            <a:endParaRPr lang="en-US" sz="900" b="1" dirty="0">
              <a:latin typeface="+mn-ea"/>
              <a:cs typeface="Segoe UI" panose="020B0502040204020203" pitchFamily="34" charset="0"/>
            </a:endParaRPr>
          </a:p>
        </p:txBody>
      </p:sp>
      <p:grpSp>
        <p:nvGrpSpPr>
          <p:cNvPr id="1275" name="그룹 1274">
            <a:extLst>
              <a:ext uri="{FF2B5EF4-FFF2-40B4-BE49-F238E27FC236}">
                <a16:creationId xmlns:a16="http://schemas.microsoft.com/office/drawing/2014/main" id="{496E9960-9B27-4B43-A3C3-3DE0FAEFBE7A}"/>
              </a:ext>
            </a:extLst>
          </p:cNvPr>
          <p:cNvGrpSpPr/>
          <p:nvPr/>
        </p:nvGrpSpPr>
        <p:grpSpPr>
          <a:xfrm>
            <a:off x="3179006" y="979955"/>
            <a:ext cx="2445939" cy="246221"/>
            <a:chOff x="4912502" y="1092509"/>
            <a:chExt cx="2445939" cy="246221"/>
          </a:xfrm>
        </p:grpSpPr>
        <p:grpSp>
          <p:nvGrpSpPr>
            <p:cNvPr id="1276" name="그룹 1275">
              <a:extLst>
                <a:ext uri="{FF2B5EF4-FFF2-40B4-BE49-F238E27FC236}">
                  <a16:creationId xmlns:a16="http://schemas.microsoft.com/office/drawing/2014/main" id="{7C68C8D7-798F-41CC-B21E-7E9F2C43E6E3}"/>
                </a:ext>
              </a:extLst>
            </p:cNvPr>
            <p:cNvGrpSpPr/>
            <p:nvPr/>
          </p:nvGrpSpPr>
          <p:grpSpPr>
            <a:xfrm>
              <a:off x="5769752" y="1092509"/>
              <a:ext cx="750615" cy="246221"/>
              <a:chOff x="4950344" y="1376914"/>
              <a:chExt cx="1389112" cy="246221"/>
            </a:xfrm>
          </p:grpSpPr>
          <p:sp>
            <p:nvSpPr>
              <p:cNvPr id="1283" name="직사각형 1282">
                <a:extLst>
                  <a:ext uri="{FF2B5EF4-FFF2-40B4-BE49-F238E27FC236}">
                    <a16:creationId xmlns:a16="http://schemas.microsoft.com/office/drawing/2014/main" id="{2C80248B-7070-48B8-9D3E-CA9015D4C1C9}"/>
                  </a:ext>
                </a:extLst>
              </p:cNvPr>
              <p:cNvSpPr/>
              <p:nvPr/>
            </p:nvSpPr>
            <p:spPr>
              <a:xfrm>
                <a:off x="4999378"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즐겨찾기</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4" name="Line">
                <a:extLst>
                  <a:ext uri="{FF2B5EF4-FFF2-40B4-BE49-F238E27FC236}">
                    <a16:creationId xmlns:a16="http://schemas.microsoft.com/office/drawing/2014/main" id="{9C019C7E-6BB2-409D-B851-91A97E67B05B}"/>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7" name="그룹 1276">
              <a:extLst>
                <a:ext uri="{FF2B5EF4-FFF2-40B4-BE49-F238E27FC236}">
                  <a16:creationId xmlns:a16="http://schemas.microsoft.com/office/drawing/2014/main" id="{D5A04952-D8BA-4A3E-8787-A20C8655D9B4}"/>
                </a:ext>
              </a:extLst>
            </p:cNvPr>
            <p:cNvGrpSpPr/>
            <p:nvPr/>
          </p:nvGrpSpPr>
          <p:grpSpPr>
            <a:xfrm>
              <a:off x="6532574" y="1092509"/>
              <a:ext cx="825867" cy="246221"/>
              <a:chOff x="4880716" y="1376914"/>
              <a:chExt cx="1528376" cy="246221"/>
            </a:xfrm>
          </p:grpSpPr>
          <p:sp>
            <p:nvSpPr>
              <p:cNvPr id="1281" name="직사각형 1280">
                <a:extLst>
                  <a:ext uri="{FF2B5EF4-FFF2-40B4-BE49-F238E27FC236}">
                    <a16:creationId xmlns:a16="http://schemas.microsoft.com/office/drawing/2014/main" id="{AE6926D7-6AB5-430E-87D3-CF5405802401}"/>
                  </a:ext>
                </a:extLst>
              </p:cNvPr>
              <p:cNvSpPr/>
              <p:nvPr/>
            </p:nvSpPr>
            <p:spPr>
              <a:xfrm>
                <a:off x="4880716" y="1376914"/>
                <a:ext cx="1528376"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블랙리스트</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2" name="Line">
                <a:extLst>
                  <a:ext uri="{FF2B5EF4-FFF2-40B4-BE49-F238E27FC236}">
                    <a16:creationId xmlns:a16="http://schemas.microsoft.com/office/drawing/2014/main" id="{EB5CC1CD-7A96-4739-BA3D-23EA92AF3C2F}"/>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8" name="그룹 1277">
              <a:extLst>
                <a:ext uri="{FF2B5EF4-FFF2-40B4-BE49-F238E27FC236}">
                  <a16:creationId xmlns:a16="http://schemas.microsoft.com/office/drawing/2014/main" id="{D0614F0E-7DA1-4DB7-B86E-5F91A75D34EA}"/>
                </a:ext>
              </a:extLst>
            </p:cNvPr>
            <p:cNvGrpSpPr/>
            <p:nvPr/>
          </p:nvGrpSpPr>
          <p:grpSpPr>
            <a:xfrm>
              <a:off x="4912502" y="1092509"/>
              <a:ext cx="750615" cy="246221"/>
              <a:chOff x="4950344" y="1376914"/>
              <a:chExt cx="1389112" cy="246221"/>
            </a:xfrm>
          </p:grpSpPr>
          <p:sp>
            <p:nvSpPr>
              <p:cNvPr id="1279" name="직사각형 1278">
                <a:extLst>
                  <a:ext uri="{FF2B5EF4-FFF2-40B4-BE49-F238E27FC236}">
                    <a16:creationId xmlns:a16="http://schemas.microsoft.com/office/drawing/2014/main" id="{6825467F-A4F5-4856-BB3D-31137F6052ED}"/>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0" name="Line">
                <a:extLst>
                  <a:ext uri="{FF2B5EF4-FFF2-40B4-BE49-F238E27FC236}">
                    <a16:creationId xmlns:a16="http://schemas.microsoft.com/office/drawing/2014/main" id="{46E040DF-C5E9-49B1-936B-203F85E6E811}"/>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290" name="직사각형 1289">
            <a:extLst>
              <a:ext uri="{FF2B5EF4-FFF2-40B4-BE49-F238E27FC236}">
                <a16:creationId xmlns:a16="http://schemas.microsoft.com/office/drawing/2014/main" id="{A04B2D69-4DC2-43B9-8F7B-88D2D1B19921}"/>
              </a:ext>
            </a:extLst>
          </p:cNvPr>
          <p:cNvSpPr/>
          <p:nvPr/>
        </p:nvSpPr>
        <p:spPr>
          <a:xfrm>
            <a:off x="3152058" y="131970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12" name="Text Box">
            <a:extLst>
              <a:ext uri="{FF2B5EF4-FFF2-40B4-BE49-F238E27FC236}">
                <a16:creationId xmlns:a16="http://schemas.microsoft.com/office/drawing/2014/main" id="{82372F54-C621-4CF9-B912-4203F4AE8B1C}"/>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4" name="그래픽 13" descr="돋보기">
            <a:extLst>
              <a:ext uri="{FF2B5EF4-FFF2-40B4-BE49-F238E27FC236}">
                <a16:creationId xmlns:a16="http://schemas.microsoft.com/office/drawing/2014/main" id="{BB0680CB-5579-4997-A846-94F78E30F18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62538" y="1057335"/>
            <a:ext cx="207196" cy="207196"/>
          </a:xfrm>
          <a:prstGeom prst="rect">
            <a:avLst/>
          </a:prstGeom>
        </p:spPr>
      </p:pic>
      <p:sp>
        <p:nvSpPr>
          <p:cNvPr id="15" name="TextBox 14">
            <a:extLst>
              <a:ext uri="{FF2B5EF4-FFF2-40B4-BE49-F238E27FC236}">
                <a16:creationId xmlns:a16="http://schemas.microsoft.com/office/drawing/2014/main" id="{2DC5437D-7F48-4302-AF21-2FA64CCAA6FF}"/>
              </a:ext>
            </a:extLst>
          </p:cNvPr>
          <p:cNvSpPr txBox="1"/>
          <p:nvPr/>
        </p:nvSpPr>
        <p:spPr>
          <a:xfrm>
            <a:off x="3120784" y="604442"/>
            <a:ext cx="723275" cy="307777"/>
          </a:xfrm>
          <a:prstGeom prst="rect">
            <a:avLst/>
          </a:prstGeom>
          <a:noFill/>
        </p:spPr>
        <p:txBody>
          <a:bodyPr wrap="none" rtlCol="0">
            <a:spAutoFit/>
          </a:bodyPr>
          <a:lstStyle/>
          <a:p>
            <a:r>
              <a:rPr lang="ko-KR" altLang="en-US" b="1" dirty="0"/>
              <a:t>주소록</a:t>
            </a:r>
          </a:p>
        </p:txBody>
      </p:sp>
      <p:sp>
        <p:nvSpPr>
          <p:cNvPr id="287" name="Text Box">
            <a:extLst>
              <a:ext uri="{FF2B5EF4-FFF2-40B4-BE49-F238E27FC236}">
                <a16:creationId xmlns:a16="http://schemas.microsoft.com/office/drawing/2014/main" id="{8217322D-2374-40A6-9F5F-074CD71631D9}"/>
              </a:ext>
            </a:extLst>
          </p:cNvPr>
          <p:cNvSpPr>
            <a:spLocks/>
          </p:cNvSpPr>
          <p:nvPr/>
        </p:nvSpPr>
        <p:spPr bwMode="auto">
          <a:xfrm>
            <a:off x="298681" y="1319706"/>
            <a:ext cx="2592081" cy="346018"/>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lang="ko-KR" altLang="en-US" sz="1000" b="1" dirty="0">
                <a:solidFill>
                  <a:srgbClr val="FFFFFF">
                    <a:lumMod val="65000"/>
                  </a:srgbClr>
                </a:solidFill>
              </a:rPr>
              <a:t>▲</a:t>
            </a:r>
            <a:r>
              <a:rPr kumimoji="0" lang="ko-KR" alt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rPr>
              <a:t>개인</a:t>
            </a:r>
            <a:endParaRPr kumimoji="0" 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1" name="Text Box">
            <a:extLst>
              <a:ext uri="{FF2B5EF4-FFF2-40B4-BE49-F238E27FC236}">
                <a16:creationId xmlns:a16="http://schemas.microsoft.com/office/drawing/2014/main" id="{48AD7E79-1F04-4C23-B10E-DFF45F478C8F}"/>
              </a:ext>
            </a:extLst>
          </p:cNvPr>
          <p:cNvSpPr>
            <a:spLocks/>
          </p:cNvSpPr>
          <p:nvPr/>
        </p:nvSpPr>
        <p:spPr bwMode="auto">
          <a:xfrm>
            <a:off x="311757" y="2600249"/>
            <a:ext cx="2592081" cy="346018"/>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rPr>
              <a:t> ▼ 공용</a:t>
            </a:r>
            <a:endParaRPr kumimoji="0" 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2" name="Text Box">
            <a:extLst>
              <a:ext uri="{FF2B5EF4-FFF2-40B4-BE49-F238E27FC236}">
                <a16:creationId xmlns:a16="http://schemas.microsoft.com/office/drawing/2014/main" id="{493EAF63-F2EC-4308-A654-3443D9508518}"/>
              </a:ext>
            </a:extLst>
          </p:cNvPr>
          <p:cNvSpPr>
            <a:spLocks/>
          </p:cNvSpPr>
          <p:nvPr/>
        </p:nvSpPr>
        <p:spPr bwMode="auto">
          <a:xfrm>
            <a:off x="316444" y="2998517"/>
            <a:ext cx="2592081" cy="346018"/>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rPr>
              <a:t> ▼ 사내</a:t>
            </a:r>
            <a:endParaRPr kumimoji="0" 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 name="슬라이드 번호 개체 틀 2">
            <a:extLst>
              <a:ext uri="{FF2B5EF4-FFF2-40B4-BE49-F238E27FC236}">
                <a16:creationId xmlns:a16="http://schemas.microsoft.com/office/drawing/2014/main" id="{99240963-F361-4304-A397-8C6ABCA6DF69}"/>
              </a:ext>
            </a:extLst>
          </p:cNvPr>
          <p:cNvSpPr>
            <a:spLocks noGrp="1"/>
          </p:cNvSpPr>
          <p:nvPr>
            <p:ph type="sldNum" idx="12"/>
          </p:nvPr>
        </p:nvSpPr>
        <p:spPr/>
        <p:txBody>
          <a:bodyPr/>
          <a:lstStyle/>
          <a:p>
            <a:fld id="{00000000-1234-1234-1234-123412341234}" type="slidenum">
              <a:rPr lang="en-US" altLang="ko-KR" smtClean="0"/>
              <a:pPr/>
              <a:t>44</a:t>
            </a:fld>
            <a:endParaRPr lang="ko-KR" altLang="en-US"/>
          </a:p>
        </p:txBody>
      </p:sp>
      <p:sp>
        <p:nvSpPr>
          <p:cNvPr id="6" name="Text Box">
            <a:extLst>
              <a:ext uri="{FF2B5EF4-FFF2-40B4-BE49-F238E27FC236}">
                <a16:creationId xmlns:a16="http://schemas.microsoft.com/office/drawing/2014/main" id="{DDB1958E-9655-475F-AD9D-2C3562CB8970}"/>
              </a:ext>
            </a:extLst>
          </p:cNvPr>
          <p:cNvSpPr>
            <a:spLocks/>
          </p:cNvSpPr>
          <p:nvPr/>
        </p:nvSpPr>
        <p:spPr bwMode="auto">
          <a:xfrm>
            <a:off x="2236060" y="934556"/>
            <a:ext cx="633889" cy="249009"/>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a:ln>
                  <a:noFill/>
                </a:ln>
                <a:solidFill>
                  <a:srgbClr val="FFFFFF">
                    <a:lumMod val="65000"/>
                  </a:srgbClr>
                </a:solidFill>
                <a:effectLst/>
                <a:uLnTx/>
                <a:uFillTx/>
                <a:latin typeface="+mn-lt"/>
                <a:ea typeface="+mn-ea"/>
                <a:cs typeface="+mn-cs"/>
                <a:sym typeface="Arial"/>
              </a:rPr>
              <a:t>그룹생성</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0" name="Input Field">
            <a:extLst>
              <a:ext uri="{FF2B5EF4-FFF2-40B4-BE49-F238E27FC236}">
                <a16:creationId xmlns:a16="http://schemas.microsoft.com/office/drawing/2014/main" id="{2F25F20D-5CD6-4BD5-943C-787B96473D6E}"/>
              </a:ext>
            </a:extLst>
          </p:cNvPr>
          <p:cNvSpPr>
            <a:spLocks noChangeArrowheads="1"/>
          </p:cNvSpPr>
          <p:nvPr/>
        </p:nvSpPr>
        <p:spPr bwMode="auto">
          <a:xfrm>
            <a:off x="1976372" y="6175254"/>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grpSp>
        <p:nvGrpSpPr>
          <p:cNvPr id="296" name="그룹 295">
            <a:extLst>
              <a:ext uri="{FF2B5EF4-FFF2-40B4-BE49-F238E27FC236}">
                <a16:creationId xmlns:a16="http://schemas.microsoft.com/office/drawing/2014/main" id="{E833F6F9-6314-4CF3-987D-7E49E137DD7F}"/>
              </a:ext>
            </a:extLst>
          </p:cNvPr>
          <p:cNvGrpSpPr/>
          <p:nvPr/>
        </p:nvGrpSpPr>
        <p:grpSpPr>
          <a:xfrm>
            <a:off x="3931076" y="1343483"/>
            <a:ext cx="1815059" cy="198666"/>
            <a:chOff x="9025715" y="1651414"/>
            <a:chExt cx="2076285" cy="250993"/>
          </a:xfrm>
        </p:grpSpPr>
        <p:sp>
          <p:nvSpPr>
            <p:cNvPr id="297" name="Text Box">
              <a:extLst>
                <a:ext uri="{FF2B5EF4-FFF2-40B4-BE49-F238E27FC236}">
                  <a16:creationId xmlns:a16="http://schemas.microsoft.com/office/drawing/2014/main" id="{E2CC8DC8-CE26-4805-A3C1-DC3DB262674B}"/>
                </a:ext>
              </a:extLst>
            </p:cNvPr>
            <p:cNvSpPr>
              <a:spLocks/>
            </p:cNvSpPr>
            <p:nvPr/>
          </p:nvSpPr>
          <p:spPr bwMode="auto">
            <a:xfrm>
              <a:off x="973155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8" name="Text Box">
              <a:extLst>
                <a:ext uri="{FF2B5EF4-FFF2-40B4-BE49-F238E27FC236}">
                  <a16:creationId xmlns:a16="http://schemas.microsoft.com/office/drawing/2014/main" id="{F12B5D9D-9085-4FA1-8BDF-A09BF8D871EF}"/>
                </a:ext>
              </a:extLst>
            </p:cNvPr>
            <p:cNvSpPr>
              <a:spLocks/>
            </p:cNvSpPr>
            <p:nvPr/>
          </p:nvSpPr>
          <p:spPr bwMode="auto">
            <a:xfrm>
              <a:off x="10437385"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사내</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9" name="Text Box">
              <a:extLst>
                <a:ext uri="{FF2B5EF4-FFF2-40B4-BE49-F238E27FC236}">
                  <a16:creationId xmlns:a16="http://schemas.microsoft.com/office/drawing/2014/main" id="{99FA9A1F-F3B4-4436-B374-856D37198441}"/>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sp>
        <p:nvSpPr>
          <p:cNvPr id="8" name="직사각형 7">
            <a:extLst>
              <a:ext uri="{FF2B5EF4-FFF2-40B4-BE49-F238E27FC236}">
                <a16:creationId xmlns:a16="http://schemas.microsoft.com/office/drawing/2014/main" id="{C8F8FEC5-432E-4360-A0EC-5E74A973F8B3}"/>
              </a:ext>
            </a:extLst>
          </p:cNvPr>
          <p:cNvSpPr/>
          <p:nvPr/>
        </p:nvSpPr>
        <p:spPr>
          <a:xfrm>
            <a:off x="306473" y="1714937"/>
            <a:ext cx="2592080" cy="371262"/>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1000" dirty="0">
                <a:solidFill>
                  <a:schemeClr val="tx1"/>
                </a:solidFill>
              </a:rPr>
              <a:t>□ </a:t>
            </a:r>
            <a:r>
              <a:rPr lang="ko-KR" altLang="en-US" sz="1000" dirty="0" err="1">
                <a:solidFill>
                  <a:schemeClr val="tx1"/>
                </a:solidFill>
              </a:rPr>
              <a:t>그룹명</a:t>
            </a:r>
            <a:r>
              <a:rPr lang="ko-KR" altLang="en-US" sz="1000" dirty="0">
                <a:solidFill>
                  <a:schemeClr val="tx1"/>
                </a:solidFill>
              </a:rPr>
              <a:t> </a:t>
            </a:r>
            <a:r>
              <a:rPr lang="en-US" altLang="ko-KR" sz="1000" dirty="0">
                <a:solidFill>
                  <a:schemeClr val="tx1"/>
                </a:solidFill>
              </a:rPr>
              <a:t>1</a:t>
            </a:r>
            <a:endParaRPr lang="ko-KR" altLang="en-US" sz="1000" dirty="0">
              <a:solidFill>
                <a:schemeClr val="tx1"/>
              </a:solidFill>
            </a:endParaRPr>
          </a:p>
        </p:txBody>
      </p:sp>
      <p:sp>
        <p:nvSpPr>
          <p:cNvPr id="9" name="Create">
            <a:extLst>
              <a:ext uri="{FF2B5EF4-FFF2-40B4-BE49-F238E27FC236}">
                <a16:creationId xmlns:a16="http://schemas.microsoft.com/office/drawing/2014/main" id="{8F112B15-FE67-4C1D-A05A-8427B93AA0CD}"/>
              </a:ext>
            </a:extLst>
          </p:cNvPr>
          <p:cNvSpPr>
            <a:spLocks noChangeAspect="1" noEditPoints="1"/>
          </p:cNvSpPr>
          <p:nvPr/>
        </p:nvSpPr>
        <p:spPr bwMode="auto">
          <a:xfrm>
            <a:off x="2629513" y="1841787"/>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lumMod val="50000"/>
              </a:schemeClr>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302" name="직사각형 301">
            <a:extLst>
              <a:ext uri="{FF2B5EF4-FFF2-40B4-BE49-F238E27FC236}">
                <a16:creationId xmlns:a16="http://schemas.microsoft.com/office/drawing/2014/main" id="{D0EA6E56-B081-4ADD-9687-4C86F0189DFB}"/>
              </a:ext>
            </a:extLst>
          </p:cNvPr>
          <p:cNvSpPr/>
          <p:nvPr/>
        </p:nvSpPr>
        <p:spPr>
          <a:xfrm>
            <a:off x="306945" y="2123636"/>
            <a:ext cx="2592080" cy="371262"/>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1000" dirty="0">
                <a:solidFill>
                  <a:schemeClr val="tx1"/>
                </a:solidFill>
              </a:rPr>
              <a:t>□ </a:t>
            </a:r>
            <a:r>
              <a:rPr lang="ko-KR" altLang="en-US" sz="1000" dirty="0" err="1">
                <a:solidFill>
                  <a:schemeClr val="tx1"/>
                </a:solidFill>
              </a:rPr>
              <a:t>그룹명</a:t>
            </a:r>
            <a:r>
              <a:rPr lang="ko-KR" altLang="en-US" sz="1000" dirty="0">
                <a:solidFill>
                  <a:schemeClr val="tx1"/>
                </a:solidFill>
              </a:rPr>
              <a:t> </a:t>
            </a:r>
            <a:r>
              <a:rPr lang="en-US" altLang="ko-KR" sz="1000" dirty="0">
                <a:solidFill>
                  <a:schemeClr val="tx1"/>
                </a:solidFill>
              </a:rPr>
              <a:t>2</a:t>
            </a:r>
            <a:endParaRPr lang="ko-KR" altLang="en-US" sz="1000" dirty="0">
              <a:solidFill>
                <a:schemeClr val="tx1"/>
              </a:solidFill>
            </a:endParaRPr>
          </a:p>
        </p:txBody>
      </p:sp>
      <p:sp>
        <p:nvSpPr>
          <p:cNvPr id="303" name="Create">
            <a:extLst>
              <a:ext uri="{FF2B5EF4-FFF2-40B4-BE49-F238E27FC236}">
                <a16:creationId xmlns:a16="http://schemas.microsoft.com/office/drawing/2014/main" id="{19ADAD62-2770-4A73-90D9-3AFD63F86AE6}"/>
              </a:ext>
            </a:extLst>
          </p:cNvPr>
          <p:cNvSpPr>
            <a:spLocks noChangeAspect="1" noEditPoints="1"/>
          </p:cNvSpPr>
          <p:nvPr/>
        </p:nvSpPr>
        <p:spPr bwMode="auto">
          <a:xfrm>
            <a:off x="2629985" y="2250486"/>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lumMod val="50000"/>
              </a:schemeClr>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305" name="그룹 304">
            <a:extLst>
              <a:ext uri="{FF2B5EF4-FFF2-40B4-BE49-F238E27FC236}">
                <a16:creationId xmlns:a16="http://schemas.microsoft.com/office/drawing/2014/main" id="{B2548FFC-BAA0-418B-822D-70116364F3ED}"/>
              </a:ext>
            </a:extLst>
          </p:cNvPr>
          <p:cNvGrpSpPr/>
          <p:nvPr/>
        </p:nvGrpSpPr>
        <p:grpSpPr>
          <a:xfrm>
            <a:off x="3226359" y="1848572"/>
            <a:ext cx="511242" cy="253211"/>
            <a:chOff x="637436" y="2758665"/>
            <a:chExt cx="511242" cy="253211"/>
          </a:xfrm>
        </p:grpSpPr>
        <p:sp>
          <p:nvSpPr>
            <p:cNvPr id="306" name="직사각형 305">
              <a:extLst>
                <a:ext uri="{FF2B5EF4-FFF2-40B4-BE49-F238E27FC236}">
                  <a16:creationId xmlns:a16="http://schemas.microsoft.com/office/drawing/2014/main" id="{25D039E8-9BE3-4BBB-9235-98E540375C2D}"/>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1</a:t>
              </a:r>
              <a:endParaRPr kumimoji="1" lang="ko-KR" altLang="en-US" sz="800" b="1" kern="1200" dirty="0">
                <a:solidFill>
                  <a:srgbClr val="595959"/>
                </a:solidFill>
                <a:latin typeface="맑은 고딕"/>
                <a:ea typeface="맑은 고딕" panose="020B0503020000020004" pitchFamily="50" charset="-127"/>
              </a:endParaRPr>
            </a:p>
          </p:txBody>
        </p:sp>
        <p:sp>
          <p:nvSpPr>
            <p:cNvPr id="307"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04AE9EC2-4F6B-4CB4-A47A-6BE2BF0D8A4F}"/>
                </a:ext>
              </a:extLst>
            </p:cNvPr>
            <p:cNvSpPr>
              <a:spLocks noChangeAspect="1"/>
            </p:cNvSpPr>
            <p:nvPr>
              <p:custDataLst>
                <p:tags r:id="rId5"/>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sp>
        <p:nvSpPr>
          <p:cNvPr id="308" name="Input Field">
            <a:extLst>
              <a:ext uri="{FF2B5EF4-FFF2-40B4-BE49-F238E27FC236}">
                <a16:creationId xmlns:a16="http://schemas.microsoft.com/office/drawing/2014/main" id="{03F8DA0F-AA0D-48B1-A707-00C93F8B53DC}"/>
              </a:ext>
            </a:extLst>
          </p:cNvPr>
          <p:cNvSpPr>
            <a:spLocks noChangeArrowheads="1"/>
          </p:cNvSpPr>
          <p:nvPr/>
        </p:nvSpPr>
        <p:spPr bwMode="auto">
          <a:xfrm>
            <a:off x="6645389"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309" name="Input Field">
            <a:extLst>
              <a:ext uri="{FF2B5EF4-FFF2-40B4-BE49-F238E27FC236}">
                <a16:creationId xmlns:a16="http://schemas.microsoft.com/office/drawing/2014/main" id="{5F022718-FBF7-4D70-AA39-BAB01377ACE4}"/>
              </a:ext>
            </a:extLst>
          </p:cNvPr>
          <p:cNvSpPr>
            <a:spLocks noChangeArrowheads="1"/>
          </p:cNvSpPr>
          <p:nvPr/>
        </p:nvSpPr>
        <p:spPr bwMode="auto">
          <a:xfrm>
            <a:off x="7523456" y="6265036"/>
            <a:ext cx="828000" cy="216000"/>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solidFill>
                  <a:schemeClr val="bg1"/>
                </a:solidFill>
                <a:latin typeface="+mn-ea"/>
                <a:cs typeface="Segoe UI" panose="020B0502040204020203" pitchFamily="34" charset="0"/>
              </a:rPr>
              <a:t>신규 등록</a:t>
            </a:r>
            <a:endParaRPr lang="en-US" altLang="ko-KR" sz="900" b="1" dirty="0">
              <a:solidFill>
                <a:schemeClr val="bg1"/>
              </a:solidFill>
              <a:latin typeface="+mn-ea"/>
              <a:cs typeface="Segoe UI" panose="020B0502040204020203" pitchFamily="34" charset="0"/>
            </a:endParaRPr>
          </a:p>
        </p:txBody>
      </p:sp>
      <p:grpSp>
        <p:nvGrpSpPr>
          <p:cNvPr id="310" name="그룹 309">
            <a:extLst>
              <a:ext uri="{FF2B5EF4-FFF2-40B4-BE49-F238E27FC236}">
                <a16:creationId xmlns:a16="http://schemas.microsoft.com/office/drawing/2014/main" id="{C0AD0E48-3779-4953-BFA1-B402DA528427}"/>
              </a:ext>
            </a:extLst>
          </p:cNvPr>
          <p:cNvGrpSpPr/>
          <p:nvPr/>
        </p:nvGrpSpPr>
        <p:grpSpPr>
          <a:xfrm>
            <a:off x="3191958" y="2086308"/>
            <a:ext cx="5165826" cy="453092"/>
            <a:chOff x="3191958" y="1868194"/>
            <a:chExt cx="5165826" cy="453092"/>
          </a:xfrm>
        </p:grpSpPr>
        <p:sp>
          <p:nvSpPr>
            <p:cNvPr id="311" name="Text Box">
              <a:extLst>
                <a:ext uri="{FF2B5EF4-FFF2-40B4-BE49-F238E27FC236}">
                  <a16:creationId xmlns:a16="http://schemas.microsoft.com/office/drawing/2014/main" id="{17E9B83F-23BB-4DB2-B35D-34CEA165DEEF}"/>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12" name="직사각형 311">
              <a:extLst>
                <a:ext uri="{FF2B5EF4-FFF2-40B4-BE49-F238E27FC236}">
                  <a16:creationId xmlns:a16="http://schemas.microsoft.com/office/drawing/2014/main" id="{0E962408-CEBA-4AE7-82CE-86F5D6B85B1A}"/>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13" name="그룹 312">
              <a:extLst>
                <a:ext uri="{FF2B5EF4-FFF2-40B4-BE49-F238E27FC236}">
                  <a16:creationId xmlns:a16="http://schemas.microsoft.com/office/drawing/2014/main" id="{0358959B-F213-4E3E-BC76-0381F90E636C}"/>
                </a:ext>
              </a:extLst>
            </p:cNvPr>
            <p:cNvGrpSpPr/>
            <p:nvPr/>
          </p:nvGrpSpPr>
          <p:grpSpPr>
            <a:xfrm>
              <a:off x="3311238" y="1971630"/>
              <a:ext cx="502229" cy="246221"/>
              <a:chOff x="4392611" y="1907356"/>
              <a:chExt cx="502229" cy="246221"/>
            </a:xfrm>
          </p:grpSpPr>
          <p:sp>
            <p:nvSpPr>
              <p:cNvPr id="340" name="직사각형 339">
                <a:extLst>
                  <a:ext uri="{FF2B5EF4-FFF2-40B4-BE49-F238E27FC236}">
                    <a16:creationId xmlns:a16="http://schemas.microsoft.com/office/drawing/2014/main" id="{587DBA86-69E9-40D7-8309-6151213E4907}"/>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41" name="그룹 340">
                <a:extLst>
                  <a:ext uri="{FF2B5EF4-FFF2-40B4-BE49-F238E27FC236}">
                    <a16:creationId xmlns:a16="http://schemas.microsoft.com/office/drawing/2014/main" id="{47F2907B-E79C-4F5B-B4DB-3EC93A290A4C}"/>
                  </a:ext>
                </a:extLst>
              </p:cNvPr>
              <p:cNvGrpSpPr/>
              <p:nvPr/>
            </p:nvGrpSpPr>
            <p:grpSpPr>
              <a:xfrm>
                <a:off x="4392611" y="1954866"/>
                <a:ext cx="151200" cy="151200"/>
                <a:chOff x="4392611" y="1954866"/>
                <a:chExt cx="151200" cy="151200"/>
              </a:xfrm>
            </p:grpSpPr>
            <p:sp>
              <p:nvSpPr>
                <p:cNvPr id="342" name="자유형: 도형 341">
                  <a:extLst>
                    <a:ext uri="{FF2B5EF4-FFF2-40B4-BE49-F238E27FC236}">
                      <a16:creationId xmlns:a16="http://schemas.microsoft.com/office/drawing/2014/main" id="{5299831B-E34A-4601-A22A-490B58F2BF34}"/>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343" name="자유형: 도형 342">
                  <a:extLst>
                    <a:ext uri="{FF2B5EF4-FFF2-40B4-BE49-F238E27FC236}">
                      <a16:creationId xmlns:a16="http://schemas.microsoft.com/office/drawing/2014/main" id="{15A5182B-C0A0-4F68-8475-D983F456A415}"/>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14" name="그래픽 313" descr="별">
              <a:extLst>
                <a:ext uri="{FF2B5EF4-FFF2-40B4-BE49-F238E27FC236}">
                  <a16:creationId xmlns:a16="http://schemas.microsoft.com/office/drawing/2014/main" id="{69C5B7F4-F2C0-4701-9180-C448746E1AB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15" name="그룹 314">
              <a:extLst>
                <a:ext uri="{FF2B5EF4-FFF2-40B4-BE49-F238E27FC236}">
                  <a16:creationId xmlns:a16="http://schemas.microsoft.com/office/drawing/2014/main" id="{3F9DFC56-C555-40DC-9A3E-25AA6062230E}"/>
                </a:ext>
              </a:extLst>
            </p:cNvPr>
            <p:cNvGrpSpPr/>
            <p:nvPr/>
          </p:nvGrpSpPr>
          <p:grpSpPr>
            <a:xfrm>
              <a:off x="4147245" y="2004146"/>
              <a:ext cx="171825" cy="171825"/>
              <a:chOff x="9882231" y="5758893"/>
              <a:chExt cx="914400" cy="914400"/>
            </a:xfrm>
          </p:grpSpPr>
          <p:sp>
            <p:nvSpPr>
              <p:cNvPr id="338" name="타원 337">
                <a:extLst>
                  <a:ext uri="{FF2B5EF4-FFF2-40B4-BE49-F238E27FC236}">
                    <a16:creationId xmlns:a16="http://schemas.microsoft.com/office/drawing/2014/main" id="{F4B332AF-6F32-4BB9-9BD6-44E44841F077}"/>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39" name="직선 연결선 338">
                <a:extLst>
                  <a:ext uri="{FF2B5EF4-FFF2-40B4-BE49-F238E27FC236}">
                    <a16:creationId xmlns:a16="http://schemas.microsoft.com/office/drawing/2014/main" id="{C5957901-8E03-45D1-81BB-CFEA1B032DAA}"/>
                  </a:ext>
                </a:extLst>
              </p:cNvPr>
              <p:cNvCxnSpPr>
                <a:stCxn id="338" idx="7"/>
                <a:endCxn id="338"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16" name="그룹 315">
              <a:extLst>
                <a:ext uri="{FF2B5EF4-FFF2-40B4-BE49-F238E27FC236}">
                  <a16:creationId xmlns:a16="http://schemas.microsoft.com/office/drawing/2014/main" id="{BD77B831-928E-48B5-AE03-B3C577E7582D}"/>
                </a:ext>
              </a:extLst>
            </p:cNvPr>
            <p:cNvGrpSpPr/>
            <p:nvPr/>
          </p:nvGrpSpPr>
          <p:grpSpPr>
            <a:xfrm>
              <a:off x="6658505" y="1947940"/>
              <a:ext cx="1634798" cy="293600"/>
              <a:chOff x="8987029" y="6075424"/>
              <a:chExt cx="1634798" cy="293600"/>
            </a:xfrm>
          </p:grpSpPr>
          <p:grpSp>
            <p:nvGrpSpPr>
              <p:cNvPr id="318" name="그룹 317">
                <a:extLst>
                  <a:ext uri="{FF2B5EF4-FFF2-40B4-BE49-F238E27FC236}">
                    <a16:creationId xmlns:a16="http://schemas.microsoft.com/office/drawing/2014/main" id="{A7C54FF0-3239-47E1-8CD2-1BC8A8A90696}"/>
                  </a:ext>
                </a:extLst>
              </p:cNvPr>
              <p:cNvGrpSpPr/>
              <p:nvPr/>
            </p:nvGrpSpPr>
            <p:grpSpPr>
              <a:xfrm>
                <a:off x="10002348" y="6075424"/>
                <a:ext cx="281917" cy="285412"/>
                <a:chOff x="6284958" y="3632365"/>
                <a:chExt cx="513408" cy="513408"/>
              </a:xfrm>
            </p:grpSpPr>
            <p:sp>
              <p:nvSpPr>
                <p:cNvPr id="336" name="Oval">
                  <a:extLst>
                    <a:ext uri="{FF2B5EF4-FFF2-40B4-BE49-F238E27FC236}">
                      <a16:creationId xmlns:a16="http://schemas.microsoft.com/office/drawing/2014/main" id="{BCF3505C-F334-4B76-B8A2-C4A1ED0EA38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37" name="Create">
                  <a:extLst>
                    <a:ext uri="{FF2B5EF4-FFF2-40B4-BE49-F238E27FC236}">
                      <a16:creationId xmlns:a16="http://schemas.microsoft.com/office/drawing/2014/main" id="{97A80FA6-3BF9-4ECA-B5A0-41E083CF3026}"/>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19" name="그룹 318">
                <a:extLst>
                  <a:ext uri="{FF2B5EF4-FFF2-40B4-BE49-F238E27FC236}">
                    <a16:creationId xmlns:a16="http://schemas.microsoft.com/office/drawing/2014/main" id="{477A1FF7-AAC5-4E76-93B0-9647CAD869B5}"/>
                  </a:ext>
                </a:extLst>
              </p:cNvPr>
              <p:cNvGrpSpPr/>
              <p:nvPr/>
            </p:nvGrpSpPr>
            <p:grpSpPr>
              <a:xfrm>
                <a:off x="9664786" y="6083612"/>
                <a:ext cx="281917" cy="285412"/>
                <a:chOff x="6603234" y="4517407"/>
                <a:chExt cx="488446" cy="488446"/>
              </a:xfrm>
            </p:grpSpPr>
            <p:sp>
              <p:nvSpPr>
                <p:cNvPr id="334" name="Oval">
                  <a:extLst>
                    <a:ext uri="{FF2B5EF4-FFF2-40B4-BE49-F238E27FC236}">
                      <a16:creationId xmlns:a16="http://schemas.microsoft.com/office/drawing/2014/main" id="{FF4CE7D4-912B-4924-825A-D8D2A3122F37}"/>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35" name="Freeform 130">
                  <a:extLst>
                    <a:ext uri="{FF2B5EF4-FFF2-40B4-BE49-F238E27FC236}">
                      <a16:creationId xmlns:a16="http://schemas.microsoft.com/office/drawing/2014/main" id="{38B422CB-7A0D-4A15-9B37-51ECD11D552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20" name="그룹 319">
                <a:extLst>
                  <a:ext uri="{FF2B5EF4-FFF2-40B4-BE49-F238E27FC236}">
                    <a16:creationId xmlns:a16="http://schemas.microsoft.com/office/drawing/2014/main" id="{4F445AD9-938E-4672-AFDB-15C29A999BB0}"/>
                  </a:ext>
                </a:extLst>
              </p:cNvPr>
              <p:cNvGrpSpPr/>
              <p:nvPr/>
            </p:nvGrpSpPr>
            <p:grpSpPr>
              <a:xfrm>
                <a:off x="8987029" y="6083609"/>
                <a:ext cx="281917" cy="285413"/>
                <a:chOff x="8463884" y="6122086"/>
                <a:chExt cx="281917" cy="285413"/>
              </a:xfrm>
            </p:grpSpPr>
            <p:sp>
              <p:nvSpPr>
                <p:cNvPr id="332" name="Oval">
                  <a:extLst>
                    <a:ext uri="{FF2B5EF4-FFF2-40B4-BE49-F238E27FC236}">
                      <a16:creationId xmlns:a16="http://schemas.microsoft.com/office/drawing/2014/main" id="{05B84907-DF7A-4A78-87E9-DD1909B4C03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33" name="Phone">
                  <a:extLst>
                    <a:ext uri="{FF2B5EF4-FFF2-40B4-BE49-F238E27FC236}">
                      <a16:creationId xmlns:a16="http://schemas.microsoft.com/office/drawing/2014/main" id="{35D8BB0C-1097-480A-AABE-B133326A823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21" name="Oval">
                <a:extLst>
                  <a:ext uri="{FF2B5EF4-FFF2-40B4-BE49-F238E27FC236}">
                    <a16:creationId xmlns:a16="http://schemas.microsoft.com/office/drawing/2014/main" id="{7D30D74D-282E-4CA1-BEDD-7BEED0EB3A96}"/>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22" name="그룹 321">
                <a:extLst>
                  <a:ext uri="{FF2B5EF4-FFF2-40B4-BE49-F238E27FC236}">
                    <a16:creationId xmlns:a16="http://schemas.microsoft.com/office/drawing/2014/main" id="{D73F7B92-2306-4860-806A-B9DA1EEED9A2}"/>
                  </a:ext>
                </a:extLst>
              </p:cNvPr>
              <p:cNvGrpSpPr/>
              <p:nvPr/>
            </p:nvGrpSpPr>
            <p:grpSpPr>
              <a:xfrm>
                <a:off x="10339910" y="6075424"/>
                <a:ext cx="281917" cy="285412"/>
                <a:chOff x="8097032" y="4517407"/>
                <a:chExt cx="488446" cy="488446"/>
              </a:xfrm>
            </p:grpSpPr>
            <p:sp>
              <p:nvSpPr>
                <p:cNvPr id="324" name="Oval">
                  <a:extLst>
                    <a:ext uri="{FF2B5EF4-FFF2-40B4-BE49-F238E27FC236}">
                      <a16:creationId xmlns:a16="http://schemas.microsoft.com/office/drawing/2014/main" id="{94D096FF-E6F6-477D-8E44-DFE955694E9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25" name="그룹 324">
                  <a:extLst>
                    <a:ext uri="{FF2B5EF4-FFF2-40B4-BE49-F238E27FC236}">
                      <a16:creationId xmlns:a16="http://schemas.microsoft.com/office/drawing/2014/main" id="{5F0EEFD8-C9B7-42C3-BF1A-F0E157CC3A6A}"/>
                    </a:ext>
                  </a:extLst>
                </p:cNvPr>
                <p:cNvGrpSpPr/>
                <p:nvPr/>
              </p:nvGrpSpPr>
              <p:grpSpPr>
                <a:xfrm>
                  <a:off x="8206228" y="4636944"/>
                  <a:ext cx="270054" cy="295513"/>
                  <a:chOff x="8195379" y="4636944"/>
                  <a:chExt cx="270054" cy="295513"/>
                </a:xfrm>
              </p:grpSpPr>
              <p:grpSp>
                <p:nvGrpSpPr>
                  <p:cNvPr id="326" name="그룹 325">
                    <a:extLst>
                      <a:ext uri="{FF2B5EF4-FFF2-40B4-BE49-F238E27FC236}">
                        <a16:creationId xmlns:a16="http://schemas.microsoft.com/office/drawing/2014/main" id="{131F0715-1CE1-441E-AFE0-85FAEA97E40A}"/>
                      </a:ext>
                    </a:extLst>
                  </p:cNvPr>
                  <p:cNvGrpSpPr/>
                  <p:nvPr/>
                </p:nvGrpSpPr>
                <p:grpSpPr>
                  <a:xfrm>
                    <a:off x="8195379" y="4636944"/>
                    <a:ext cx="217562" cy="249372"/>
                    <a:chOff x="7971802" y="-2010646"/>
                    <a:chExt cx="1254159" cy="1437547"/>
                  </a:xfrm>
                  <a:noFill/>
                </p:grpSpPr>
                <p:sp>
                  <p:nvSpPr>
                    <p:cNvPr id="330" name="자유형: 도형 329">
                      <a:extLst>
                        <a:ext uri="{FF2B5EF4-FFF2-40B4-BE49-F238E27FC236}">
                          <a16:creationId xmlns:a16="http://schemas.microsoft.com/office/drawing/2014/main" id="{0D688B74-493C-4039-96B5-935C3362AB9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31" name="자유형: 도형 330">
                      <a:extLst>
                        <a:ext uri="{FF2B5EF4-FFF2-40B4-BE49-F238E27FC236}">
                          <a16:creationId xmlns:a16="http://schemas.microsoft.com/office/drawing/2014/main" id="{C87E3FAD-8C6E-427C-BBB0-F3A7F4AF0EE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27" name="그룹 326">
                    <a:extLst>
                      <a:ext uri="{FF2B5EF4-FFF2-40B4-BE49-F238E27FC236}">
                        <a16:creationId xmlns:a16="http://schemas.microsoft.com/office/drawing/2014/main" id="{2E9EB602-A716-4E56-8BE2-8554C033FE85}"/>
                      </a:ext>
                    </a:extLst>
                  </p:cNvPr>
                  <p:cNvGrpSpPr/>
                  <p:nvPr/>
                </p:nvGrpSpPr>
                <p:grpSpPr>
                  <a:xfrm>
                    <a:off x="8360451" y="4827475"/>
                    <a:ext cx="104982" cy="104982"/>
                    <a:chOff x="8382149" y="4833825"/>
                    <a:chExt cx="104982" cy="104982"/>
                  </a:xfrm>
                </p:grpSpPr>
                <p:sp>
                  <p:nvSpPr>
                    <p:cNvPr id="328" name="Oval">
                      <a:extLst>
                        <a:ext uri="{FF2B5EF4-FFF2-40B4-BE49-F238E27FC236}">
                          <a16:creationId xmlns:a16="http://schemas.microsoft.com/office/drawing/2014/main" id="{02759C90-E85E-4F53-A4DD-FA7464D1BB7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29" name="그래픽 328" descr="닫기">
                      <a:extLst>
                        <a:ext uri="{FF2B5EF4-FFF2-40B4-BE49-F238E27FC236}">
                          <a16:creationId xmlns:a16="http://schemas.microsoft.com/office/drawing/2014/main" id="{53ECB74B-59EE-4DF7-BC38-92A9BA30B75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23" name="그래픽 322" descr="미래">
                <a:extLst>
                  <a:ext uri="{FF2B5EF4-FFF2-40B4-BE49-F238E27FC236}">
                    <a16:creationId xmlns:a16="http://schemas.microsoft.com/office/drawing/2014/main" id="{D120553D-2E2C-4185-9D47-E4FB40B8C0F8}"/>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17" name="사각형: 둥근 모서리 316">
              <a:extLst>
                <a:ext uri="{FF2B5EF4-FFF2-40B4-BE49-F238E27FC236}">
                  <a16:creationId xmlns:a16="http://schemas.microsoft.com/office/drawing/2014/main" id="{D056F480-3A14-4ACF-A77F-E39885B05FC7}"/>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344" name="그룹 343">
            <a:extLst>
              <a:ext uri="{FF2B5EF4-FFF2-40B4-BE49-F238E27FC236}">
                <a16:creationId xmlns:a16="http://schemas.microsoft.com/office/drawing/2014/main" id="{0FF43D5D-9EB6-4F83-9EA0-6E1412BF7D26}"/>
              </a:ext>
            </a:extLst>
          </p:cNvPr>
          <p:cNvGrpSpPr/>
          <p:nvPr/>
        </p:nvGrpSpPr>
        <p:grpSpPr>
          <a:xfrm>
            <a:off x="3191958" y="2605849"/>
            <a:ext cx="5165826" cy="453092"/>
            <a:chOff x="3191958" y="1868194"/>
            <a:chExt cx="5165826" cy="453092"/>
          </a:xfrm>
        </p:grpSpPr>
        <p:sp>
          <p:nvSpPr>
            <p:cNvPr id="345" name="Text Box">
              <a:extLst>
                <a:ext uri="{FF2B5EF4-FFF2-40B4-BE49-F238E27FC236}">
                  <a16:creationId xmlns:a16="http://schemas.microsoft.com/office/drawing/2014/main" id="{E8F1A803-3F4F-4821-A377-ADEF318E2657}"/>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46" name="직사각형 345">
              <a:extLst>
                <a:ext uri="{FF2B5EF4-FFF2-40B4-BE49-F238E27FC236}">
                  <a16:creationId xmlns:a16="http://schemas.microsoft.com/office/drawing/2014/main" id="{31CB0B77-4C41-4087-AA24-A43CC5C59F47}"/>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47" name="그룹 346">
              <a:extLst>
                <a:ext uri="{FF2B5EF4-FFF2-40B4-BE49-F238E27FC236}">
                  <a16:creationId xmlns:a16="http://schemas.microsoft.com/office/drawing/2014/main" id="{19CDF6D0-2333-4A61-9707-FC321CBD9422}"/>
                </a:ext>
              </a:extLst>
            </p:cNvPr>
            <p:cNvGrpSpPr/>
            <p:nvPr/>
          </p:nvGrpSpPr>
          <p:grpSpPr>
            <a:xfrm>
              <a:off x="3311238" y="1971630"/>
              <a:ext cx="502229" cy="246221"/>
              <a:chOff x="4392611" y="1907356"/>
              <a:chExt cx="502229" cy="246221"/>
            </a:xfrm>
          </p:grpSpPr>
          <p:sp>
            <p:nvSpPr>
              <p:cNvPr id="376" name="직사각형 375">
                <a:extLst>
                  <a:ext uri="{FF2B5EF4-FFF2-40B4-BE49-F238E27FC236}">
                    <a16:creationId xmlns:a16="http://schemas.microsoft.com/office/drawing/2014/main" id="{3468A5A6-EC3A-41B3-95DF-35DD80120D23}"/>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77" name="그룹 376">
                <a:extLst>
                  <a:ext uri="{FF2B5EF4-FFF2-40B4-BE49-F238E27FC236}">
                    <a16:creationId xmlns:a16="http://schemas.microsoft.com/office/drawing/2014/main" id="{05DD7F08-3D4C-4EF8-B211-03353FF0FBA0}"/>
                  </a:ext>
                </a:extLst>
              </p:cNvPr>
              <p:cNvGrpSpPr/>
              <p:nvPr/>
            </p:nvGrpSpPr>
            <p:grpSpPr>
              <a:xfrm>
                <a:off x="4392611" y="1954866"/>
                <a:ext cx="151200" cy="151200"/>
                <a:chOff x="4392611" y="1954866"/>
                <a:chExt cx="151200" cy="151200"/>
              </a:xfrm>
            </p:grpSpPr>
            <p:sp>
              <p:nvSpPr>
                <p:cNvPr id="378" name="자유형: 도형 377">
                  <a:extLst>
                    <a:ext uri="{FF2B5EF4-FFF2-40B4-BE49-F238E27FC236}">
                      <a16:creationId xmlns:a16="http://schemas.microsoft.com/office/drawing/2014/main" id="{3249FA52-534A-43B7-B67A-20EFF166AFFE}"/>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379" name="자유형: 도형 378">
                  <a:extLst>
                    <a:ext uri="{FF2B5EF4-FFF2-40B4-BE49-F238E27FC236}">
                      <a16:creationId xmlns:a16="http://schemas.microsoft.com/office/drawing/2014/main" id="{EE663B11-DA87-49B3-BCFB-9CEF9D65A322}"/>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48" name="그래픽 347" descr="별">
              <a:extLst>
                <a:ext uri="{FF2B5EF4-FFF2-40B4-BE49-F238E27FC236}">
                  <a16:creationId xmlns:a16="http://schemas.microsoft.com/office/drawing/2014/main" id="{3477AD0C-3652-47BC-AACC-275C56CA454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49" name="그룹 348">
              <a:extLst>
                <a:ext uri="{FF2B5EF4-FFF2-40B4-BE49-F238E27FC236}">
                  <a16:creationId xmlns:a16="http://schemas.microsoft.com/office/drawing/2014/main" id="{033D643F-5EF0-4AB3-AA46-96BFD3CE4871}"/>
                </a:ext>
              </a:extLst>
            </p:cNvPr>
            <p:cNvGrpSpPr/>
            <p:nvPr/>
          </p:nvGrpSpPr>
          <p:grpSpPr>
            <a:xfrm>
              <a:off x="4147245" y="2004146"/>
              <a:ext cx="171825" cy="171825"/>
              <a:chOff x="9882231" y="5758893"/>
              <a:chExt cx="914400" cy="914400"/>
            </a:xfrm>
          </p:grpSpPr>
          <p:sp>
            <p:nvSpPr>
              <p:cNvPr id="374" name="타원 373">
                <a:extLst>
                  <a:ext uri="{FF2B5EF4-FFF2-40B4-BE49-F238E27FC236}">
                    <a16:creationId xmlns:a16="http://schemas.microsoft.com/office/drawing/2014/main" id="{94636381-9997-420B-B039-7527D8A79B32}"/>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75" name="직선 연결선 374">
                <a:extLst>
                  <a:ext uri="{FF2B5EF4-FFF2-40B4-BE49-F238E27FC236}">
                    <a16:creationId xmlns:a16="http://schemas.microsoft.com/office/drawing/2014/main" id="{37299A59-7018-4289-9DC0-819C813BFB0D}"/>
                  </a:ext>
                </a:extLst>
              </p:cNvPr>
              <p:cNvCxnSpPr>
                <a:stCxn id="374" idx="7"/>
                <a:endCxn id="374"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50" name="그룹 349">
              <a:extLst>
                <a:ext uri="{FF2B5EF4-FFF2-40B4-BE49-F238E27FC236}">
                  <a16:creationId xmlns:a16="http://schemas.microsoft.com/office/drawing/2014/main" id="{E55CCF61-37CD-46C6-9B53-636B3D3BA9AC}"/>
                </a:ext>
              </a:extLst>
            </p:cNvPr>
            <p:cNvGrpSpPr/>
            <p:nvPr/>
          </p:nvGrpSpPr>
          <p:grpSpPr>
            <a:xfrm>
              <a:off x="6658505" y="1947940"/>
              <a:ext cx="1634798" cy="293600"/>
              <a:chOff x="8987029" y="6075424"/>
              <a:chExt cx="1634798" cy="293600"/>
            </a:xfrm>
          </p:grpSpPr>
          <p:grpSp>
            <p:nvGrpSpPr>
              <p:cNvPr id="352" name="그룹 351">
                <a:extLst>
                  <a:ext uri="{FF2B5EF4-FFF2-40B4-BE49-F238E27FC236}">
                    <a16:creationId xmlns:a16="http://schemas.microsoft.com/office/drawing/2014/main" id="{4BC5C985-96E7-48C1-8AD7-7F47C101CD9D}"/>
                  </a:ext>
                </a:extLst>
              </p:cNvPr>
              <p:cNvGrpSpPr/>
              <p:nvPr/>
            </p:nvGrpSpPr>
            <p:grpSpPr>
              <a:xfrm>
                <a:off x="10002348" y="6075424"/>
                <a:ext cx="281917" cy="285412"/>
                <a:chOff x="6284958" y="3632365"/>
                <a:chExt cx="513408" cy="513408"/>
              </a:xfrm>
            </p:grpSpPr>
            <p:sp>
              <p:nvSpPr>
                <p:cNvPr id="372" name="Oval">
                  <a:extLst>
                    <a:ext uri="{FF2B5EF4-FFF2-40B4-BE49-F238E27FC236}">
                      <a16:creationId xmlns:a16="http://schemas.microsoft.com/office/drawing/2014/main" id="{7E5B5510-AE43-4A92-BAB1-230B79B98A9E}"/>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73" name="Create">
                  <a:extLst>
                    <a:ext uri="{FF2B5EF4-FFF2-40B4-BE49-F238E27FC236}">
                      <a16:creationId xmlns:a16="http://schemas.microsoft.com/office/drawing/2014/main" id="{FB885C88-B2F5-42F4-97E3-AB405B365E3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53" name="그룹 352">
                <a:extLst>
                  <a:ext uri="{FF2B5EF4-FFF2-40B4-BE49-F238E27FC236}">
                    <a16:creationId xmlns:a16="http://schemas.microsoft.com/office/drawing/2014/main" id="{C7BFA593-7A82-4F01-9539-1D9841E9EA28}"/>
                  </a:ext>
                </a:extLst>
              </p:cNvPr>
              <p:cNvGrpSpPr/>
              <p:nvPr/>
            </p:nvGrpSpPr>
            <p:grpSpPr>
              <a:xfrm>
                <a:off x="9664786" y="6083612"/>
                <a:ext cx="281917" cy="285412"/>
                <a:chOff x="6603234" y="4517407"/>
                <a:chExt cx="488446" cy="488446"/>
              </a:xfrm>
            </p:grpSpPr>
            <p:sp>
              <p:nvSpPr>
                <p:cNvPr id="370" name="Oval">
                  <a:extLst>
                    <a:ext uri="{FF2B5EF4-FFF2-40B4-BE49-F238E27FC236}">
                      <a16:creationId xmlns:a16="http://schemas.microsoft.com/office/drawing/2014/main" id="{2D412309-05CE-4673-A933-70A2D449BB6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71" name="Freeform 130">
                  <a:extLst>
                    <a:ext uri="{FF2B5EF4-FFF2-40B4-BE49-F238E27FC236}">
                      <a16:creationId xmlns:a16="http://schemas.microsoft.com/office/drawing/2014/main" id="{B71720D9-966C-403F-AAD4-31FAFDEC9C4A}"/>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54" name="그룹 353">
                <a:extLst>
                  <a:ext uri="{FF2B5EF4-FFF2-40B4-BE49-F238E27FC236}">
                    <a16:creationId xmlns:a16="http://schemas.microsoft.com/office/drawing/2014/main" id="{AF95FB53-455F-4BC9-9EED-BFF8AADD72A5}"/>
                  </a:ext>
                </a:extLst>
              </p:cNvPr>
              <p:cNvGrpSpPr/>
              <p:nvPr/>
            </p:nvGrpSpPr>
            <p:grpSpPr>
              <a:xfrm>
                <a:off x="8987029" y="6083609"/>
                <a:ext cx="281917" cy="285413"/>
                <a:chOff x="8463884" y="6122086"/>
                <a:chExt cx="281917" cy="285413"/>
              </a:xfrm>
            </p:grpSpPr>
            <p:sp>
              <p:nvSpPr>
                <p:cNvPr id="368" name="Oval">
                  <a:extLst>
                    <a:ext uri="{FF2B5EF4-FFF2-40B4-BE49-F238E27FC236}">
                      <a16:creationId xmlns:a16="http://schemas.microsoft.com/office/drawing/2014/main" id="{54D356FA-8508-4423-B6B4-2EA0D348649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69" name="Phone">
                  <a:extLst>
                    <a:ext uri="{FF2B5EF4-FFF2-40B4-BE49-F238E27FC236}">
                      <a16:creationId xmlns:a16="http://schemas.microsoft.com/office/drawing/2014/main" id="{E0DFB091-4D9C-4F95-AA0B-BBF419B065C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55" name="Oval">
                <a:extLst>
                  <a:ext uri="{FF2B5EF4-FFF2-40B4-BE49-F238E27FC236}">
                    <a16:creationId xmlns:a16="http://schemas.microsoft.com/office/drawing/2014/main" id="{FC357089-814A-4642-81F2-7A55623C5EE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57" name="그룹 356">
                <a:extLst>
                  <a:ext uri="{FF2B5EF4-FFF2-40B4-BE49-F238E27FC236}">
                    <a16:creationId xmlns:a16="http://schemas.microsoft.com/office/drawing/2014/main" id="{B560A189-B715-4BBB-861A-BD56D96ED0E0}"/>
                  </a:ext>
                </a:extLst>
              </p:cNvPr>
              <p:cNvGrpSpPr/>
              <p:nvPr/>
            </p:nvGrpSpPr>
            <p:grpSpPr>
              <a:xfrm>
                <a:off x="10339910" y="6075424"/>
                <a:ext cx="281917" cy="285412"/>
                <a:chOff x="8097032" y="4517407"/>
                <a:chExt cx="488446" cy="488446"/>
              </a:xfrm>
            </p:grpSpPr>
            <p:sp>
              <p:nvSpPr>
                <p:cNvPr id="360" name="Oval">
                  <a:extLst>
                    <a:ext uri="{FF2B5EF4-FFF2-40B4-BE49-F238E27FC236}">
                      <a16:creationId xmlns:a16="http://schemas.microsoft.com/office/drawing/2014/main" id="{84625C57-E25D-4F2E-9AD8-C54CC5C3FF0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61" name="그룹 360">
                  <a:extLst>
                    <a:ext uri="{FF2B5EF4-FFF2-40B4-BE49-F238E27FC236}">
                      <a16:creationId xmlns:a16="http://schemas.microsoft.com/office/drawing/2014/main" id="{A6E78069-3E03-4A4E-85B9-7BE72239A394}"/>
                    </a:ext>
                  </a:extLst>
                </p:cNvPr>
                <p:cNvGrpSpPr/>
                <p:nvPr/>
              </p:nvGrpSpPr>
              <p:grpSpPr>
                <a:xfrm>
                  <a:off x="8206228" y="4636944"/>
                  <a:ext cx="270054" cy="295513"/>
                  <a:chOff x="8195379" y="4636944"/>
                  <a:chExt cx="270054" cy="295513"/>
                </a:xfrm>
              </p:grpSpPr>
              <p:grpSp>
                <p:nvGrpSpPr>
                  <p:cNvPr id="362" name="그룹 361">
                    <a:extLst>
                      <a:ext uri="{FF2B5EF4-FFF2-40B4-BE49-F238E27FC236}">
                        <a16:creationId xmlns:a16="http://schemas.microsoft.com/office/drawing/2014/main" id="{05A454A2-5463-45D8-BCC4-8D60C543E3C9}"/>
                      </a:ext>
                    </a:extLst>
                  </p:cNvPr>
                  <p:cNvGrpSpPr/>
                  <p:nvPr/>
                </p:nvGrpSpPr>
                <p:grpSpPr>
                  <a:xfrm>
                    <a:off x="8195379" y="4636944"/>
                    <a:ext cx="217562" cy="249372"/>
                    <a:chOff x="7971802" y="-2010646"/>
                    <a:chExt cx="1254159" cy="1437547"/>
                  </a:xfrm>
                  <a:noFill/>
                </p:grpSpPr>
                <p:sp>
                  <p:nvSpPr>
                    <p:cNvPr id="366" name="자유형: 도형 365">
                      <a:extLst>
                        <a:ext uri="{FF2B5EF4-FFF2-40B4-BE49-F238E27FC236}">
                          <a16:creationId xmlns:a16="http://schemas.microsoft.com/office/drawing/2014/main" id="{D76D6EF6-D84E-4304-9F02-74C577EBCB9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67" name="자유형: 도형 366">
                      <a:extLst>
                        <a:ext uri="{FF2B5EF4-FFF2-40B4-BE49-F238E27FC236}">
                          <a16:creationId xmlns:a16="http://schemas.microsoft.com/office/drawing/2014/main" id="{8E1C24CF-7E84-4EE2-956A-1B630DD325E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63" name="그룹 362">
                    <a:extLst>
                      <a:ext uri="{FF2B5EF4-FFF2-40B4-BE49-F238E27FC236}">
                        <a16:creationId xmlns:a16="http://schemas.microsoft.com/office/drawing/2014/main" id="{B804718A-9FC1-4901-8DF6-3D7329E4208D}"/>
                      </a:ext>
                    </a:extLst>
                  </p:cNvPr>
                  <p:cNvGrpSpPr/>
                  <p:nvPr/>
                </p:nvGrpSpPr>
                <p:grpSpPr>
                  <a:xfrm>
                    <a:off x="8360451" y="4827475"/>
                    <a:ext cx="104982" cy="104982"/>
                    <a:chOff x="8382149" y="4833825"/>
                    <a:chExt cx="104982" cy="104982"/>
                  </a:xfrm>
                </p:grpSpPr>
                <p:sp>
                  <p:nvSpPr>
                    <p:cNvPr id="364" name="Oval">
                      <a:extLst>
                        <a:ext uri="{FF2B5EF4-FFF2-40B4-BE49-F238E27FC236}">
                          <a16:creationId xmlns:a16="http://schemas.microsoft.com/office/drawing/2014/main" id="{8F3377B0-693A-49B8-B3FF-43D2A85FC18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65" name="그래픽 364" descr="닫기">
                      <a:extLst>
                        <a:ext uri="{FF2B5EF4-FFF2-40B4-BE49-F238E27FC236}">
                          <a16:creationId xmlns:a16="http://schemas.microsoft.com/office/drawing/2014/main" id="{72B75ECC-EF1F-4A08-B8C4-619A8392918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59" name="그래픽 358" descr="미래">
                <a:extLst>
                  <a:ext uri="{FF2B5EF4-FFF2-40B4-BE49-F238E27FC236}">
                    <a16:creationId xmlns:a16="http://schemas.microsoft.com/office/drawing/2014/main" id="{9A4B1B34-5053-4B69-9CAE-13D810CF41E1}"/>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51" name="사각형: 둥근 모서리 350">
              <a:extLst>
                <a:ext uri="{FF2B5EF4-FFF2-40B4-BE49-F238E27FC236}">
                  <a16:creationId xmlns:a16="http://schemas.microsoft.com/office/drawing/2014/main" id="{0EDFF5D7-CC04-4B5A-8D0B-F0826744DFFD}"/>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380" name="그룹 379">
            <a:extLst>
              <a:ext uri="{FF2B5EF4-FFF2-40B4-BE49-F238E27FC236}">
                <a16:creationId xmlns:a16="http://schemas.microsoft.com/office/drawing/2014/main" id="{83F52146-0814-48E7-8F0E-C65B1E75163D}"/>
              </a:ext>
            </a:extLst>
          </p:cNvPr>
          <p:cNvGrpSpPr/>
          <p:nvPr/>
        </p:nvGrpSpPr>
        <p:grpSpPr>
          <a:xfrm>
            <a:off x="3191958" y="3132768"/>
            <a:ext cx="5165826" cy="453092"/>
            <a:chOff x="3191958" y="1868194"/>
            <a:chExt cx="5165826" cy="453092"/>
          </a:xfrm>
        </p:grpSpPr>
        <p:sp>
          <p:nvSpPr>
            <p:cNvPr id="381" name="Text Box">
              <a:extLst>
                <a:ext uri="{FF2B5EF4-FFF2-40B4-BE49-F238E27FC236}">
                  <a16:creationId xmlns:a16="http://schemas.microsoft.com/office/drawing/2014/main" id="{8B7F0631-74E5-47D9-BAF3-3D034DCE192B}"/>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82" name="직사각형 381">
              <a:extLst>
                <a:ext uri="{FF2B5EF4-FFF2-40B4-BE49-F238E27FC236}">
                  <a16:creationId xmlns:a16="http://schemas.microsoft.com/office/drawing/2014/main" id="{18F91166-87E2-4892-BC09-B201CEE176F2}"/>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83" name="그룹 382">
              <a:extLst>
                <a:ext uri="{FF2B5EF4-FFF2-40B4-BE49-F238E27FC236}">
                  <a16:creationId xmlns:a16="http://schemas.microsoft.com/office/drawing/2014/main" id="{0A5482F6-0897-4B87-B591-16E7B681A55C}"/>
                </a:ext>
              </a:extLst>
            </p:cNvPr>
            <p:cNvGrpSpPr/>
            <p:nvPr/>
          </p:nvGrpSpPr>
          <p:grpSpPr>
            <a:xfrm>
              <a:off x="3311238" y="1971630"/>
              <a:ext cx="502229" cy="246221"/>
              <a:chOff x="4392611" y="1907356"/>
              <a:chExt cx="502229" cy="246221"/>
            </a:xfrm>
          </p:grpSpPr>
          <p:sp>
            <p:nvSpPr>
              <p:cNvPr id="410" name="직사각형 409">
                <a:extLst>
                  <a:ext uri="{FF2B5EF4-FFF2-40B4-BE49-F238E27FC236}">
                    <a16:creationId xmlns:a16="http://schemas.microsoft.com/office/drawing/2014/main" id="{906345AB-B286-48B8-B78A-81F15D3A98B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1" name="그룹 410">
                <a:extLst>
                  <a:ext uri="{FF2B5EF4-FFF2-40B4-BE49-F238E27FC236}">
                    <a16:creationId xmlns:a16="http://schemas.microsoft.com/office/drawing/2014/main" id="{C5CCD40A-8030-41BD-8709-0A9ED4756067}"/>
                  </a:ext>
                </a:extLst>
              </p:cNvPr>
              <p:cNvGrpSpPr/>
              <p:nvPr/>
            </p:nvGrpSpPr>
            <p:grpSpPr>
              <a:xfrm>
                <a:off x="4392611" y="1954866"/>
                <a:ext cx="151200" cy="151200"/>
                <a:chOff x="4392611" y="1954866"/>
                <a:chExt cx="151200" cy="151200"/>
              </a:xfrm>
            </p:grpSpPr>
            <p:sp>
              <p:nvSpPr>
                <p:cNvPr id="412" name="자유형: 도형 411">
                  <a:extLst>
                    <a:ext uri="{FF2B5EF4-FFF2-40B4-BE49-F238E27FC236}">
                      <a16:creationId xmlns:a16="http://schemas.microsoft.com/office/drawing/2014/main" id="{7AC45762-2837-4A00-AFB0-0D9AFEC47D7C}"/>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13" name="자유형: 도형 412">
                  <a:extLst>
                    <a:ext uri="{FF2B5EF4-FFF2-40B4-BE49-F238E27FC236}">
                      <a16:creationId xmlns:a16="http://schemas.microsoft.com/office/drawing/2014/main" id="{CAA0F662-4EC4-44B5-8B57-B77EF6D55707}"/>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84" name="그래픽 383" descr="별">
              <a:extLst>
                <a:ext uri="{FF2B5EF4-FFF2-40B4-BE49-F238E27FC236}">
                  <a16:creationId xmlns:a16="http://schemas.microsoft.com/office/drawing/2014/main" id="{4984A8DB-5473-4AEC-99EB-371E6B193D7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85" name="그룹 384">
              <a:extLst>
                <a:ext uri="{FF2B5EF4-FFF2-40B4-BE49-F238E27FC236}">
                  <a16:creationId xmlns:a16="http://schemas.microsoft.com/office/drawing/2014/main" id="{E3170B69-1E7C-444C-B15C-A2C42210E66D}"/>
                </a:ext>
              </a:extLst>
            </p:cNvPr>
            <p:cNvGrpSpPr/>
            <p:nvPr/>
          </p:nvGrpSpPr>
          <p:grpSpPr>
            <a:xfrm>
              <a:off x="4147245" y="2004146"/>
              <a:ext cx="171825" cy="171825"/>
              <a:chOff x="9882231" y="5758893"/>
              <a:chExt cx="914400" cy="914400"/>
            </a:xfrm>
          </p:grpSpPr>
          <p:sp>
            <p:nvSpPr>
              <p:cNvPr id="408" name="타원 407">
                <a:extLst>
                  <a:ext uri="{FF2B5EF4-FFF2-40B4-BE49-F238E27FC236}">
                    <a16:creationId xmlns:a16="http://schemas.microsoft.com/office/drawing/2014/main" id="{8342D336-C5BE-4B8D-8C44-49798EA95B68}"/>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09" name="직선 연결선 408">
                <a:extLst>
                  <a:ext uri="{FF2B5EF4-FFF2-40B4-BE49-F238E27FC236}">
                    <a16:creationId xmlns:a16="http://schemas.microsoft.com/office/drawing/2014/main" id="{D90F5F96-1F21-4226-BFA4-A03A3E3D05A9}"/>
                  </a:ext>
                </a:extLst>
              </p:cNvPr>
              <p:cNvCxnSpPr>
                <a:stCxn id="408" idx="7"/>
                <a:endCxn id="408"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86" name="그룹 385">
              <a:extLst>
                <a:ext uri="{FF2B5EF4-FFF2-40B4-BE49-F238E27FC236}">
                  <a16:creationId xmlns:a16="http://schemas.microsoft.com/office/drawing/2014/main" id="{FC5E25FB-AD1A-4331-8E80-4AFBD103726F}"/>
                </a:ext>
              </a:extLst>
            </p:cNvPr>
            <p:cNvGrpSpPr/>
            <p:nvPr/>
          </p:nvGrpSpPr>
          <p:grpSpPr>
            <a:xfrm>
              <a:off x="6658505" y="1947940"/>
              <a:ext cx="1634798" cy="293600"/>
              <a:chOff x="8987029" y="6075424"/>
              <a:chExt cx="1634798" cy="293600"/>
            </a:xfrm>
          </p:grpSpPr>
          <p:grpSp>
            <p:nvGrpSpPr>
              <p:cNvPr id="388" name="그룹 387">
                <a:extLst>
                  <a:ext uri="{FF2B5EF4-FFF2-40B4-BE49-F238E27FC236}">
                    <a16:creationId xmlns:a16="http://schemas.microsoft.com/office/drawing/2014/main" id="{24D3BE5C-6029-4D4E-B69C-0F7DE5D604B4}"/>
                  </a:ext>
                </a:extLst>
              </p:cNvPr>
              <p:cNvGrpSpPr/>
              <p:nvPr/>
            </p:nvGrpSpPr>
            <p:grpSpPr>
              <a:xfrm>
                <a:off x="10002348" y="6075424"/>
                <a:ext cx="281917" cy="285412"/>
                <a:chOff x="6284958" y="3632365"/>
                <a:chExt cx="513408" cy="513408"/>
              </a:xfrm>
            </p:grpSpPr>
            <p:sp>
              <p:nvSpPr>
                <p:cNvPr id="406" name="Oval">
                  <a:extLst>
                    <a:ext uri="{FF2B5EF4-FFF2-40B4-BE49-F238E27FC236}">
                      <a16:creationId xmlns:a16="http://schemas.microsoft.com/office/drawing/2014/main" id="{55464519-B1AF-429D-AEFE-5253878E376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7" name="Create">
                  <a:extLst>
                    <a:ext uri="{FF2B5EF4-FFF2-40B4-BE49-F238E27FC236}">
                      <a16:creationId xmlns:a16="http://schemas.microsoft.com/office/drawing/2014/main" id="{A959EB07-61E4-470F-8EDF-5EE6DE68681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89" name="그룹 388">
                <a:extLst>
                  <a:ext uri="{FF2B5EF4-FFF2-40B4-BE49-F238E27FC236}">
                    <a16:creationId xmlns:a16="http://schemas.microsoft.com/office/drawing/2014/main" id="{167F2C74-3E4B-4910-89E1-B87659002209}"/>
                  </a:ext>
                </a:extLst>
              </p:cNvPr>
              <p:cNvGrpSpPr/>
              <p:nvPr/>
            </p:nvGrpSpPr>
            <p:grpSpPr>
              <a:xfrm>
                <a:off x="9664786" y="6083612"/>
                <a:ext cx="281917" cy="285412"/>
                <a:chOff x="6603234" y="4517407"/>
                <a:chExt cx="488446" cy="488446"/>
              </a:xfrm>
            </p:grpSpPr>
            <p:sp>
              <p:nvSpPr>
                <p:cNvPr id="404" name="Oval">
                  <a:extLst>
                    <a:ext uri="{FF2B5EF4-FFF2-40B4-BE49-F238E27FC236}">
                      <a16:creationId xmlns:a16="http://schemas.microsoft.com/office/drawing/2014/main" id="{3596E861-0CA2-4538-8145-652D3FC2A157}"/>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5" name="Freeform 130">
                  <a:extLst>
                    <a:ext uri="{FF2B5EF4-FFF2-40B4-BE49-F238E27FC236}">
                      <a16:creationId xmlns:a16="http://schemas.microsoft.com/office/drawing/2014/main" id="{3F4C5080-BBB4-4599-BBE5-C3CF7068552D}"/>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90" name="그룹 389">
                <a:extLst>
                  <a:ext uri="{FF2B5EF4-FFF2-40B4-BE49-F238E27FC236}">
                    <a16:creationId xmlns:a16="http://schemas.microsoft.com/office/drawing/2014/main" id="{78E7596E-3EB6-41B5-A06C-ECEA92BA8927}"/>
                  </a:ext>
                </a:extLst>
              </p:cNvPr>
              <p:cNvGrpSpPr/>
              <p:nvPr/>
            </p:nvGrpSpPr>
            <p:grpSpPr>
              <a:xfrm>
                <a:off x="8987029" y="6083609"/>
                <a:ext cx="281917" cy="285413"/>
                <a:chOff x="8463884" y="6122086"/>
                <a:chExt cx="281917" cy="285413"/>
              </a:xfrm>
            </p:grpSpPr>
            <p:sp>
              <p:nvSpPr>
                <p:cNvPr id="402" name="Oval">
                  <a:extLst>
                    <a:ext uri="{FF2B5EF4-FFF2-40B4-BE49-F238E27FC236}">
                      <a16:creationId xmlns:a16="http://schemas.microsoft.com/office/drawing/2014/main" id="{803F9EB6-9BD2-499F-A5DE-1DC2A03DE2A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3" name="Phone">
                  <a:extLst>
                    <a:ext uri="{FF2B5EF4-FFF2-40B4-BE49-F238E27FC236}">
                      <a16:creationId xmlns:a16="http://schemas.microsoft.com/office/drawing/2014/main" id="{D4BC5845-1099-4D9B-A052-EB173380177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91" name="Oval">
                <a:extLst>
                  <a:ext uri="{FF2B5EF4-FFF2-40B4-BE49-F238E27FC236}">
                    <a16:creationId xmlns:a16="http://schemas.microsoft.com/office/drawing/2014/main" id="{F02FAB93-0A63-41B8-97CA-F6EA34639C85}"/>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92" name="그룹 391">
                <a:extLst>
                  <a:ext uri="{FF2B5EF4-FFF2-40B4-BE49-F238E27FC236}">
                    <a16:creationId xmlns:a16="http://schemas.microsoft.com/office/drawing/2014/main" id="{482968CA-F181-4634-A7CE-8C3F9D4CED61}"/>
                  </a:ext>
                </a:extLst>
              </p:cNvPr>
              <p:cNvGrpSpPr/>
              <p:nvPr/>
            </p:nvGrpSpPr>
            <p:grpSpPr>
              <a:xfrm>
                <a:off x="10339910" y="6075424"/>
                <a:ext cx="281917" cy="285412"/>
                <a:chOff x="8097032" y="4517407"/>
                <a:chExt cx="488446" cy="488446"/>
              </a:xfrm>
            </p:grpSpPr>
            <p:sp>
              <p:nvSpPr>
                <p:cNvPr id="394" name="Oval">
                  <a:extLst>
                    <a:ext uri="{FF2B5EF4-FFF2-40B4-BE49-F238E27FC236}">
                      <a16:creationId xmlns:a16="http://schemas.microsoft.com/office/drawing/2014/main" id="{858B8612-86E0-49CA-8FD8-790758AB893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95" name="그룹 394">
                  <a:extLst>
                    <a:ext uri="{FF2B5EF4-FFF2-40B4-BE49-F238E27FC236}">
                      <a16:creationId xmlns:a16="http://schemas.microsoft.com/office/drawing/2014/main" id="{A8CF14FF-E869-4578-BEBE-0A3C62093CEE}"/>
                    </a:ext>
                  </a:extLst>
                </p:cNvPr>
                <p:cNvGrpSpPr/>
                <p:nvPr/>
              </p:nvGrpSpPr>
              <p:grpSpPr>
                <a:xfrm>
                  <a:off x="8206228" y="4636944"/>
                  <a:ext cx="270054" cy="295513"/>
                  <a:chOff x="8195379" y="4636944"/>
                  <a:chExt cx="270054" cy="295513"/>
                </a:xfrm>
              </p:grpSpPr>
              <p:grpSp>
                <p:nvGrpSpPr>
                  <p:cNvPr id="396" name="그룹 395">
                    <a:extLst>
                      <a:ext uri="{FF2B5EF4-FFF2-40B4-BE49-F238E27FC236}">
                        <a16:creationId xmlns:a16="http://schemas.microsoft.com/office/drawing/2014/main" id="{FDA6D31E-06DC-4816-BCA1-1ABAC5561246}"/>
                      </a:ext>
                    </a:extLst>
                  </p:cNvPr>
                  <p:cNvGrpSpPr/>
                  <p:nvPr/>
                </p:nvGrpSpPr>
                <p:grpSpPr>
                  <a:xfrm>
                    <a:off x="8195379" y="4636944"/>
                    <a:ext cx="217562" cy="249372"/>
                    <a:chOff x="7971802" y="-2010646"/>
                    <a:chExt cx="1254159" cy="1437547"/>
                  </a:xfrm>
                  <a:noFill/>
                </p:grpSpPr>
                <p:sp>
                  <p:nvSpPr>
                    <p:cNvPr id="400" name="자유형: 도형 399">
                      <a:extLst>
                        <a:ext uri="{FF2B5EF4-FFF2-40B4-BE49-F238E27FC236}">
                          <a16:creationId xmlns:a16="http://schemas.microsoft.com/office/drawing/2014/main" id="{6A41A02F-C514-4D3A-BDD5-28D17FBAB7C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01" name="자유형: 도형 400">
                      <a:extLst>
                        <a:ext uri="{FF2B5EF4-FFF2-40B4-BE49-F238E27FC236}">
                          <a16:creationId xmlns:a16="http://schemas.microsoft.com/office/drawing/2014/main" id="{5C41F2A6-0B3B-4637-85FF-E91F6916D1D5}"/>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97" name="그룹 396">
                    <a:extLst>
                      <a:ext uri="{FF2B5EF4-FFF2-40B4-BE49-F238E27FC236}">
                        <a16:creationId xmlns:a16="http://schemas.microsoft.com/office/drawing/2014/main" id="{9E558F9F-4568-4D25-A123-49B0F1E1A5C5}"/>
                      </a:ext>
                    </a:extLst>
                  </p:cNvPr>
                  <p:cNvGrpSpPr/>
                  <p:nvPr/>
                </p:nvGrpSpPr>
                <p:grpSpPr>
                  <a:xfrm>
                    <a:off x="8360451" y="4827475"/>
                    <a:ext cx="104982" cy="104982"/>
                    <a:chOff x="8382149" y="4833825"/>
                    <a:chExt cx="104982" cy="104982"/>
                  </a:xfrm>
                </p:grpSpPr>
                <p:sp>
                  <p:nvSpPr>
                    <p:cNvPr id="398" name="Oval">
                      <a:extLst>
                        <a:ext uri="{FF2B5EF4-FFF2-40B4-BE49-F238E27FC236}">
                          <a16:creationId xmlns:a16="http://schemas.microsoft.com/office/drawing/2014/main" id="{2CBBE7CE-640A-4447-81E8-A3CEC55BDCD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99" name="그래픽 398" descr="닫기">
                      <a:extLst>
                        <a:ext uri="{FF2B5EF4-FFF2-40B4-BE49-F238E27FC236}">
                          <a16:creationId xmlns:a16="http://schemas.microsoft.com/office/drawing/2014/main" id="{3325AEB5-297B-4D95-84F6-772BFC7F55C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93" name="그래픽 392" descr="미래">
                <a:extLst>
                  <a:ext uri="{FF2B5EF4-FFF2-40B4-BE49-F238E27FC236}">
                    <a16:creationId xmlns:a16="http://schemas.microsoft.com/office/drawing/2014/main" id="{A1E9EAAB-15C0-439B-96E4-8173197E7B3F}"/>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87" name="사각형: 둥근 모서리 386">
              <a:extLst>
                <a:ext uri="{FF2B5EF4-FFF2-40B4-BE49-F238E27FC236}">
                  <a16:creationId xmlns:a16="http://schemas.microsoft.com/office/drawing/2014/main" id="{4537A1AD-490C-453F-8822-B6F5DD04D911}"/>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14" name="그룹 413">
            <a:extLst>
              <a:ext uri="{FF2B5EF4-FFF2-40B4-BE49-F238E27FC236}">
                <a16:creationId xmlns:a16="http://schemas.microsoft.com/office/drawing/2014/main" id="{7051F7FA-6117-4B84-B1D8-E12AB3168324}"/>
              </a:ext>
            </a:extLst>
          </p:cNvPr>
          <p:cNvGrpSpPr/>
          <p:nvPr/>
        </p:nvGrpSpPr>
        <p:grpSpPr>
          <a:xfrm>
            <a:off x="3226359" y="3637922"/>
            <a:ext cx="511242" cy="253211"/>
            <a:chOff x="637436" y="2758665"/>
            <a:chExt cx="511242" cy="253211"/>
          </a:xfrm>
        </p:grpSpPr>
        <p:sp>
          <p:nvSpPr>
            <p:cNvPr id="415" name="직사각형 414">
              <a:extLst>
                <a:ext uri="{FF2B5EF4-FFF2-40B4-BE49-F238E27FC236}">
                  <a16:creationId xmlns:a16="http://schemas.microsoft.com/office/drawing/2014/main" id="{8F3AF562-31B2-43D5-BA12-C08BD7F3EA35}"/>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2</a:t>
              </a:r>
              <a:endParaRPr kumimoji="1" lang="ko-KR" altLang="en-US" sz="800" b="1" kern="1200" dirty="0">
                <a:solidFill>
                  <a:srgbClr val="595959"/>
                </a:solidFill>
                <a:latin typeface="맑은 고딕"/>
                <a:ea typeface="맑은 고딕" panose="020B0503020000020004" pitchFamily="50" charset="-127"/>
              </a:endParaRPr>
            </a:p>
          </p:txBody>
        </p:sp>
        <p:sp>
          <p:nvSpPr>
            <p:cNvPr id="416"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48AFC2C7-40EF-4437-A6EF-63BCA75C9776}"/>
                </a:ext>
              </a:extLst>
            </p:cNvPr>
            <p:cNvSpPr>
              <a:spLocks noChangeAspect="1"/>
            </p:cNvSpPr>
            <p:nvPr>
              <p:custDataLst>
                <p:tags r:id="rId4"/>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417" name="그룹 416">
            <a:extLst>
              <a:ext uri="{FF2B5EF4-FFF2-40B4-BE49-F238E27FC236}">
                <a16:creationId xmlns:a16="http://schemas.microsoft.com/office/drawing/2014/main" id="{22499817-89F4-4D9C-9965-0E752D0F7292}"/>
              </a:ext>
            </a:extLst>
          </p:cNvPr>
          <p:cNvGrpSpPr/>
          <p:nvPr/>
        </p:nvGrpSpPr>
        <p:grpSpPr>
          <a:xfrm>
            <a:off x="3191958" y="3875658"/>
            <a:ext cx="5165826" cy="453092"/>
            <a:chOff x="3191958" y="1868194"/>
            <a:chExt cx="5165826" cy="453092"/>
          </a:xfrm>
        </p:grpSpPr>
        <p:sp>
          <p:nvSpPr>
            <p:cNvPr id="418" name="Text Box">
              <a:extLst>
                <a:ext uri="{FF2B5EF4-FFF2-40B4-BE49-F238E27FC236}">
                  <a16:creationId xmlns:a16="http://schemas.microsoft.com/office/drawing/2014/main" id="{47E6B7EA-626D-48A5-A19C-95FD9C8771CC}"/>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19" name="직사각형 418">
              <a:extLst>
                <a:ext uri="{FF2B5EF4-FFF2-40B4-BE49-F238E27FC236}">
                  <a16:creationId xmlns:a16="http://schemas.microsoft.com/office/drawing/2014/main" id="{0A85582F-7045-4B14-A029-35D972736ECC}"/>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20" name="그룹 419">
              <a:extLst>
                <a:ext uri="{FF2B5EF4-FFF2-40B4-BE49-F238E27FC236}">
                  <a16:creationId xmlns:a16="http://schemas.microsoft.com/office/drawing/2014/main" id="{70BC42BB-D139-4F0E-A7B0-8C96959C88CA}"/>
                </a:ext>
              </a:extLst>
            </p:cNvPr>
            <p:cNvGrpSpPr/>
            <p:nvPr/>
          </p:nvGrpSpPr>
          <p:grpSpPr>
            <a:xfrm>
              <a:off x="3311238" y="1971630"/>
              <a:ext cx="502229" cy="246221"/>
              <a:chOff x="4392611" y="1907356"/>
              <a:chExt cx="502229" cy="246221"/>
            </a:xfrm>
          </p:grpSpPr>
          <p:sp>
            <p:nvSpPr>
              <p:cNvPr id="447" name="직사각형 446">
                <a:extLst>
                  <a:ext uri="{FF2B5EF4-FFF2-40B4-BE49-F238E27FC236}">
                    <a16:creationId xmlns:a16="http://schemas.microsoft.com/office/drawing/2014/main" id="{ABCC9085-7648-4046-9798-703163A8B055}"/>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1353A110-CF43-435C-9A59-61B83587FEA9}"/>
                  </a:ext>
                </a:extLst>
              </p:cNvPr>
              <p:cNvGrpSpPr/>
              <p:nvPr/>
            </p:nvGrpSpPr>
            <p:grpSpPr>
              <a:xfrm>
                <a:off x="4392611" y="1954866"/>
                <a:ext cx="151200" cy="151200"/>
                <a:chOff x="4392611" y="1954866"/>
                <a:chExt cx="151200" cy="151200"/>
              </a:xfrm>
            </p:grpSpPr>
            <p:sp>
              <p:nvSpPr>
                <p:cNvPr id="449" name="자유형: 도형 448">
                  <a:extLst>
                    <a:ext uri="{FF2B5EF4-FFF2-40B4-BE49-F238E27FC236}">
                      <a16:creationId xmlns:a16="http://schemas.microsoft.com/office/drawing/2014/main" id="{91EC5320-5014-419A-8671-7563E88BA2D6}"/>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50" name="자유형: 도형 449">
                  <a:extLst>
                    <a:ext uri="{FF2B5EF4-FFF2-40B4-BE49-F238E27FC236}">
                      <a16:creationId xmlns:a16="http://schemas.microsoft.com/office/drawing/2014/main" id="{B1C38643-F15D-4157-86B6-62A09365DE2B}"/>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21" name="그래픽 420" descr="별">
              <a:extLst>
                <a:ext uri="{FF2B5EF4-FFF2-40B4-BE49-F238E27FC236}">
                  <a16:creationId xmlns:a16="http://schemas.microsoft.com/office/drawing/2014/main" id="{F9E82B06-B9D4-49F5-83D6-3489D0EA293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22" name="그룹 421">
              <a:extLst>
                <a:ext uri="{FF2B5EF4-FFF2-40B4-BE49-F238E27FC236}">
                  <a16:creationId xmlns:a16="http://schemas.microsoft.com/office/drawing/2014/main" id="{71B61551-2890-4FC7-BF51-958F40070D0D}"/>
                </a:ext>
              </a:extLst>
            </p:cNvPr>
            <p:cNvGrpSpPr/>
            <p:nvPr/>
          </p:nvGrpSpPr>
          <p:grpSpPr>
            <a:xfrm>
              <a:off x="4147245" y="2004146"/>
              <a:ext cx="171825" cy="171825"/>
              <a:chOff x="9882231" y="5758893"/>
              <a:chExt cx="914400" cy="914400"/>
            </a:xfrm>
          </p:grpSpPr>
          <p:sp>
            <p:nvSpPr>
              <p:cNvPr id="445" name="타원 444">
                <a:extLst>
                  <a:ext uri="{FF2B5EF4-FFF2-40B4-BE49-F238E27FC236}">
                    <a16:creationId xmlns:a16="http://schemas.microsoft.com/office/drawing/2014/main" id="{CFB3EABC-9C47-4E3E-9510-20DAF9140D13}"/>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46" name="직선 연결선 445">
                <a:extLst>
                  <a:ext uri="{FF2B5EF4-FFF2-40B4-BE49-F238E27FC236}">
                    <a16:creationId xmlns:a16="http://schemas.microsoft.com/office/drawing/2014/main" id="{E9E14BAF-13D5-49D8-9682-1080C0391072}"/>
                  </a:ext>
                </a:extLst>
              </p:cNvPr>
              <p:cNvCxnSpPr>
                <a:stCxn id="445" idx="7"/>
                <a:endCxn id="445"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3" name="그룹 422">
              <a:extLst>
                <a:ext uri="{FF2B5EF4-FFF2-40B4-BE49-F238E27FC236}">
                  <a16:creationId xmlns:a16="http://schemas.microsoft.com/office/drawing/2014/main" id="{87F8919A-470E-4BD5-A200-DBF1EEB4B5EC}"/>
                </a:ext>
              </a:extLst>
            </p:cNvPr>
            <p:cNvGrpSpPr/>
            <p:nvPr/>
          </p:nvGrpSpPr>
          <p:grpSpPr>
            <a:xfrm>
              <a:off x="6658505" y="1947940"/>
              <a:ext cx="1634798" cy="293600"/>
              <a:chOff x="8987029" y="6075424"/>
              <a:chExt cx="1634798" cy="293600"/>
            </a:xfrm>
          </p:grpSpPr>
          <p:grpSp>
            <p:nvGrpSpPr>
              <p:cNvPr id="425" name="그룹 424">
                <a:extLst>
                  <a:ext uri="{FF2B5EF4-FFF2-40B4-BE49-F238E27FC236}">
                    <a16:creationId xmlns:a16="http://schemas.microsoft.com/office/drawing/2014/main" id="{70774683-62BD-4537-9F18-D5969CDDA4F4}"/>
                  </a:ext>
                </a:extLst>
              </p:cNvPr>
              <p:cNvGrpSpPr/>
              <p:nvPr/>
            </p:nvGrpSpPr>
            <p:grpSpPr>
              <a:xfrm>
                <a:off x="10002348" y="6075424"/>
                <a:ext cx="281917" cy="285412"/>
                <a:chOff x="6284958" y="3632365"/>
                <a:chExt cx="513408" cy="513408"/>
              </a:xfrm>
            </p:grpSpPr>
            <p:sp>
              <p:nvSpPr>
                <p:cNvPr id="443" name="Oval">
                  <a:extLst>
                    <a:ext uri="{FF2B5EF4-FFF2-40B4-BE49-F238E27FC236}">
                      <a16:creationId xmlns:a16="http://schemas.microsoft.com/office/drawing/2014/main" id="{DD70EDA6-F6C6-4944-9810-B562F6C4776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4" name="Create">
                  <a:extLst>
                    <a:ext uri="{FF2B5EF4-FFF2-40B4-BE49-F238E27FC236}">
                      <a16:creationId xmlns:a16="http://schemas.microsoft.com/office/drawing/2014/main" id="{284081A3-422F-4B86-BADC-2FFB360D60D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959E074A-8392-44E0-AEB3-9EC0B55E0BA7}"/>
                  </a:ext>
                </a:extLst>
              </p:cNvPr>
              <p:cNvGrpSpPr/>
              <p:nvPr/>
            </p:nvGrpSpPr>
            <p:grpSpPr>
              <a:xfrm>
                <a:off x="9664786" y="6083612"/>
                <a:ext cx="281917" cy="285412"/>
                <a:chOff x="6603234" y="4517407"/>
                <a:chExt cx="488446" cy="488446"/>
              </a:xfrm>
            </p:grpSpPr>
            <p:sp>
              <p:nvSpPr>
                <p:cNvPr id="441" name="Oval">
                  <a:extLst>
                    <a:ext uri="{FF2B5EF4-FFF2-40B4-BE49-F238E27FC236}">
                      <a16:creationId xmlns:a16="http://schemas.microsoft.com/office/drawing/2014/main" id="{E20A335E-BC7C-4338-928D-27820940ABF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Freeform 130">
                  <a:extLst>
                    <a:ext uri="{FF2B5EF4-FFF2-40B4-BE49-F238E27FC236}">
                      <a16:creationId xmlns:a16="http://schemas.microsoft.com/office/drawing/2014/main" id="{58ED1FF5-FE91-4FA7-ADB0-E422C6A8A0D7}"/>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27" name="그룹 426">
                <a:extLst>
                  <a:ext uri="{FF2B5EF4-FFF2-40B4-BE49-F238E27FC236}">
                    <a16:creationId xmlns:a16="http://schemas.microsoft.com/office/drawing/2014/main" id="{8B1F8F51-B0B3-400F-8441-7FF23105C312}"/>
                  </a:ext>
                </a:extLst>
              </p:cNvPr>
              <p:cNvGrpSpPr/>
              <p:nvPr/>
            </p:nvGrpSpPr>
            <p:grpSpPr>
              <a:xfrm>
                <a:off x="8987029" y="6083609"/>
                <a:ext cx="281917" cy="285413"/>
                <a:chOff x="8463884" y="6122086"/>
                <a:chExt cx="281917" cy="285413"/>
              </a:xfrm>
            </p:grpSpPr>
            <p:sp>
              <p:nvSpPr>
                <p:cNvPr id="439" name="Oval">
                  <a:extLst>
                    <a:ext uri="{FF2B5EF4-FFF2-40B4-BE49-F238E27FC236}">
                      <a16:creationId xmlns:a16="http://schemas.microsoft.com/office/drawing/2014/main" id="{44A8705B-3763-4609-AB19-A25B349C1E1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Phone">
                  <a:extLst>
                    <a:ext uri="{FF2B5EF4-FFF2-40B4-BE49-F238E27FC236}">
                      <a16:creationId xmlns:a16="http://schemas.microsoft.com/office/drawing/2014/main" id="{AD6DAFB2-F116-44A3-971C-B51DE522A81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28" name="Oval">
                <a:extLst>
                  <a:ext uri="{FF2B5EF4-FFF2-40B4-BE49-F238E27FC236}">
                    <a16:creationId xmlns:a16="http://schemas.microsoft.com/office/drawing/2014/main" id="{8AE1D5E8-5BF1-4C7B-90B4-A662F736316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9" name="그룹 428">
                <a:extLst>
                  <a:ext uri="{FF2B5EF4-FFF2-40B4-BE49-F238E27FC236}">
                    <a16:creationId xmlns:a16="http://schemas.microsoft.com/office/drawing/2014/main" id="{5D2E9E3A-B204-4E62-A859-192B7EC02DAD}"/>
                  </a:ext>
                </a:extLst>
              </p:cNvPr>
              <p:cNvGrpSpPr/>
              <p:nvPr/>
            </p:nvGrpSpPr>
            <p:grpSpPr>
              <a:xfrm>
                <a:off x="10339910" y="6075424"/>
                <a:ext cx="281917" cy="285412"/>
                <a:chOff x="8097032" y="4517407"/>
                <a:chExt cx="488446" cy="488446"/>
              </a:xfrm>
            </p:grpSpPr>
            <p:sp>
              <p:nvSpPr>
                <p:cNvPr id="431" name="Oval">
                  <a:extLst>
                    <a:ext uri="{FF2B5EF4-FFF2-40B4-BE49-F238E27FC236}">
                      <a16:creationId xmlns:a16="http://schemas.microsoft.com/office/drawing/2014/main" id="{7ACD45B7-D703-41F5-896A-9DF6E498AE8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2" name="그룹 431">
                  <a:extLst>
                    <a:ext uri="{FF2B5EF4-FFF2-40B4-BE49-F238E27FC236}">
                      <a16:creationId xmlns:a16="http://schemas.microsoft.com/office/drawing/2014/main" id="{892A2F70-DF87-4140-B5D8-9D27F3400A09}"/>
                    </a:ext>
                  </a:extLst>
                </p:cNvPr>
                <p:cNvGrpSpPr/>
                <p:nvPr/>
              </p:nvGrpSpPr>
              <p:grpSpPr>
                <a:xfrm>
                  <a:off x="8206228" y="4636944"/>
                  <a:ext cx="270054" cy="295513"/>
                  <a:chOff x="8195379" y="4636944"/>
                  <a:chExt cx="270054" cy="295513"/>
                </a:xfrm>
              </p:grpSpPr>
              <p:grpSp>
                <p:nvGrpSpPr>
                  <p:cNvPr id="433" name="그룹 432">
                    <a:extLst>
                      <a:ext uri="{FF2B5EF4-FFF2-40B4-BE49-F238E27FC236}">
                        <a16:creationId xmlns:a16="http://schemas.microsoft.com/office/drawing/2014/main" id="{A9E8BB78-0A3C-456E-8F04-08EF2677B0F0}"/>
                      </a:ext>
                    </a:extLst>
                  </p:cNvPr>
                  <p:cNvGrpSpPr/>
                  <p:nvPr/>
                </p:nvGrpSpPr>
                <p:grpSpPr>
                  <a:xfrm>
                    <a:off x="8195379" y="4636944"/>
                    <a:ext cx="217562" cy="249372"/>
                    <a:chOff x="7971802" y="-2010646"/>
                    <a:chExt cx="1254159" cy="1437547"/>
                  </a:xfrm>
                  <a:noFill/>
                </p:grpSpPr>
                <p:sp>
                  <p:nvSpPr>
                    <p:cNvPr id="437" name="자유형: 도형 436">
                      <a:extLst>
                        <a:ext uri="{FF2B5EF4-FFF2-40B4-BE49-F238E27FC236}">
                          <a16:creationId xmlns:a16="http://schemas.microsoft.com/office/drawing/2014/main" id="{64EFC75F-CFA5-4BAF-AE54-459CC9F2A68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8" name="자유형: 도형 437">
                      <a:extLst>
                        <a:ext uri="{FF2B5EF4-FFF2-40B4-BE49-F238E27FC236}">
                          <a16:creationId xmlns:a16="http://schemas.microsoft.com/office/drawing/2014/main" id="{50313852-F1C0-4343-A5CE-D8C43175B04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4" name="그룹 433">
                    <a:extLst>
                      <a:ext uri="{FF2B5EF4-FFF2-40B4-BE49-F238E27FC236}">
                        <a16:creationId xmlns:a16="http://schemas.microsoft.com/office/drawing/2014/main" id="{BEB8DC4E-339E-4315-8829-2837545F6985}"/>
                      </a:ext>
                    </a:extLst>
                  </p:cNvPr>
                  <p:cNvGrpSpPr/>
                  <p:nvPr/>
                </p:nvGrpSpPr>
                <p:grpSpPr>
                  <a:xfrm>
                    <a:off x="8360451" y="4827475"/>
                    <a:ext cx="104982" cy="104982"/>
                    <a:chOff x="8382149" y="4833825"/>
                    <a:chExt cx="104982" cy="104982"/>
                  </a:xfrm>
                </p:grpSpPr>
                <p:sp>
                  <p:nvSpPr>
                    <p:cNvPr id="435" name="Oval">
                      <a:extLst>
                        <a:ext uri="{FF2B5EF4-FFF2-40B4-BE49-F238E27FC236}">
                          <a16:creationId xmlns:a16="http://schemas.microsoft.com/office/drawing/2014/main" id="{BC4530E6-E89C-40FE-9967-EEEC08F81E5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6" name="그래픽 435" descr="닫기">
                      <a:extLst>
                        <a:ext uri="{FF2B5EF4-FFF2-40B4-BE49-F238E27FC236}">
                          <a16:creationId xmlns:a16="http://schemas.microsoft.com/office/drawing/2014/main" id="{BF392AE3-ADFC-4E24-96CE-3FFA8E27854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30" name="그래픽 429" descr="미래">
                <a:extLst>
                  <a:ext uri="{FF2B5EF4-FFF2-40B4-BE49-F238E27FC236}">
                    <a16:creationId xmlns:a16="http://schemas.microsoft.com/office/drawing/2014/main" id="{831C755E-252F-406C-8DE2-E0DB5A82E55D}"/>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24" name="사각형: 둥근 모서리 423">
              <a:extLst>
                <a:ext uri="{FF2B5EF4-FFF2-40B4-BE49-F238E27FC236}">
                  <a16:creationId xmlns:a16="http://schemas.microsoft.com/office/drawing/2014/main" id="{909FAB6F-5849-428D-A4EC-0AC81C40EFE3}"/>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51" name="그룹 450">
            <a:extLst>
              <a:ext uri="{FF2B5EF4-FFF2-40B4-BE49-F238E27FC236}">
                <a16:creationId xmlns:a16="http://schemas.microsoft.com/office/drawing/2014/main" id="{19D90A4C-62B5-499D-9D09-5213ECE53EBE}"/>
              </a:ext>
            </a:extLst>
          </p:cNvPr>
          <p:cNvGrpSpPr/>
          <p:nvPr/>
        </p:nvGrpSpPr>
        <p:grpSpPr>
          <a:xfrm>
            <a:off x="3191958" y="4395199"/>
            <a:ext cx="5165826" cy="453092"/>
            <a:chOff x="3191958" y="1868194"/>
            <a:chExt cx="5165826" cy="453092"/>
          </a:xfrm>
        </p:grpSpPr>
        <p:sp>
          <p:nvSpPr>
            <p:cNvPr id="452" name="Text Box">
              <a:extLst>
                <a:ext uri="{FF2B5EF4-FFF2-40B4-BE49-F238E27FC236}">
                  <a16:creationId xmlns:a16="http://schemas.microsoft.com/office/drawing/2014/main" id="{36AFDBF4-668E-4684-A636-889034FB20B2}"/>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53" name="직사각형 452">
              <a:extLst>
                <a:ext uri="{FF2B5EF4-FFF2-40B4-BE49-F238E27FC236}">
                  <a16:creationId xmlns:a16="http://schemas.microsoft.com/office/drawing/2014/main" id="{F2E11B9B-4390-49DD-AFC9-7CB7FE41F708}"/>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54" name="그룹 453">
              <a:extLst>
                <a:ext uri="{FF2B5EF4-FFF2-40B4-BE49-F238E27FC236}">
                  <a16:creationId xmlns:a16="http://schemas.microsoft.com/office/drawing/2014/main" id="{292243E9-BB96-4CB4-9B81-905A126CD4F8}"/>
                </a:ext>
              </a:extLst>
            </p:cNvPr>
            <p:cNvGrpSpPr/>
            <p:nvPr/>
          </p:nvGrpSpPr>
          <p:grpSpPr>
            <a:xfrm>
              <a:off x="3311238" y="1971630"/>
              <a:ext cx="502229" cy="246221"/>
              <a:chOff x="4392611" y="1907356"/>
              <a:chExt cx="502229" cy="246221"/>
            </a:xfrm>
          </p:grpSpPr>
          <p:sp>
            <p:nvSpPr>
              <p:cNvPr id="481" name="직사각형 480">
                <a:extLst>
                  <a:ext uri="{FF2B5EF4-FFF2-40B4-BE49-F238E27FC236}">
                    <a16:creationId xmlns:a16="http://schemas.microsoft.com/office/drawing/2014/main" id="{49ACB24B-15D0-4210-8B57-BDADC3E41A73}"/>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2" name="그룹 481">
                <a:extLst>
                  <a:ext uri="{FF2B5EF4-FFF2-40B4-BE49-F238E27FC236}">
                    <a16:creationId xmlns:a16="http://schemas.microsoft.com/office/drawing/2014/main" id="{3A018839-BE86-48C2-9504-EC8B3C4CBF06}"/>
                  </a:ext>
                </a:extLst>
              </p:cNvPr>
              <p:cNvGrpSpPr/>
              <p:nvPr/>
            </p:nvGrpSpPr>
            <p:grpSpPr>
              <a:xfrm>
                <a:off x="4392611" y="1954866"/>
                <a:ext cx="151200" cy="151200"/>
                <a:chOff x="4392611" y="1954866"/>
                <a:chExt cx="151200" cy="151200"/>
              </a:xfrm>
            </p:grpSpPr>
            <p:sp>
              <p:nvSpPr>
                <p:cNvPr id="483" name="자유형: 도형 482">
                  <a:extLst>
                    <a:ext uri="{FF2B5EF4-FFF2-40B4-BE49-F238E27FC236}">
                      <a16:creationId xmlns:a16="http://schemas.microsoft.com/office/drawing/2014/main" id="{7EEC93AB-19C0-49E5-9801-52C54515186B}"/>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84" name="자유형: 도형 483">
                  <a:extLst>
                    <a:ext uri="{FF2B5EF4-FFF2-40B4-BE49-F238E27FC236}">
                      <a16:creationId xmlns:a16="http://schemas.microsoft.com/office/drawing/2014/main" id="{E0C95A4F-6EF8-4452-9F48-83A9C753699D}"/>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55" name="그래픽 454" descr="별">
              <a:extLst>
                <a:ext uri="{FF2B5EF4-FFF2-40B4-BE49-F238E27FC236}">
                  <a16:creationId xmlns:a16="http://schemas.microsoft.com/office/drawing/2014/main" id="{1D095F80-E0A1-4279-B1B7-E4F8654BC20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56" name="그룹 455">
              <a:extLst>
                <a:ext uri="{FF2B5EF4-FFF2-40B4-BE49-F238E27FC236}">
                  <a16:creationId xmlns:a16="http://schemas.microsoft.com/office/drawing/2014/main" id="{409706DC-69C4-4F0D-9237-6000047A5A6A}"/>
                </a:ext>
              </a:extLst>
            </p:cNvPr>
            <p:cNvGrpSpPr/>
            <p:nvPr/>
          </p:nvGrpSpPr>
          <p:grpSpPr>
            <a:xfrm>
              <a:off x="4147245" y="2004146"/>
              <a:ext cx="171825" cy="171825"/>
              <a:chOff x="9882231" y="5758893"/>
              <a:chExt cx="914400" cy="914400"/>
            </a:xfrm>
          </p:grpSpPr>
          <p:sp>
            <p:nvSpPr>
              <p:cNvPr id="479" name="타원 478">
                <a:extLst>
                  <a:ext uri="{FF2B5EF4-FFF2-40B4-BE49-F238E27FC236}">
                    <a16:creationId xmlns:a16="http://schemas.microsoft.com/office/drawing/2014/main" id="{E07D73AF-9939-4046-9A89-A65829FA4B59}"/>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80" name="직선 연결선 479">
                <a:extLst>
                  <a:ext uri="{FF2B5EF4-FFF2-40B4-BE49-F238E27FC236}">
                    <a16:creationId xmlns:a16="http://schemas.microsoft.com/office/drawing/2014/main" id="{B33DF302-FB45-4CB9-95BE-7DD42A48C0D3}"/>
                  </a:ext>
                </a:extLst>
              </p:cNvPr>
              <p:cNvCxnSpPr>
                <a:stCxn id="479" idx="7"/>
                <a:endCxn id="479"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57" name="그룹 456">
              <a:extLst>
                <a:ext uri="{FF2B5EF4-FFF2-40B4-BE49-F238E27FC236}">
                  <a16:creationId xmlns:a16="http://schemas.microsoft.com/office/drawing/2014/main" id="{CBA8BA84-619E-4906-9147-9FCE9A2A0239}"/>
                </a:ext>
              </a:extLst>
            </p:cNvPr>
            <p:cNvGrpSpPr/>
            <p:nvPr/>
          </p:nvGrpSpPr>
          <p:grpSpPr>
            <a:xfrm>
              <a:off x="6658505" y="1947940"/>
              <a:ext cx="1634798" cy="293600"/>
              <a:chOff x="8987029" y="6075424"/>
              <a:chExt cx="1634798" cy="293600"/>
            </a:xfrm>
          </p:grpSpPr>
          <p:grpSp>
            <p:nvGrpSpPr>
              <p:cNvPr id="459" name="그룹 458">
                <a:extLst>
                  <a:ext uri="{FF2B5EF4-FFF2-40B4-BE49-F238E27FC236}">
                    <a16:creationId xmlns:a16="http://schemas.microsoft.com/office/drawing/2014/main" id="{460DCB0F-9A5C-4211-A0E6-FC3D5F5CFBA1}"/>
                  </a:ext>
                </a:extLst>
              </p:cNvPr>
              <p:cNvGrpSpPr/>
              <p:nvPr/>
            </p:nvGrpSpPr>
            <p:grpSpPr>
              <a:xfrm>
                <a:off x="10002348" y="6075424"/>
                <a:ext cx="281917" cy="285412"/>
                <a:chOff x="6284958" y="3632365"/>
                <a:chExt cx="513408" cy="513408"/>
              </a:xfrm>
            </p:grpSpPr>
            <p:sp>
              <p:nvSpPr>
                <p:cNvPr id="477" name="Oval">
                  <a:extLst>
                    <a:ext uri="{FF2B5EF4-FFF2-40B4-BE49-F238E27FC236}">
                      <a16:creationId xmlns:a16="http://schemas.microsoft.com/office/drawing/2014/main" id="{67DC2B97-2B87-483F-A359-748289735F3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78" name="Create">
                  <a:extLst>
                    <a:ext uri="{FF2B5EF4-FFF2-40B4-BE49-F238E27FC236}">
                      <a16:creationId xmlns:a16="http://schemas.microsoft.com/office/drawing/2014/main" id="{BAC89271-59A0-441C-8435-03AF4EFAAD6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60" name="그룹 459">
                <a:extLst>
                  <a:ext uri="{FF2B5EF4-FFF2-40B4-BE49-F238E27FC236}">
                    <a16:creationId xmlns:a16="http://schemas.microsoft.com/office/drawing/2014/main" id="{077C8E33-C4AF-4785-ABA8-6E8CE3E1C176}"/>
                  </a:ext>
                </a:extLst>
              </p:cNvPr>
              <p:cNvGrpSpPr/>
              <p:nvPr/>
            </p:nvGrpSpPr>
            <p:grpSpPr>
              <a:xfrm>
                <a:off x="9664786" y="6083612"/>
                <a:ext cx="281917" cy="285412"/>
                <a:chOff x="6603234" y="4517407"/>
                <a:chExt cx="488446" cy="488446"/>
              </a:xfrm>
            </p:grpSpPr>
            <p:sp>
              <p:nvSpPr>
                <p:cNvPr id="475" name="Oval">
                  <a:extLst>
                    <a:ext uri="{FF2B5EF4-FFF2-40B4-BE49-F238E27FC236}">
                      <a16:creationId xmlns:a16="http://schemas.microsoft.com/office/drawing/2014/main" id="{995DD533-E83D-4D06-93E7-9D3592BABDE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76" name="Freeform 130">
                  <a:extLst>
                    <a:ext uri="{FF2B5EF4-FFF2-40B4-BE49-F238E27FC236}">
                      <a16:creationId xmlns:a16="http://schemas.microsoft.com/office/drawing/2014/main" id="{9BD34713-FFE2-44F7-8780-D6EBDF300DF0}"/>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61" name="그룹 460">
                <a:extLst>
                  <a:ext uri="{FF2B5EF4-FFF2-40B4-BE49-F238E27FC236}">
                    <a16:creationId xmlns:a16="http://schemas.microsoft.com/office/drawing/2014/main" id="{5D5C49C6-375A-4FED-91C1-471001DD01B0}"/>
                  </a:ext>
                </a:extLst>
              </p:cNvPr>
              <p:cNvGrpSpPr/>
              <p:nvPr/>
            </p:nvGrpSpPr>
            <p:grpSpPr>
              <a:xfrm>
                <a:off x="8987029" y="6083609"/>
                <a:ext cx="281917" cy="285413"/>
                <a:chOff x="8463884" y="6122086"/>
                <a:chExt cx="281917" cy="285413"/>
              </a:xfrm>
            </p:grpSpPr>
            <p:sp>
              <p:nvSpPr>
                <p:cNvPr id="473" name="Oval">
                  <a:extLst>
                    <a:ext uri="{FF2B5EF4-FFF2-40B4-BE49-F238E27FC236}">
                      <a16:creationId xmlns:a16="http://schemas.microsoft.com/office/drawing/2014/main" id="{9404B4B5-18F0-49B6-8975-8B68623C7FE1}"/>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74" name="Phone">
                  <a:extLst>
                    <a:ext uri="{FF2B5EF4-FFF2-40B4-BE49-F238E27FC236}">
                      <a16:creationId xmlns:a16="http://schemas.microsoft.com/office/drawing/2014/main" id="{A5F46368-7EC3-4E66-B7E5-F3F1DDCA2782}"/>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62" name="Oval">
                <a:extLst>
                  <a:ext uri="{FF2B5EF4-FFF2-40B4-BE49-F238E27FC236}">
                    <a16:creationId xmlns:a16="http://schemas.microsoft.com/office/drawing/2014/main" id="{A90C6568-D838-4EF2-852F-2AB98F86416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63" name="그룹 462">
                <a:extLst>
                  <a:ext uri="{FF2B5EF4-FFF2-40B4-BE49-F238E27FC236}">
                    <a16:creationId xmlns:a16="http://schemas.microsoft.com/office/drawing/2014/main" id="{5561F76E-F985-43C9-BED9-D0911337E24D}"/>
                  </a:ext>
                </a:extLst>
              </p:cNvPr>
              <p:cNvGrpSpPr/>
              <p:nvPr/>
            </p:nvGrpSpPr>
            <p:grpSpPr>
              <a:xfrm>
                <a:off x="10339910" y="6075424"/>
                <a:ext cx="281917" cy="285412"/>
                <a:chOff x="8097032" y="4517407"/>
                <a:chExt cx="488446" cy="488446"/>
              </a:xfrm>
            </p:grpSpPr>
            <p:sp>
              <p:nvSpPr>
                <p:cNvPr id="465" name="Oval">
                  <a:extLst>
                    <a:ext uri="{FF2B5EF4-FFF2-40B4-BE49-F238E27FC236}">
                      <a16:creationId xmlns:a16="http://schemas.microsoft.com/office/drawing/2014/main" id="{B9A1240F-4CC1-4AFF-898C-D112F3C6A69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66" name="그룹 465">
                  <a:extLst>
                    <a:ext uri="{FF2B5EF4-FFF2-40B4-BE49-F238E27FC236}">
                      <a16:creationId xmlns:a16="http://schemas.microsoft.com/office/drawing/2014/main" id="{288EE69F-4DFA-4B46-A21F-D4C9AE0FE9CD}"/>
                    </a:ext>
                  </a:extLst>
                </p:cNvPr>
                <p:cNvGrpSpPr/>
                <p:nvPr/>
              </p:nvGrpSpPr>
              <p:grpSpPr>
                <a:xfrm>
                  <a:off x="8206228" y="4636944"/>
                  <a:ext cx="270054" cy="295513"/>
                  <a:chOff x="8195379" y="4636944"/>
                  <a:chExt cx="270054" cy="295513"/>
                </a:xfrm>
              </p:grpSpPr>
              <p:grpSp>
                <p:nvGrpSpPr>
                  <p:cNvPr id="467" name="그룹 466">
                    <a:extLst>
                      <a:ext uri="{FF2B5EF4-FFF2-40B4-BE49-F238E27FC236}">
                        <a16:creationId xmlns:a16="http://schemas.microsoft.com/office/drawing/2014/main" id="{4C560092-5CAD-402B-B747-FE326EC62DBF}"/>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4196AF19-0D18-4511-8F4D-7485F12497D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72" name="자유형: 도형 471">
                      <a:extLst>
                        <a:ext uri="{FF2B5EF4-FFF2-40B4-BE49-F238E27FC236}">
                          <a16:creationId xmlns:a16="http://schemas.microsoft.com/office/drawing/2014/main" id="{9D069012-D492-47A0-8C42-6405A85F204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8" name="그룹 467">
                    <a:extLst>
                      <a:ext uri="{FF2B5EF4-FFF2-40B4-BE49-F238E27FC236}">
                        <a16:creationId xmlns:a16="http://schemas.microsoft.com/office/drawing/2014/main" id="{EFD19293-6C34-4FAE-BE29-29DB8C445C71}"/>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674745B6-2EF4-4A79-B970-A89B0F9AC3B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FA4C5AA0-DFAD-440E-80E6-4AFBA7F4723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64" name="그래픽 463" descr="미래">
                <a:extLst>
                  <a:ext uri="{FF2B5EF4-FFF2-40B4-BE49-F238E27FC236}">
                    <a16:creationId xmlns:a16="http://schemas.microsoft.com/office/drawing/2014/main" id="{9C833A7A-C61E-4043-947A-F6D572505791}"/>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58" name="사각형: 둥근 모서리 457">
              <a:extLst>
                <a:ext uri="{FF2B5EF4-FFF2-40B4-BE49-F238E27FC236}">
                  <a16:creationId xmlns:a16="http://schemas.microsoft.com/office/drawing/2014/main" id="{357E29FC-EB19-4972-9A8A-8359876435F5}"/>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85" name="그룹 484">
            <a:extLst>
              <a:ext uri="{FF2B5EF4-FFF2-40B4-BE49-F238E27FC236}">
                <a16:creationId xmlns:a16="http://schemas.microsoft.com/office/drawing/2014/main" id="{403A4246-F5D0-4C8B-B84F-F52F394C6326}"/>
              </a:ext>
            </a:extLst>
          </p:cNvPr>
          <p:cNvGrpSpPr/>
          <p:nvPr/>
        </p:nvGrpSpPr>
        <p:grpSpPr>
          <a:xfrm>
            <a:off x="3191958" y="4913729"/>
            <a:ext cx="5165826" cy="453092"/>
            <a:chOff x="3191958" y="1868194"/>
            <a:chExt cx="5165826" cy="453092"/>
          </a:xfrm>
        </p:grpSpPr>
        <p:sp>
          <p:nvSpPr>
            <p:cNvPr id="486" name="Text Box">
              <a:extLst>
                <a:ext uri="{FF2B5EF4-FFF2-40B4-BE49-F238E27FC236}">
                  <a16:creationId xmlns:a16="http://schemas.microsoft.com/office/drawing/2014/main" id="{88667875-ABD4-43CB-9354-9A2C6E2A1CD3}"/>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87" name="직사각형 486">
              <a:extLst>
                <a:ext uri="{FF2B5EF4-FFF2-40B4-BE49-F238E27FC236}">
                  <a16:creationId xmlns:a16="http://schemas.microsoft.com/office/drawing/2014/main" id="{A5A51D7E-4DD3-4C93-91AF-F5ED4CF8E0EF}"/>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88" name="그룹 487">
              <a:extLst>
                <a:ext uri="{FF2B5EF4-FFF2-40B4-BE49-F238E27FC236}">
                  <a16:creationId xmlns:a16="http://schemas.microsoft.com/office/drawing/2014/main" id="{64EB0C7E-BF25-4003-843E-C994B50D864D}"/>
                </a:ext>
              </a:extLst>
            </p:cNvPr>
            <p:cNvGrpSpPr/>
            <p:nvPr/>
          </p:nvGrpSpPr>
          <p:grpSpPr>
            <a:xfrm>
              <a:off x="3311238" y="1971630"/>
              <a:ext cx="502229" cy="246221"/>
              <a:chOff x="4392611" y="1907356"/>
              <a:chExt cx="502229" cy="246221"/>
            </a:xfrm>
          </p:grpSpPr>
          <p:sp>
            <p:nvSpPr>
              <p:cNvPr id="516" name="직사각형 515">
                <a:extLst>
                  <a:ext uri="{FF2B5EF4-FFF2-40B4-BE49-F238E27FC236}">
                    <a16:creationId xmlns:a16="http://schemas.microsoft.com/office/drawing/2014/main" id="{9999D22A-9DED-4DC0-A4E1-9FE49E0A057B}"/>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17" name="그룹 516">
                <a:extLst>
                  <a:ext uri="{FF2B5EF4-FFF2-40B4-BE49-F238E27FC236}">
                    <a16:creationId xmlns:a16="http://schemas.microsoft.com/office/drawing/2014/main" id="{C1A03F71-6893-4EB6-AB7F-BDCEAD485897}"/>
                  </a:ext>
                </a:extLst>
              </p:cNvPr>
              <p:cNvGrpSpPr/>
              <p:nvPr/>
            </p:nvGrpSpPr>
            <p:grpSpPr>
              <a:xfrm>
                <a:off x="4392611" y="1954866"/>
                <a:ext cx="151200" cy="151200"/>
                <a:chOff x="4392611" y="1954866"/>
                <a:chExt cx="151200" cy="151200"/>
              </a:xfrm>
            </p:grpSpPr>
            <p:sp>
              <p:nvSpPr>
                <p:cNvPr id="518" name="자유형: 도형 517">
                  <a:extLst>
                    <a:ext uri="{FF2B5EF4-FFF2-40B4-BE49-F238E27FC236}">
                      <a16:creationId xmlns:a16="http://schemas.microsoft.com/office/drawing/2014/main" id="{97E5FBF0-3FC3-4140-AE76-EF7A5CEAF628}"/>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19" name="자유형: 도형 518">
                  <a:extLst>
                    <a:ext uri="{FF2B5EF4-FFF2-40B4-BE49-F238E27FC236}">
                      <a16:creationId xmlns:a16="http://schemas.microsoft.com/office/drawing/2014/main" id="{F4E49D6D-D420-458B-A628-A51774002850}"/>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89" name="그래픽 488" descr="별">
              <a:extLst>
                <a:ext uri="{FF2B5EF4-FFF2-40B4-BE49-F238E27FC236}">
                  <a16:creationId xmlns:a16="http://schemas.microsoft.com/office/drawing/2014/main" id="{7087F51B-ED58-4676-81ED-B2EB98AF8CB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90" name="그룹 489">
              <a:extLst>
                <a:ext uri="{FF2B5EF4-FFF2-40B4-BE49-F238E27FC236}">
                  <a16:creationId xmlns:a16="http://schemas.microsoft.com/office/drawing/2014/main" id="{7015B678-F2C8-4719-A168-A69451E33FDB}"/>
                </a:ext>
              </a:extLst>
            </p:cNvPr>
            <p:cNvGrpSpPr/>
            <p:nvPr/>
          </p:nvGrpSpPr>
          <p:grpSpPr>
            <a:xfrm>
              <a:off x="4147245" y="2004146"/>
              <a:ext cx="171825" cy="171825"/>
              <a:chOff x="9882231" y="5758893"/>
              <a:chExt cx="914400" cy="914400"/>
            </a:xfrm>
          </p:grpSpPr>
          <p:sp>
            <p:nvSpPr>
              <p:cNvPr id="514" name="타원 513">
                <a:extLst>
                  <a:ext uri="{FF2B5EF4-FFF2-40B4-BE49-F238E27FC236}">
                    <a16:creationId xmlns:a16="http://schemas.microsoft.com/office/drawing/2014/main" id="{2C550AA5-8C3A-4C7C-8E44-D14B0B9FF169}"/>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15" name="직선 연결선 514">
                <a:extLst>
                  <a:ext uri="{FF2B5EF4-FFF2-40B4-BE49-F238E27FC236}">
                    <a16:creationId xmlns:a16="http://schemas.microsoft.com/office/drawing/2014/main" id="{69072E33-D115-4962-83F3-2E1D28061E53}"/>
                  </a:ext>
                </a:extLst>
              </p:cNvPr>
              <p:cNvCxnSpPr>
                <a:stCxn id="514" idx="7"/>
                <a:endCxn id="514"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91" name="그룹 490">
              <a:extLst>
                <a:ext uri="{FF2B5EF4-FFF2-40B4-BE49-F238E27FC236}">
                  <a16:creationId xmlns:a16="http://schemas.microsoft.com/office/drawing/2014/main" id="{F5F87978-CA76-4BAC-9324-14C38C8B1428}"/>
                </a:ext>
              </a:extLst>
            </p:cNvPr>
            <p:cNvGrpSpPr/>
            <p:nvPr/>
          </p:nvGrpSpPr>
          <p:grpSpPr>
            <a:xfrm>
              <a:off x="6658505" y="1947940"/>
              <a:ext cx="1634798" cy="293600"/>
              <a:chOff x="8987029" y="6075424"/>
              <a:chExt cx="1634798" cy="293600"/>
            </a:xfrm>
          </p:grpSpPr>
          <p:grpSp>
            <p:nvGrpSpPr>
              <p:cNvPr id="493" name="그룹 492">
                <a:extLst>
                  <a:ext uri="{FF2B5EF4-FFF2-40B4-BE49-F238E27FC236}">
                    <a16:creationId xmlns:a16="http://schemas.microsoft.com/office/drawing/2014/main" id="{7728B602-7940-424C-A49F-8ADF537292E5}"/>
                  </a:ext>
                </a:extLst>
              </p:cNvPr>
              <p:cNvGrpSpPr/>
              <p:nvPr/>
            </p:nvGrpSpPr>
            <p:grpSpPr>
              <a:xfrm>
                <a:off x="10002348" y="6075424"/>
                <a:ext cx="281917" cy="285412"/>
                <a:chOff x="6284958" y="3632365"/>
                <a:chExt cx="513408" cy="513408"/>
              </a:xfrm>
            </p:grpSpPr>
            <p:sp>
              <p:nvSpPr>
                <p:cNvPr id="511" name="Oval">
                  <a:extLst>
                    <a:ext uri="{FF2B5EF4-FFF2-40B4-BE49-F238E27FC236}">
                      <a16:creationId xmlns:a16="http://schemas.microsoft.com/office/drawing/2014/main" id="{C5128082-BF3E-4A2D-8708-27A9E3B12D8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3" name="Create">
                  <a:extLst>
                    <a:ext uri="{FF2B5EF4-FFF2-40B4-BE49-F238E27FC236}">
                      <a16:creationId xmlns:a16="http://schemas.microsoft.com/office/drawing/2014/main" id="{3F60F1C2-9D5A-4351-BEAF-B347F6C19FF8}"/>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94" name="그룹 493">
                <a:extLst>
                  <a:ext uri="{FF2B5EF4-FFF2-40B4-BE49-F238E27FC236}">
                    <a16:creationId xmlns:a16="http://schemas.microsoft.com/office/drawing/2014/main" id="{A7D82BDC-A480-47B6-862C-733F52DFD40E}"/>
                  </a:ext>
                </a:extLst>
              </p:cNvPr>
              <p:cNvGrpSpPr/>
              <p:nvPr/>
            </p:nvGrpSpPr>
            <p:grpSpPr>
              <a:xfrm>
                <a:off x="9664786" y="6083612"/>
                <a:ext cx="281917" cy="285412"/>
                <a:chOff x="6603234" y="4517407"/>
                <a:chExt cx="488446" cy="488446"/>
              </a:xfrm>
            </p:grpSpPr>
            <p:sp>
              <p:nvSpPr>
                <p:cNvPr id="509" name="Oval">
                  <a:extLst>
                    <a:ext uri="{FF2B5EF4-FFF2-40B4-BE49-F238E27FC236}">
                      <a16:creationId xmlns:a16="http://schemas.microsoft.com/office/drawing/2014/main" id="{7ECEB01A-7845-44E7-8D6D-088D9295FB47}"/>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0" name="Freeform 130">
                  <a:extLst>
                    <a:ext uri="{FF2B5EF4-FFF2-40B4-BE49-F238E27FC236}">
                      <a16:creationId xmlns:a16="http://schemas.microsoft.com/office/drawing/2014/main" id="{F568DFAD-5C50-472C-86B7-DC9BDFF3FC3D}"/>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95" name="그룹 494">
                <a:extLst>
                  <a:ext uri="{FF2B5EF4-FFF2-40B4-BE49-F238E27FC236}">
                    <a16:creationId xmlns:a16="http://schemas.microsoft.com/office/drawing/2014/main" id="{067115D1-502C-405D-A2F5-E522560D9B66}"/>
                  </a:ext>
                </a:extLst>
              </p:cNvPr>
              <p:cNvGrpSpPr/>
              <p:nvPr/>
            </p:nvGrpSpPr>
            <p:grpSpPr>
              <a:xfrm>
                <a:off x="8987029" y="6083609"/>
                <a:ext cx="281917" cy="285413"/>
                <a:chOff x="8463884" y="6122086"/>
                <a:chExt cx="281917" cy="285413"/>
              </a:xfrm>
            </p:grpSpPr>
            <p:sp>
              <p:nvSpPr>
                <p:cNvPr id="507" name="Oval">
                  <a:extLst>
                    <a:ext uri="{FF2B5EF4-FFF2-40B4-BE49-F238E27FC236}">
                      <a16:creationId xmlns:a16="http://schemas.microsoft.com/office/drawing/2014/main" id="{5C2F7965-2850-4520-9F79-64634EBB022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08" name="Phone">
                  <a:extLst>
                    <a:ext uri="{FF2B5EF4-FFF2-40B4-BE49-F238E27FC236}">
                      <a16:creationId xmlns:a16="http://schemas.microsoft.com/office/drawing/2014/main" id="{D232B83A-99F3-45A6-955C-756CD47E180B}"/>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96" name="Oval">
                <a:extLst>
                  <a:ext uri="{FF2B5EF4-FFF2-40B4-BE49-F238E27FC236}">
                    <a16:creationId xmlns:a16="http://schemas.microsoft.com/office/drawing/2014/main" id="{43ACCCDA-51A4-4956-BA05-8B5B69F55EA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97" name="그룹 496">
                <a:extLst>
                  <a:ext uri="{FF2B5EF4-FFF2-40B4-BE49-F238E27FC236}">
                    <a16:creationId xmlns:a16="http://schemas.microsoft.com/office/drawing/2014/main" id="{7F7CEECB-9B4C-4847-8B4F-732F18DB756E}"/>
                  </a:ext>
                </a:extLst>
              </p:cNvPr>
              <p:cNvGrpSpPr/>
              <p:nvPr/>
            </p:nvGrpSpPr>
            <p:grpSpPr>
              <a:xfrm>
                <a:off x="10339910" y="6075424"/>
                <a:ext cx="281917" cy="285412"/>
                <a:chOff x="8097032" y="4517407"/>
                <a:chExt cx="488446" cy="488446"/>
              </a:xfrm>
            </p:grpSpPr>
            <p:sp>
              <p:nvSpPr>
                <p:cNvPr id="499" name="Oval">
                  <a:extLst>
                    <a:ext uri="{FF2B5EF4-FFF2-40B4-BE49-F238E27FC236}">
                      <a16:creationId xmlns:a16="http://schemas.microsoft.com/office/drawing/2014/main" id="{65E43355-8C18-42C7-896F-2BDEC62A1D5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00" name="그룹 499">
                  <a:extLst>
                    <a:ext uri="{FF2B5EF4-FFF2-40B4-BE49-F238E27FC236}">
                      <a16:creationId xmlns:a16="http://schemas.microsoft.com/office/drawing/2014/main" id="{9D24D8D5-A7C4-49D5-9EC6-DCBF281C062E}"/>
                    </a:ext>
                  </a:extLst>
                </p:cNvPr>
                <p:cNvGrpSpPr/>
                <p:nvPr/>
              </p:nvGrpSpPr>
              <p:grpSpPr>
                <a:xfrm>
                  <a:off x="8206228" y="4636944"/>
                  <a:ext cx="270054" cy="295513"/>
                  <a:chOff x="8195379" y="4636944"/>
                  <a:chExt cx="270054" cy="295513"/>
                </a:xfrm>
              </p:grpSpPr>
              <p:grpSp>
                <p:nvGrpSpPr>
                  <p:cNvPr id="501" name="그룹 500">
                    <a:extLst>
                      <a:ext uri="{FF2B5EF4-FFF2-40B4-BE49-F238E27FC236}">
                        <a16:creationId xmlns:a16="http://schemas.microsoft.com/office/drawing/2014/main" id="{0C70C709-1E71-48EC-AC0D-C0EE497E850D}"/>
                      </a:ext>
                    </a:extLst>
                  </p:cNvPr>
                  <p:cNvGrpSpPr/>
                  <p:nvPr/>
                </p:nvGrpSpPr>
                <p:grpSpPr>
                  <a:xfrm>
                    <a:off x="8195379" y="4636944"/>
                    <a:ext cx="217562" cy="249372"/>
                    <a:chOff x="7971802" y="-2010646"/>
                    <a:chExt cx="1254159" cy="1437547"/>
                  </a:xfrm>
                  <a:noFill/>
                </p:grpSpPr>
                <p:sp>
                  <p:nvSpPr>
                    <p:cNvPr id="505" name="자유형: 도형 504">
                      <a:extLst>
                        <a:ext uri="{FF2B5EF4-FFF2-40B4-BE49-F238E27FC236}">
                          <a16:creationId xmlns:a16="http://schemas.microsoft.com/office/drawing/2014/main" id="{324E553C-011E-4FB8-B14A-998BBC984BC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06" name="자유형: 도형 505">
                      <a:extLst>
                        <a:ext uri="{FF2B5EF4-FFF2-40B4-BE49-F238E27FC236}">
                          <a16:creationId xmlns:a16="http://schemas.microsoft.com/office/drawing/2014/main" id="{5697A25F-0000-48E5-BB3E-7C93CCF5A7D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02" name="그룹 501">
                    <a:extLst>
                      <a:ext uri="{FF2B5EF4-FFF2-40B4-BE49-F238E27FC236}">
                        <a16:creationId xmlns:a16="http://schemas.microsoft.com/office/drawing/2014/main" id="{18E4A4F6-D270-4956-BF1D-742BA9E34C97}"/>
                      </a:ext>
                    </a:extLst>
                  </p:cNvPr>
                  <p:cNvGrpSpPr/>
                  <p:nvPr/>
                </p:nvGrpSpPr>
                <p:grpSpPr>
                  <a:xfrm>
                    <a:off x="8360451" y="4827475"/>
                    <a:ext cx="104982" cy="104982"/>
                    <a:chOff x="8382149" y="4833825"/>
                    <a:chExt cx="104982" cy="104982"/>
                  </a:xfrm>
                </p:grpSpPr>
                <p:sp>
                  <p:nvSpPr>
                    <p:cNvPr id="503" name="Oval">
                      <a:extLst>
                        <a:ext uri="{FF2B5EF4-FFF2-40B4-BE49-F238E27FC236}">
                          <a16:creationId xmlns:a16="http://schemas.microsoft.com/office/drawing/2014/main" id="{F242EAE7-55B8-4F08-AA8C-7C861F23733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04" name="그래픽 503" descr="닫기">
                      <a:extLst>
                        <a:ext uri="{FF2B5EF4-FFF2-40B4-BE49-F238E27FC236}">
                          <a16:creationId xmlns:a16="http://schemas.microsoft.com/office/drawing/2014/main" id="{CFA8A06C-0531-4F99-9731-00D6DA31AE5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98" name="그래픽 497" descr="미래">
                <a:extLst>
                  <a:ext uri="{FF2B5EF4-FFF2-40B4-BE49-F238E27FC236}">
                    <a16:creationId xmlns:a16="http://schemas.microsoft.com/office/drawing/2014/main" id="{8F5D4E6F-5546-4ABA-BE3E-74E570DE820B}"/>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92" name="사각형: 둥근 모서리 491">
              <a:extLst>
                <a:ext uri="{FF2B5EF4-FFF2-40B4-BE49-F238E27FC236}">
                  <a16:creationId xmlns:a16="http://schemas.microsoft.com/office/drawing/2014/main" id="{7A3CAF2B-043B-4C0A-A111-E79AFA842642}"/>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520" name="그룹 519">
            <a:extLst>
              <a:ext uri="{FF2B5EF4-FFF2-40B4-BE49-F238E27FC236}">
                <a16:creationId xmlns:a16="http://schemas.microsoft.com/office/drawing/2014/main" id="{7E4C6567-3DF7-4452-B8DD-3623976B7886}"/>
              </a:ext>
            </a:extLst>
          </p:cNvPr>
          <p:cNvGrpSpPr/>
          <p:nvPr/>
        </p:nvGrpSpPr>
        <p:grpSpPr>
          <a:xfrm>
            <a:off x="3215990" y="5398876"/>
            <a:ext cx="511242" cy="253211"/>
            <a:chOff x="637436" y="2758665"/>
            <a:chExt cx="511242" cy="253211"/>
          </a:xfrm>
        </p:grpSpPr>
        <p:sp>
          <p:nvSpPr>
            <p:cNvPr id="521" name="직사각형 520">
              <a:extLst>
                <a:ext uri="{FF2B5EF4-FFF2-40B4-BE49-F238E27FC236}">
                  <a16:creationId xmlns:a16="http://schemas.microsoft.com/office/drawing/2014/main" id="{3A08118F-6130-4CF8-9FFA-FD0643D34AD9}"/>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3</a:t>
              </a:r>
              <a:endParaRPr kumimoji="1" lang="ko-KR" altLang="en-US" sz="800" b="1" kern="1200" dirty="0">
                <a:solidFill>
                  <a:srgbClr val="595959"/>
                </a:solidFill>
                <a:latin typeface="맑은 고딕"/>
                <a:ea typeface="맑은 고딕" panose="020B0503020000020004" pitchFamily="50" charset="-127"/>
              </a:endParaRPr>
            </a:p>
          </p:txBody>
        </p:sp>
        <p:sp>
          <p:nvSpPr>
            <p:cNvPr id="522"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79A9ABF5-33EB-4680-8DEA-7556415CD524}"/>
                </a:ext>
              </a:extLst>
            </p:cNvPr>
            <p:cNvSpPr>
              <a:spLocks noChangeAspect="1"/>
            </p:cNvSpPr>
            <p:nvPr>
              <p:custDataLst>
                <p:tags r:id="rId3"/>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523" name="그룹 522">
            <a:extLst>
              <a:ext uri="{FF2B5EF4-FFF2-40B4-BE49-F238E27FC236}">
                <a16:creationId xmlns:a16="http://schemas.microsoft.com/office/drawing/2014/main" id="{FA218018-51F2-423E-A928-4EF1B7069D03}"/>
              </a:ext>
            </a:extLst>
          </p:cNvPr>
          <p:cNvGrpSpPr/>
          <p:nvPr/>
        </p:nvGrpSpPr>
        <p:grpSpPr>
          <a:xfrm>
            <a:off x="3181589" y="5636612"/>
            <a:ext cx="5165826" cy="453092"/>
            <a:chOff x="3191958" y="1868194"/>
            <a:chExt cx="5165826" cy="453092"/>
          </a:xfrm>
        </p:grpSpPr>
        <p:sp>
          <p:nvSpPr>
            <p:cNvPr id="524" name="Text Box">
              <a:extLst>
                <a:ext uri="{FF2B5EF4-FFF2-40B4-BE49-F238E27FC236}">
                  <a16:creationId xmlns:a16="http://schemas.microsoft.com/office/drawing/2014/main" id="{2984CC24-400D-4C65-A23A-494EB950F307}"/>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525" name="직사각형 524">
              <a:extLst>
                <a:ext uri="{FF2B5EF4-FFF2-40B4-BE49-F238E27FC236}">
                  <a16:creationId xmlns:a16="http://schemas.microsoft.com/office/drawing/2014/main" id="{3E537651-CA5E-4EE5-8A1F-58D2D91C7037}"/>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527" name="그룹 526">
              <a:extLst>
                <a:ext uri="{FF2B5EF4-FFF2-40B4-BE49-F238E27FC236}">
                  <a16:creationId xmlns:a16="http://schemas.microsoft.com/office/drawing/2014/main" id="{02C4387B-4998-4DAE-8FB3-E341E6C7295D}"/>
                </a:ext>
              </a:extLst>
            </p:cNvPr>
            <p:cNvGrpSpPr/>
            <p:nvPr/>
          </p:nvGrpSpPr>
          <p:grpSpPr>
            <a:xfrm>
              <a:off x="3311238" y="1971630"/>
              <a:ext cx="502229" cy="246221"/>
              <a:chOff x="4392611" y="1907356"/>
              <a:chExt cx="502229" cy="246221"/>
            </a:xfrm>
          </p:grpSpPr>
          <p:sp>
            <p:nvSpPr>
              <p:cNvPr id="554" name="직사각형 553">
                <a:extLst>
                  <a:ext uri="{FF2B5EF4-FFF2-40B4-BE49-F238E27FC236}">
                    <a16:creationId xmlns:a16="http://schemas.microsoft.com/office/drawing/2014/main" id="{BC0A8857-D184-4461-B7E9-C564E9D5A366}"/>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5" name="그룹 554">
                <a:extLst>
                  <a:ext uri="{FF2B5EF4-FFF2-40B4-BE49-F238E27FC236}">
                    <a16:creationId xmlns:a16="http://schemas.microsoft.com/office/drawing/2014/main" id="{661788B4-7A20-4426-A859-9BFAC50B1941}"/>
                  </a:ext>
                </a:extLst>
              </p:cNvPr>
              <p:cNvGrpSpPr/>
              <p:nvPr/>
            </p:nvGrpSpPr>
            <p:grpSpPr>
              <a:xfrm>
                <a:off x="4392611" y="1954866"/>
                <a:ext cx="151200" cy="151200"/>
                <a:chOff x="4392611" y="1954866"/>
                <a:chExt cx="151200" cy="151200"/>
              </a:xfrm>
            </p:grpSpPr>
            <p:sp>
              <p:nvSpPr>
                <p:cNvPr id="556" name="자유형: 도형 555">
                  <a:extLst>
                    <a:ext uri="{FF2B5EF4-FFF2-40B4-BE49-F238E27FC236}">
                      <a16:creationId xmlns:a16="http://schemas.microsoft.com/office/drawing/2014/main" id="{4D3DD6A7-E943-4FAD-B192-F8E3466C4EFB}"/>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57" name="자유형: 도형 556">
                  <a:extLst>
                    <a:ext uri="{FF2B5EF4-FFF2-40B4-BE49-F238E27FC236}">
                      <a16:creationId xmlns:a16="http://schemas.microsoft.com/office/drawing/2014/main" id="{9FFFFFE4-717C-41CC-8A2B-4EC4F724978C}"/>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528" name="그래픽 527" descr="별">
              <a:extLst>
                <a:ext uri="{FF2B5EF4-FFF2-40B4-BE49-F238E27FC236}">
                  <a16:creationId xmlns:a16="http://schemas.microsoft.com/office/drawing/2014/main" id="{1A73BDF5-C1B1-4C2C-9DC1-6FA87ECAD1C9}"/>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529" name="그룹 528">
              <a:extLst>
                <a:ext uri="{FF2B5EF4-FFF2-40B4-BE49-F238E27FC236}">
                  <a16:creationId xmlns:a16="http://schemas.microsoft.com/office/drawing/2014/main" id="{5610BC07-3B20-4A30-B7D6-98D33208A978}"/>
                </a:ext>
              </a:extLst>
            </p:cNvPr>
            <p:cNvGrpSpPr/>
            <p:nvPr/>
          </p:nvGrpSpPr>
          <p:grpSpPr>
            <a:xfrm>
              <a:off x="4147245" y="2004146"/>
              <a:ext cx="171825" cy="171825"/>
              <a:chOff x="9882231" y="5758893"/>
              <a:chExt cx="914400" cy="914400"/>
            </a:xfrm>
          </p:grpSpPr>
          <p:sp>
            <p:nvSpPr>
              <p:cNvPr id="552" name="타원 551">
                <a:extLst>
                  <a:ext uri="{FF2B5EF4-FFF2-40B4-BE49-F238E27FC236}">
                    <a16:creationId xmlns:a16="http://schemas.microsoft.com/office/drawing/2014/main" id="{20276431-6741-4747-8D61-1391FC7905C5}"/>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53" name="직선 연결선 552">
                <a:extLst>
                  <a:ext uri="{FF2B5EF4-FFF2-40B4-BE49-F238E27FC236}">
                    <a16:creationId xmlns:a16="http://schemas.microsoft.com/office/drawing/2014/main" id="{29333AE0-A59B-49C9-9408-656AA37BE5E3}"/>
                  </a:ext>
                </a:extLst>
              </p:cNvPr>
              <p:cNvCxnSpPr>
                <a:stCxn id="552" idx="7"/>
                <a:endCxn id="552"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30" name="그룹 529">
              <a:extLst>
                <a:ext uri="{FF2B5EF4-FFF2-40B4-BE49-F238E27FC236}">
                  <a16:creationId xmlns:a16="http://schemas.microsoft.com/office/drawing/2014/main" id="{0652076C-262A-453A-871C-D260EDF50872}"/>
                </a:ext>
              </a:extLst>
            </p:cNvPr>
            <p:cNvGrpSpPr/>
            <p:nvPr/>
          </p:nvGrpSpPr>
          <p:grpSpPr>
            <a:xfrm>
              <a:off x="6658505" y="1947940"/>
              <a:ext cx="1634798" cy="293600"/>
              <a:chOff x="8987029" y="6075424"/>
              <a:chExt cx="1634798" cy="293600"/>
            </a:xfrm>
          </p:grpSpPr>
          <p:grpSp>
            <p:nvGrpSpPr>
              <p:cNvPr id="532" name="그룹 531">
                <a:extLst>
                  <a:ext uri="{FF2B5EF4-FFF2-40B4-BE49-F238E27FC236}">
                    <a16:creationId xmlns:a16="http://schemas.microsoft.com/office/drawing/2014/main" id="{5CE053F3-9EBE-4CCA-B53F-9EC078494374}"/>
                  </a:ext>
                </a:extLst>
              </p:cNvPr>
              <p:cNvGrpSpPr/>
              <p:nvPr/>
            </p:nvGrpSpPr>
            <p:grpSpPr>
              <a:xfrm>
                <a:off x="10002348" y="6075424"/>
                <a:ext cx="281917" cy="285412"/>
                <a:chOff x="6284958" y="3632365"/>
                <a:chExt cx="513408" cy="513408"/>
              </a:xfrm>
            </p:grpSpPr>
            <p:sp>
              <p:nvSpPr>
                <p:cNvPr id="550" name="Oval">
                  <a:extLst>
                    <a:ext uri="{FF2B5EF4-FFF2-40B4-BE49-F238E27FC236}">
                      <a16:creationId xmlns:a16="http://schemas.microsoft.com/office/drawing/2014/main" id="{B5D537D0-C296-41B5-91D1-EDACD818EDE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51" name="Create">
                  <a:extLst>
                    <a:ext uri="{FF2B5EF4-FFF2-40B4-BE49-F238E27FC236}">
                      <a16:creationId xmlns:a16="http://schemas.microsoft.com/office/drawing/2014/main" id="{BAE40EC4-0007-4845-BF4C-5D43A2CB9135}"/>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33" name="그룹 532">
                <a:extLst>
                  <a:ext uri="{FF2B5EF4-FFF2-40B4-BE49-F238E27FC236}">
                    <a16:creationId xmlns:a16="http://schemas.microsoft.com/office/drawing/2014/main" id="{36073ED9-50A0-40E5-A87D-BAA5AB49272D}"/>
                  </a:ext>
                </a:extLst>
              </p:cNvPr>
              <p:cNvGrpSpPr/>
              <p:nvPr/>
            </p:nvGrpSpPr>
            <p:grpSpPr>
              <a:xfrm>
                <a:off x="9664786" y="6083612"/>
                <a:ext cx="281917" cy="285412"/>
                <a:chOff x="6603234" y="4517407"/>
                <a:chExt cx="488446" cy="488446"/>
              </a:xfrm>
            </p:grpSpPr>
            <p:sp>
              <p:nvSpPr>
                <p:cNvPr id="548" name="Oval">
                  <a:extLst>
                    <a:ext uri="{FF2B5EF4-FFF2-40B4-BE49-F238E27FC236}">
                      <a16:creationId xmlns:a16="http://schemas.microsoft.com/office/drawing/2014/main" id="{EA167C3B-768F-409D-BB87-17D3C1EF30A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49" name="Freeform 130">
                  <a:extLst>
                    <a:ext uri="{FF2B5EF4-FFF2-40B4-BE49-F238E27FC236}">
                      <a16:creationId xmlns:a16="http://schemas.microsoft.com/office/drawing/2014/main" id="{EFA39DB0-9391-4F39-8741-0D832EEF7BFD}"/>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34" name="그룹 533">
                <a:extLst>
                  <a:ext uri="{FF2B5EF4-FFF2-40B4-BE49-F238E27FC236}">
                    <a16:creationId xmlns:a16="http://schemas.microsoft.com/office/drawing/2014/main" id="{A081EF7F-DDEB-4E56-8022-7FEDB39E7164}"/>
                  </a:ext>
                </a:extLst>
              </p:cNvPr>
              <p:cNvGrpSpPr/>
              <p:nvPr/>
            </p:nvGrpSpPr>
            <p:grpSpPr>
              <a:xfrm>
                <a:off x="8987029" y="6083609"/>
                <a:ext cx="281917" cy="285413"/>
                <a:chOff x="8463884" y="6122086"/>
                <a:chExt cx="281917" cy="285413"/>
              </a:xfrm>
            </p:grpSpPr>
            <p:sp>
              <p:nvSpPr>
                <p:cNvPr id="546" name="Oval">
                  <a:extLst>
                    <a:ext uri="{FF2B5EF4-FFF2-40B4-BE49-F238E27FC236}">
                      <a16:creationId xmlns:a16="http://schemas.microsoft.com/office/drawing/2014/main" id="{DC31099B-DA1C-4FEC-8150-23B460FAD8BD}"/>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47" name="Phone">
                  <a:extLst>
                    <a:ext uri="{FF2B5EF4-FFF2-40B4-BE49-F238E27FC236}">
                      <a16:creationId xmlns:a16="http://schemas.microsoft.com/office/drawing/2014/main" id="{205A9626-20A9-457F-A75D-D74E5BDA612E}"/>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535" name="Oval">
                <a:extLst>
                  <a:ext uri="{FF2B5EF4-FFF2-40B4-BE49-F238E27FC236}">
                    <a16:creationId xmlns:a16="http://schemas.microsoft.com/office/drawing/2014/main" id="{16148C50-3B82-45D0-97B7-BD8E9CD35A01}"/>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36" name="그룹 535">
                <a:extLst>
                  <a:ext uri="{FF2B5EF4-FFF2-40B4-BE49-F238E27FC236}">
                    <a16:creationId xmlns:a16="http://schemas.microsoft.com/office/drawing/2014/main" id="{E0A29AFB-3720-4C42-8847-4C1D97914CAA}"/>
                  </a:ext>
                </a:extLst>
              </p:cNvPr>
              <p:cNvGrpSpPr/>
              <p:nvPr/>
            </p:nvGrpSpPr>
            <p:grpSpPr>
              <a:xfrm>
                <a:off x="10339910" y="6075424"/>
                <a:ext cx="281917" cy="285412"/>
                <a:chOff x="8097032" y="4517407"/>
                <a:chExt cx="488446" cy="488446"/>
              </a:xfrm>
            </p:grpSpPr>
            <p:sp>
              <p:nvSpPr>
                <p:cNvPr id="538" name="Oval">
                  <a:extLst>
                    <a:ext uri="{FF2B5EF4-FFF2-40B4-BE49-F238E27FC236}">
                      <a16:creationId xmlns:a16="http://schemas.microsoft.com/office/drawing/2014/main" id="{32B93AFC-E316-4A74-B1C2-968AC4A98A7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39" name="그룹 538">
                  <a:extLst>
                    <a:ext uri="{FF2B5EF4-FFF2-40B4-BE49-F238E27FC236}">
                      <a16:creationId xmlns:a16="http://schemas.microsoft.com/office/drawing/2014/main" id="{1C5548A2-6E41-420C-BAF2-F04CE3B1384B}"/>
                    </a:ext>
                  </a:extLst>
                </p:cNvPr>
                <p:cNvGrpSpPr/>
                <p:nvPr/>
              </p:nvGrpSpPr>
              <p:grpSpPr>
                <a:xfrm>
                  <a:off x="8206228" y="4636944"/>
                  <a:ext cx="270054" cy="295513"/>
                  <a:chOff x="8195379" y="4636944"/>
                  <a:chExt cx="270054" cy="295513"/>
                </a:xfrm>
              </p:grpSpPr>
              <p:grpSp>
                <p:nvGrpSpPr>
                  <p:cNvPr id="540" name="그룹 539">
                    <a:extLst>
                      <a:ext uri="{FF2B5EF4-FFF2-40B4-BE49-F238E27FC236}">
                        <a16:creationId xmlns:a16="http://schemas.microsoft.com/office/drawing/2014/main" id="{341C22F6-1DF7-43B5-A0CD-B8672D2FE4EB}"/>
                      </a:ext>
                    </a:extLst>
                  </p:cNvPr>
                  <p:cNvGrpSpPr/>
                  <p:nvPr/>
                </p:nvGrpSpPr>
                <p:grpSpPr>
                  <a:xfrm>
                    <a:off x="8195379" y="4636944"/>
                    <a:ext cx="217562" cy="249372"/>
                    <a:chOff x="7971802" y="-2010646"/>
                    <a:chExt cx="1254159" cy="1437547"/>
                  </a:xfrm>
                  <a:noFill/>
                </p:grpSpPr>
                <p:sp>
                  <p:nvSpPr>
                    <p:cNvPr id="544" name="자유형: 도형 543">
                      <a:extLst>
                        <a:ext uri="{FF2B5EF4-FFF2-40B4-BE49-F238E27FC236}">
                          <a16:creationId xmlns:a16="http://schemas.microsoft.com/office/drawing/2014/main" id="{7031BF94-D4E9-4A04-A433-A658751421A4}"/>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45" name="자유형: 도형 544">
                      <a:extLst>
                        <a:ext uri="{FF2B5EF4-FFF2-40B4-BE49-F238E27FC236}">
                          <a16:creationId xmlns:a16="http://schemas.microsoft.com/office/drawing/2014/main" id="{57CB5F4F-3709-4833-94C8-4D5C4C8679F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41" name="그룹 540">
                    <a:extLst>
                      <a:ext uri="{FF2B5EF4-FFF2-40B4-BE49-F238E27FC236}">
                        <a16:creationId xmlns:a16="http://schemas.microsoft.com/office/drawing/2014/main" id="{9ECB4424-B033-453A-A9D9-AD8F1B215E70}"/>
                      </a:ext>
                    </a:extLst>
                  </p:cNvPr>
                  <p:cNvGrpSpPr/>
                  <p:nvPr/>
                </p:nvGrpSpPr>
                <p:grpSpPr>
                  <a:xfrm>
                    <a:off x="8360451" y="4827475"/>
                    <a:ext cx="104982" cy="104982"/>
                    <a:chOff x="8382149" y="4833825"/>
                    <a:chExt cx="104982" cy="104982"/>
                  </a:xfrm>
                </p:grpSpPr>
                <p:sp>
                  <p:nvSpPr>
                    <p:cNvPr id="542" name="Oval">
                      <a:extLst>
                        <a:ext uri="{FF2B5EF4-FFF2-40B4-BE49-F238E27FC236}">
                          <a16:creationId xmlns:a16="http://schemas.microsoft.com/office/drawing/2014/main" id="{AFCB0E72-766D-4D59-B606-924E6A4AD1B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43" name="그래픽 542" descr="닫기">
                      <a:extLst>
                        <a:ext uri="{FF2B5EF4-FFF2-40B4-BE49-F238E27FC236}">
                          <a16:creationId xmlns:a16="http://schemas.microsoft.com/office/drawing/2014/main" id="{D434219F-E62C-48B1-B2FC-3E3961805DAB}"/>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537" name="그래픽 536" descr="미래">
                <a:extLst>
                  <a:ext uri="{FF2B5EF4-FFF2-40B4-BE49-F238E27FC236}">
                    <a16:creationId xmlns:a16="http://schemas.microsoft.com/office/drawing/2014/main" id="{682B8AEF-83A2-42F0-8433-9734718CFD86}"/>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531" name="사각형: 둥근 모서리 530">
              <a:extLst>
                <a:ext uri="{FF2B5EF4-FFF2-40B4-BE49-F238E27FC236}">
                  <a16:creationId xmlns:a16="http://schemas.microsoft.com/office/drawing/2014/main" id="{FADB0D16-8107-4FF4-8A42-A054C8ED1CB5}"/>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558" name="Input Field">
            <a:extLst>
              <a:ext uri="{FF2B5EF4-FFF2-40B4-BE49-F238E27FC236}">
                <a16:creationId xmlns:a16="http://schemas.microsoft.com/office/drawing/2014/main" id="{E9358C04-01D3-4F4F-BC7D-12C6CE0A0030}"/>
              </a:ext>
            </a:extLst>
          </p:cNvPr>
          <p:cNvSpPr>
            <a:spLocks noChangeArrowheads="1"/>
          </p:cNvSpPr>
          <p:nvPr/>
        </p:nvSpPr>
        <p:spPr bwMode="auto">
          <a:xfrm>
            <a:off x="576732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그룹이동</a:t>
            </a:r>
            <a:endParaRPr lang="en-US" sz="900" b="1" dirty="0">
              <a:latin typeface="+mn-ea"/>
              <a:cs typeface="Segoe UI" panose="020B0502040204020203" pitchFamily="34" charset="0"/>
            </a:endParaRPr>
          </a:p>
        </p:txBody>
      </p:sp>
      <p:sp>
        <p:nvSpPr>
          <p:cNvPr id="559" name="Input Field">
            <a:extLst>
              <a:ext uri="{FF2B5EF4-FFF2-40B4-BE49-F238E27FC236}">
                <a16:creationId xmlns:a16="http://schemas.microsoft.com/office/drawing/2014/main" id="{779DFBD7-19BF-492E-AEB0-07047114FE42}"/>
              </a:ext>
            </a:extLst>
          </p:cNvPr>
          <p:cNvSpPr>
            <a:spLocks noChangeArrowheads="1"/>
          </p:cNvSpPr>
          <p:nvPr/>
        </p:nvSpPr>
        <p:spPr bwMode="auto">
          <a:xfrm>
            <a:off x="315970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err="1">
                <a:latin typeface="+mn-ea"/>
                <a:cs typeface="Segoe UI" panose="020B0502040204020203" pitchFamily="34" charset="0"/>
              </a:rPr>
              <a:t>문자발송담기</a:t>
            </a:r>
            <a:endParaRPr lang="en-US" altLang="ko-KR" sz="900" b="1" dirty="0">
              <a:latin typeface="+mn-ea"/>
              <a:cs typeface="Segoe UI" panose="020B0502040204020203" pitchFamily="34" charset="0"/>
            </a:endParaRPr>
          </a:p>
        </p:txBody>
      </p:sp>
      <p:sp>
        <p:nvSpPr>
          <p:cNvPr id="560" name="사각형: 둥근 모서리 559">
            <a:extLst>
              <a:ext uri="{FF2B5EF4-FFF2-40B4-BE49-F238E27FC236}">
                <a16:creationId xmlns:a16="http://schemas.microsoft.com/office/drawing/2014/main" id="{B9AD300C-83E5-40E8-A5FB-C43A34446509}"/>
              </a:ext>
            </a:extLst>
          </p:cNvPr>
          <p:cNvSpPr/>
          <p:nvPr/>
        </p:nvSpPr>
        <p:spPr>
          <a:xfrm>
            <a:off x="4548107" y="6260783"/>
            <a:ext cx="1169148" cy="235615"/>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ko-KR" altLang="en-US" sz="1000" kern="1200" dirty="0">
                <a:solidFill>
                  <a:srgbClr val="464646"/>
                </a:solidFill>
                <a:latin typeface="맑은 고딕"/>
                <a:ea typeface="맑은 고딕" panose="020B0503020000020004" pitchFamily="50" charset="-127"/>
              </a:rPr>
              <a:t>그룹 </a:t>
            </a:r>
            <a:r>
              <a:rPr kumimoji="1" lang="en-US" altLang="ko-KR" sz="1000" kern="1200" dirty="0">
                <a:solidFill>
                  <a:srgbClr val="464646"/>
                </a:solidFill>
                <a:latin typeface="맑은 고딕"/>
                <a:ea typeface="맑은 고딕" panose="020B0503020000020004" pitchFamily="50" charset="-127"/>
              </a:rPr>
              <a:t>1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sp>
        <p:nvSpPr>
          <p:cNvPr id="561" name="자유형: 도형 560">
            <a:extLst>
              <a:ext uri="{FF2B5EF4-FFF2-40B4-BE49-F238E27FC236}">
                <a16:creationId xmlns:a16="http://schemas.microsoft.com/office/drawing/2014/main" id="{80633D7F-CBD3-4D88-AF83-CA79682AF59D}"/>
              </a:ext>
            </a:extLst>
          </p:cNvPr>
          <p:cNvSpPr/>
          <p:nvPr/>
        </p:nvSpPr>
        <p:spPr>
          <a:xfrm>
            <a:off x="3296019" y="170794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62" name="자유형: 도형 561">
            <a:extLst>
              <a:ext uri="{FF2B5EF4-FFF2-40B4-BE49-F238E27FC236}">
                <a16:creationId xmlns:a16="http://schemas.microsoft.com/office/drawing/2014/main" id="{13D58209-A6ED-4600-A2E9-2CAFDA4929B7}"/>
              </a:ext>
            </a:extLst>
          </p:cNvPr>
          <p:cNvSpPr/>
          <p:nvPr/>
        </p:nvSpPr>
        <p:spPr>
          <a:xfrm>
            <a:off x="3322222" y="174588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63" name="TextBox 562">
            <a:extLst>
              <a:ext uri="{FF2B5EF4-FFF2-40B4-BE49-F238E27FC236}">
                <a16:creationId xmlns:a16="http://schemas.microsoft.com/office/drawing/2014/main" id="{FF17325A-29CF-46AF-B0AE-F8EFF1FA83F2}"/>
              </a:ext>
            </a:extLst>
          </p:cNvPr>
          <p:cNvSpPr txBox="1"/>
          <p:nvPr/>
        </p:nvSpPr>
        <p:spPr>
          <a:xfrm>
            <a:off x="3854397" y="1680206"/>
            <a:ext cx="441146" cy="246221"/>
          </a:xfrm>
          <a:prstGeom prst="rect">
            <a:avLst/>
          </a:prstGeom>
          <a:noFill/>
        </p:spPr>
        <p:txBody>
          <a:bodyPr wrap="none" rtlCol="0">
            <a:spAutoFit/>
          </a:bodyPr>
          <a:lstStyle/>
          <a:p>
            <a:r>
              <a:rPr lang="ko-KR" altLang="en-US" sz="1000" b="1" dirty="0"/>
              <a:t>상태</a:t>
            </a:r>
          </a:p>
        </p:txBody>
      </p:sp>
      <p:sp>
        <p:nvSpPr>
          <p:cNvPr id="564" name="TextBox 563">
            <a:extLst>
              <a:ext uri="{FF2B5EF4-FFF2-40B4-BE49-F238E27FC236}">
                <a16:creationId xmlns:a16="http://schemas.microsoft.com/office/drawing/2014/main" id="{9302CB4A-14F1-46E3-B2BA-9AA2914BD4A5}"/>
              </a:ext>
            </a:extLst>
          </p:cNvPr>
          <p:cNvSpPr txBox="1"/>
          <p:nvPr/>
        </p:nvSpPr>
        <p:spPr>
          <a:xfrm>
            <a:off x="4531569" y="1689388"/>
            <a:ext cx="441146" cy="246221"/>
          </a:xfrm>
          <a:prstGeom prst="rect">
            <a:avLst/>
          </a:prstGeom>
          <a:noFill/>
        </p:spPr>
        <p:txBody>
          <a:bodyPr wrap="none" rtlCol="0">
            <a:spAutoFit/>
          </a:bodyPr>
          <a:lstStyle/>
          <a:p>
            <a:r>
              <a:rPr lang="ko-KR" altLang="en-US" sz="1000" b="1"/>
              <a:t>이름</a:t>
            </a:r>
            <a:endParaRPr lang="ko-KR" altLang="en-US" sz="1000" b="1" dirty="0"/>
          </a:p>
        </p:txBody>
      </p:sp>
      <p:sp>
        <p:nvSpPr>
          <p:cNvPr id="565" name="TextBox 564">
            <a:extLst>
              <a:ext uri="{FF2B5EF4-FFF2-40B4-BE49-F238E27FC236}">
                <a16:creationId xmlns:a16="http://schemas.microsoft.com/office/drawing/2014/main" id="{B1BAD0A2-C476-4D09-8C9B-6A16BEC6478C}"/>
              </a:ext>
            </a:extLst>
          </p:cNvPr>
          <p:cNvSpPr txBox="1"/>
          <p:nvPr/>
        </p:nvSpPr>
        <p:spPr>
          <a:xfrm>
            <a:off x="5503376" y="1707942"/>
            <a:ext cx="569388" cy="246221"/>
          </a:xfrm>
          <a:prstGeom prst="rect">
            <a:avLst/>
          </a:prstGeom>
          <a:noFill/>
        </p:spPr>
        <p:txBody>
          <a:bodyPr wrap="none" rtlCol="0">
            <a:spAutoFit/>
          </a:bodyPr>
          <a:lstStyle/>
          <a:p>
            <a:pPr algn="ctr"/>
            <a:r>
              <a:rPr lang="ko-KR" altLang="en-US" sz="1000" b="1"/>
              <a:t>연락처</a:t>
            </a:r>
            <a:endParaRPr lang="ko-KR" altLang="en-US" sz="1000" b="1" dirty="0"/>
          </a:p>
        </p:txBody>
      </p:sp>
      <p:sp>
        <p:nvSpPr>
          <p:cNvPr id="566" name="TextBox 565">
            <a:extLst>
              <a:ext uri="{FF2B5EF4-FFF2-40B4-BE49-F238E27FC236}">
                <a16:creationId xmlns:a16="http://schemas.microsoft.com/office/drawing/2014/main" id="{FDFA7A58-161C-4540-BB7B-B88869345028}"/>
              </a:ext>
            </a:extLst>
          </p:cNvPr>
          <p:cNvSpPr txBox="1"/>
          <p:nvPr/>
        </p:nvSpPr>
        <p:spPr>
          <a:xfrm>
            <a:off x="6541598" y="1701843"/>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sp>
        <p:nvSpPr>
          <p:cNvPr id="56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1F1C785-D6FB-4994-9FDA-6970899B56F7}"/>
              </a:ext>
            </a:extLst>
          </p:cNvPr>
          <p:cNvSpPr/>
          <p:nvPr>
            <p:custDataLst>
              <p:tags r:id="rId2"/>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Tree>
    <p:extLst>
      <p:ext uri="{BB962C8B-B14F-4D97-AF65-F5344CB8AC3E}">
        <p14:creationId xmlns:p14="http://schemas.microsoft.com/office/powerpoint/2010/main" val="63065526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주소록</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그룹보기</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nvGraphicFramePr>
        <p:xfrm>
          <a:off x="8475836" y="575693"/>
          <a:ext cx="3555758" cy="3859710"/>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82C68C4-76A4-4622-AE8D-5F9D26294E8D}"/>
              </a:ext>
            </a:extLst>
          </p:cNvPr>
          <p:cNvSpPr/>
          <p:nvPr>
            <p:custDataLst>
              <p:tags r:id="rId1"/>
            </p:custDataLst>
          </p:nvPr>
        </p:nvSpPr>
        <p:spPr>
          <a:xfrm>
            <a:off x="181999" y="575693"/>
            <a:ext cx="2854084" cy="5883965"/>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58" name="사각형: 둥근 모서리 357">
            <a:extLst>
              <a:ext uri="{FF2B5EF4-FFF2-40B4-BE49-F238E27FC236}">
                <a16:creationId xmlns:a16="http://schemas.microsoft.com/office/drawing/2014/main" id="{A035D8A1-ADA5-4E7B-B604-B7A1CC2407E0}"/>
              </a:ext>
            </a:extLst>
          </p:cNvPr>
          <p:cNvSpPr/>
          <p:nvPr/>
        </p:nvSpPr>
        <p:spPr>
          <a:xfrm>
            <a:off x="182000" y="577388"/>
            <a:ext cx="2847714" cy="346019"/>
          </a:xfrm>
          <a:prstGeom prst="roundRect">
            <a:avLst>
              <a:gd name="adj" fmla="val 22099"/>
            </a:avLst>
          </a:prstGeom>
          <a:noFill/>
          <a:ln>
            <a:noFill/>
          </a:ln>
        </p:spPr>
        <p:txBody>
          <a:bodyPr wrap="square" anchor="ctr">
            <a:noAutofit/>
          </a:bodyPr>
          <a:lstStyle/>
          <a:p>
            <a:pPr lvl="0" algn="ctr"/>
            <a:r>
              <a:rPr lang="ko-KR" altLang="en-US" sz="1050" b="1" dirty="0">
                <a:solidFill>
                  <a:schemeClr val="tx1"/>
                </a:solidFill>
                <a:latin typeface="맑은 고딕" panose="020B0503020000020004" pitchFamily="50" charset="-127"/>
                <a:cs typeface="Segoe UI" panose="020B0502040204020203" pitchFamily="34" charset="0"/>
              </a:rPr>
              <a:t>그룹보기</a:t>
            </a:r>
            <a:endParaRPr lang="en-US" altLang="ko-KR" sz="900" b="1" dirty="0">
              <a:solidFill>
                <a:schemeClr val="tx1"/>
              </a:solidFill>
              <a:cs typeface="Segoe UI" panose="020B0502040204020203" pitchFamily="34" charset="0"/>
            </a:endParaRPr>
          </a:p>
        </p:txBody>
      </p:sp>
      <p:sp>
        <p:nvSpPr>
          <p:cNvPr id="986" name="Input Field">
            <a:extLst>
              <a:ext uri="{FF2B5EF4-FFF2-40B4-BE49-F238E27FC236}">
                <a16:creationId xmlns:a16="http://schemas.microsoft.com/office/drawing/2014/main" id="{76427D35-BF73-4487-BDFB-D46B2EB854C7}"/>
              </a:ext>
            </a:extLst>
          </p:cNvPr>
          <p:cNvSpPr>
            <a:spLocks noChangeArrowheads="1"/>
          </p:cNvSpPr>
          <p:nvPr/>
        </p:nvSpPr>
        <p:spPr bwMode="auto">
          <a:xfrm>
            <a:off x="2486235" y="6175254"/>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확인</a:t>
            </a:r>
            <a:endParaRPr lang="en-US" sz="900" b="1" dirty="0">
              <a:latin typeface="+mn-ea"/>
              <a:cs typeface="Segoe UI" panose="020B0502040204020203" pitchFamily="34" charset="0"/>
            </a:endParaRPr>
          </a:p>
        </p:txBody>
      </p:sp>
      <p:grpSp>
        <p:nvGrpSpPr>
          <p:cNvPr id="1275" name="그룹 1274">
            <a:extLst>
              <a:ext uri="{FF2B5EF4-FFF2-40B4-BE49-F238E27FC236}">
                <a16:creationId xmlns:a16="http://schemas.microsoft.com/office/drawing/2014/main" id="{496E9960-9B27-4B43-A3C3-3DE0FAEFBE7A}"/>
              </a:ext>
            </a:extLst>
          </p:cNvPr>
          <p:cNvGrpSpPr/>
          <p:nvPr/>
        </p:nvGrpSpPr>
        <p:grpSpPr>
          <a:xfrm>
            <a:off x="3179006" y="979955"/>
            <a:ext cx="2445939" cy="246221"/>
            <a:chOff x="4912502" y="1092509"/>
            <a:chExt cx="2445939" cy="246221"/>
          </a:xfrm>
        </p:grpSpPr>
        <p:grpSp>
          <p:nvGrpSpPr>
            <p:cNvPr id="1276" name="그룹 1275">
              <a:extLst>
                <a:ext uri="{FF2B5EF4-FFF2-40B4-BE49-F238E27FC236}">
                  <a16:creationId xmlns:a16="http://schemas.microsoft.com/office/drawing/2014/main" id="{7C68C8D7-798F-41CC-B21E-7E9F2C43E6E3}"/>
                </a:ext>
              </a:extLst>
            </p:cNvPr>
            <p:cNvGrpSpPr/>
            <p:nvPr/>
          </p:nvGrpSpPr>
          <p:grpSpPr>
            <a:xfrm>
              <a:off x="5769752" y="1092509"/>
              <a:ext cx="750615" cy="246221"/>
              <a:chOff x="4950344" y="1376914"/>
              <a:chExt cx="1389112" cy="246221"/>
            </a:xfrm>
          </p:grpSpPr>
          <p:sp>
            <p:nvSpPr>
              <p:cNvPr id="1283" name="직사각형 1282">
                <a:extLst>
                  <a:ext uri="{FF2B5EF4-FFF2-40B4-BE49-F238E27FC236}">
                    <a16:creationId xmlns:a16="http://schemas.microsoft.com/office/drawing/2014/main" id="{2C80248B-7070-48B8-9D3E-CA9015D4C1C9}"/>
                  </a:ext>
                </a:extLst>
              </p:cNvPr>
              <p:cNvSpPr/>
              <p:nvPr/>
            </p:nvSpPr>
            <p:spPr>
              <a:xfrm>
                <a:off x="4999378"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즐겨찾기</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4" name="Line">
                <a:extLst>
                  <a:ext uri="{FF2B5EF4-FFF2-40B4-BE49-F238E27FC236}">
                    <a16:creationId xmlns:a16="http://schemas.microsoft.com/office/drawing/2014/main" id="{9C019C7E-6BB2-409D-B851-91A97E67B05B}"/>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7" name="그룹 1276">
              <a:extLst>
                <a:ext uri="{FF2B5EF4-FFF2-40B4-BE49-F238E27FC236}">
                  <a16:creationId xmlns:a16="http://schemas.microsoft.com/office/drawing/2014/main" id="{D5A04952-D8BA-4A3E-8787-A20C8655D9B4}"/>
                </a:ext>
              </a:extLst>
            </p:cNvPr>
            <p:cNvGrpSpPr/>
            <p:nvPr/>
          </p:nvGrpSpPr>
          <p:grpSpPr>
            <a:xfrm>
              <a:off x="6532574" y="1092509"/>
              <a:ext cx="825867" cy="246221"/>
              <a:chOff x="4880716" y="1376914"/>
              <a:chExt cx="1528376" cy="246221"/>
            </a:xfrm>
          </p:grpSpPr>
          <p:sp>
            <p:nvSpPr>
              <p:cNvPr id="1281" name="직사각형 1280">
                <a:extLst>
                  <a:ext uri="{FF2B5EF4-FFF2-40B4-BE49-F238E27FC236}">
                    <a16:creationId xmlns:a16="http://schemas.microsoft.com/office/drawing/2014/main" id="{AE6926D7-6AB5-430E-87D3-CF5405802401}"/>
                  </a:ext>
                </a:extLst>
              </p:cNvPr>
              <p:cNvSpPr/>
              <p:nvPr/>
            </p:nvSpPr>
            <p:spPr>
              <a:xfrm>
                <a:off x="4880716" y="1376914"/>
                <a:ext cx="1528376"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블랙리스트</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2" name="Line">
                <a:extLst>
                  <a:ext uri="{FF2B5EF4-FFF2-40B4-BE49-F238E27FC236}">
                    <a16:creationId xmlns:a16="http://schemas.microsoft.com/office/drawing/2014/main" id="{EB5CC1CD-7A96-4739-BA3D-23EA92AF3C2F}"/>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8" name="그룹 1277">
              <a:extLst>
                <a:ext uri="{FF2B5EF4-FFF2-40B4-BE49-F238E27FC236}">
                  <a16:creationId xmlns:a16="http://schemas.microsoft.com/office/drawing/2014/main" id="{D0614F0E-7DA1-4DB7-B86E-5F91A75D34EA}"/>
                </a:ext>
              </a:extLst>
            </p:cNvPr>
            <p:cNvGrpSpPr/>
            <p:nvPr/>
          </p:nvGrpSpPr>
          <p:grpSpPr>
            <a:xfrm>
              <a:off x="4912502" y="1092509"/>
              <a:ext cx="750615" cy="246221"/>
              <a:chOff x="4950344" y="1376914"/>
              <a:chExt cx="1389112" cy="246221"/>
            </a:xfrm>
          </p:grpSpPr>
          <p:sp>
            <p:nvSpPr>
              <p:cNvPr id="1279" name="직사각형 1278">
                <a:extLst>
                  <a:ext uri="{FF2B5EF4-FFF2-40B4-BE49-F238E27FC236}">
                    <a16:creationId xmlns:a16="http://schemas.microsoft.com/office/drawing/2014/main" id="{6825467F-A4F5-4856-BB3D-31137F6052ED}"/>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0" name="Line">
                <a:extLst>
                  <a:ext uri="{FF2B5EF4-FFF2-40B4-BE49-F238E27FC236}">
                    <a16:creationId xmlns:a16="http://schemas.microsoft.com/office/drawing/2014/main" id="{46E040DF-C5E9-49B1-936B-203F85E6E811}"/>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290" name="직사각형 1289">
            <a:extLst>
              <a:ext uri="{FF2B5EF4-FFF2-40B4-BE49-F238E27FC236}">
                <a16:creationId xmlns:a16="http://schemas.microsoft.com/office/drawing/2014/main" id="{A04B2D69-4DC2-43B9-8F7B-88D2D1B19921}"/>
              </a:ext>
            </a:extLst>
          </p:cNvPr>
          <p:cNvSpPr/>
          <p:nvPr/>
        </p:nvSpPr>
        <p:spPr>
          <a:xfrm>
            <a:off x="3152058" y="131970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12" name="Text Box">
            <a:extLst>
              <a:ext uri="{FF2B5EF4-FFF2-40B4-BE49-F238E27FC236}">
                <a16:creationId xmlns:a16="http://schemas.microsoft.com/office/drawing/2014/main" id="{82372F54-C621-4CF9-B912-4203F4AE8B1C}"/>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4" name="그래픽 13" descr="돋보기">
            <a:extLst>
              <a:ext uri="{FF2B5EF4-FFF2-40B4-BE49-F238E27FC236}">
                <a16:creationId xmlns:a16="http://schemas.microsoft.com/office/drawing/2014/main" id="{BB0680CB-5579-4997-A846-94F78E30F18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62538" y="1057335"/>
            <a:ext cx="207196" cy="207196"/>
          </a:xfrm>
          <a:prstGeom prst="rect">
            <a:avLst/>
          </a:prstGeom>
        </p:spPr>
      </p:pic>
      <p:sp>
        <p:nvSpPr>
          <p:cNvPr id="15" name="TextBox 14">
            <a:extLst>
              <a:ext uri="{FF2B5EF4-FFF2-40B4-BE49-F238E27FC236}">
                <a16:creationId xmlns:a16="http://schemas.microsoft.com/office/drawing/2014/main" id="{2DC5437D-7F48-4302-AF21-2FA64CCAA6FF}"/>
              </a:ext>
            </a:extLst>
          </p:cNvPr>
          <p:cNvSpPr txBox="1"/>
          <p:nvPr/>
        </p:nvSpPr>
        <p:spPr>
          <a:xfrm>
            <a:off x="3120784" y="604442"/>
            <a:ext cx="723275" cy="307777"/>
          </a:xfrm>
          <a:prstGeom prst="rect">
            <a:avLst/>
          </a:prstGeom>
          <a:noFill/>
        </p:spPr>
        <p:txBody>
          <a:bodyPr wrap="none" rtlCol="0">
            <a:spAutoFit/>
          </a:bodyPr>
          <a:lstStyle/>
          <a:p>
            <a:r>
              <a:rPr lang="ko-KR" altLang="en-US" b="1" dirty="0"/>
              <a:t>주소록</a:t>
            </a:r>
          </a:p>
        </p:txBody>
      </p:sp>
      <p:sp>
        <p:nvSpPr>
          <p:cNvPr id="287" name="Text Box">
            <a:extLst>
              <a:ext uri="{FF2B5EF4-FFF2-40B4-BE49-F238E27FC236}">
                <a16:creationId xmlns:a16="http://schemas.microsoft.com/office/drawing/2014/main" id="{8217322D-2374-40A6-9F5F-074CD71631D9}"/>
              </a:ext>
            </a:extLst>
          </p:cNvPr>
          <p:cNvSpPr>
            <a:spLocks/>
          </p:cNvSpPr>
          <p:nvPr/>
        </p:nvSpPr>
        <p:spPr bwMode="auto">
          <a:xfrm>
            <a:off x="298681" y="2846504"/>
            <a:ext cx="2592081" cy="346018"/>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lang="ko-KR" altLang="en-US" sz="1000" b="1" dirty="0">
                <a:solidFill>
                  <a:srgbClr val="FFFFFF">
                    <a:lumMod val="65000"/>
                  </a:srgbClr>
                </a:solidFill>
              </a:rPr>
              <a:t>▲</a:t>
            </a:r>
            <a:r>
              <a:rPr kumimoji="0" lang="ko-KR" alt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rPr>
              <a:t>개인</a:t>
            </a:r>
            <a:endParaRPr kumimoji="0" 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1" name="Text Box">
            <a:extLst>
              <a:ext uri="{FF2B5EF4-FFF2-40B4-BE49-F238E27FC236}">
                <a16:creationId xmlns:a16="http://schemas.microsoft.com/office/drawing/2014/main" id="{48AD7E79-1F04-4C23-B10E-DFF45F478C8F}"/>
              </a:ext>
            </a:extLst>
          </p:cNvPr>
          <p:cNvSpPr>
            <a:spLocks/>
          </p:cNvSpPr>
          <p:nvPr/>
        </p:nvSpPr>
        <p:spPr bwMode="auto">
          <a:xfrm>
            <a:off x="311757" y="4127047"/>
            <a:ext cx="2592081" cy="346018"/>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rPr>
              <a:t> ▼ 공용</a:t>
            </a:r>
            <a:endParaRPr kumimoji="0" 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2" name="Text Box">
            <a:extLst>
              <a:ext uri="{FF2B5EF4-FFF2-40B4-BE49-F238E27FC236}">
                <a16:creationId xmlns:a16="http://schemas.microsoft.com/office/drawing/2014/main" id="{493EAF63-F2EC-4308-A654-3443D9508518}"/>
              </a:ext>
            </a:extLst>
          </p:cNvPr>
          <p:cNvSpPr>
            <a:spLocks/>
          </p:cNvSpPr>
          <p:nvPr/>
        </p:nvSpPr>
        <p:spPr bwMode="auto">
          <a:xfrm>
            <a:off x="316444" y="4525315"/>
            <a:ext cx="2592081" cy="346018"/>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rPr>
              <a:t> ▼ 사내</a:t>
            </a:r>
            <a:endParaRPr kumimoji="0" lang="en-US" sz="10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 name="슬라이드 번호 개체 틀 2">
            <a:extLst>
              <a:ext uri="{FF2B5EF4-FFF2-40B4-BE49-F238E27FC236}">
                <a16:creationId xmlns:a16="http://schemas.microsoft.com/office/drawing/2014/main" id="{99240963-F361-4304-A397-8C6ABCA6DF69}"/>
              </a:ext>
            </a:extLst>
          </p:cNvPr>
          <p:cNvSpPr>
            <a:spLocks noGrp="1"/>
          </p:cNvSpPr>
          <p:nvPr>
            <p:ph type="sldNum" idx="12"/>
          </p:nvPr>
        </p:nvSpPr>
        <p:spPr/>
        <p:txBody>
          <a:bodyPr/>
          <a:lstStyle/>
          <a:p>
            <a:fld id="{00000000-1234-1234-1234-123412341234}" type="slidenum">
              <a:rPr lang="en-US" altLang="ko-KR" smtClean="0"/>
              <a:pPr/>
              <a:t>45</a:t>
            </a:fld>
            <a:endParaRPr lang="ko-KR" altLang="en-US"/>
          </a:p>
        </p:txBody>
      </p:sp>
      <p:sp>
        <p:nvSpPr>
          <p:cNvPr id="6" name="Text Box">
            <a:extLst>
              <a:ext uri="{FF2B5EF4-FFF2-40B4-BE49-F238E27FC236}">
                <a16:creationId xmlns:a16="http://schemas.microsoft.com/office/drawing/2014/main" id="{DDB1958E-9655-475F-AD9D-2C3562CB8970}"/>
              </a:ext>
            </a:extLst>
          </p:cNvPr>
          <p:cNvSpPr>
            <a:spLocks/>
          </p:cNvSpPr>
          <p:nvPr/>
        </p:nvSpPr>
        <p:spPr bwMode="auto">
          <a:xfrm>
            <a:off x="2236060" y="934556"/>
            <a:ext cx="633889" cy="249009"/>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a:ln>
                  <a:noFill/>
                </a:ln>
                <a:solidFill>
                  <a:srgbClr val="FFFFFF">
                    <a:lumMod val="65000"/>
                  </a:srgbClr>
                </a:solidFill>
                <a:effectLst/>
                <a:uLnTx/>
                <a:uFillTx/>
                <a:latin typeface="+mn-lt"/>
                <a:ea typeface="+mn-ea"/>
                <a:cs typeface="+mn-cs"/>
                <a:sym typeface="Arial"/>
              </a:rPr>
              <a:t>그룹생성</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0" name="Input Field">
            <a:extLst>
              <a:ext uri="{FF2B5EF4-FFF2-40B4-BE49-F238E27FC236}">
                <a16:creationId xmlns:a16="http://schemas.microsoft.com/office/drawing/2014/main" id="{2F25F20D-5CD6-4BD5-943C-787B96473D6E}"/>
              </a:ext>
            </a:extLst>
          </p:cNvPr>
          <p:cNvSpPr>
            <a:spLocks noChangeArrowheads="1"/>
          </p:cNvSpPr>
          <p:nvPr/>
        </p:nvSpPr>
        <p:spPr bwMode="auto">
          <a:xfrm>
            <a:off x="1976372" y="6175254"/>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grpSp>
        <p:nvGrpSpPr>
          <p:cNvPr id="296" name="그룹 295">
            <a:extLst>
              <a:ext uri="{FF2B5EF4-FFF2-40B4-BE49-F238E27FC236}">
                <a16:creationId xmlns:a16="http://schemas.microsoft.com/office/drawing/2014/main" id="{E833F6F9-6314-4CF3-987D-7E49E137DD7F}"/>
              </a:ext>
            </a:extLst>
          </p:cNvPr>
          <p:cNvGrpSpPr/>
          <p:nvPr/>
        </p:nvGrpSpPr>
        <p:grpSpPr>
          <a:xfrm>
            <a:off x="3931076" y="1343483"/>
            <a:ext cx="1815059" cy="198666"/>
            <a:chOff x="9025715" y="1651414"/>
            <a:chExt cx="2076285" cy="250993"/>
          </a:xfrm>
        </p:grpSpPr>
        <p:sp>
          <p:nvSpPr>
            <p:cNvPr id="297" name="Text Box">
              <a:extLst>
                <a:ext uri="{FF2B5EF4-FFF2-40B4-BE49-F238E27FC236}">
                  <a16:creationId xmlns:a16="http://schemas.microsoft.com/office/drawing/2014/main" id="{E2CC8DC8-CE26-4805-A3C1-DC3DB262674B}"/>
                </a:ext>
              </a:extLst>
            </p:cNvPr>
            <p:cNvSpPr>
              <a:spLocks/>
            </p:cNvSpPr>
            <p:nvPr/>
          </p:nvSpPr>
          <p:spPr bwMode="auto">
            <a:xfrm>
              <a:off x="973155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8" name="Text Box">
              <a:extLst>
                <a:ext uri="{FF2B5EF4-FFF2-40B4-BE49-F238E27FC236}">
                  <a16:creationId xmlns:a16="http://schemas.microsoft.com/office/drawing/2014/main" id="{F12B5D9D-9085-4FA1-8BDF-A09BF8D871EF}"/>
                </a:ext>
              </a:extLst>
            </p:cNvPr>
            <p:cNvSpPr>
              <a:spLocks/>
            </p:cNvSpPr>
            <p:nvPr/>
          </p:nvSpPr>
          <p:spPr bwMode="auto">
            <a:xfrm>
              <a:off x="10437385"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사내</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9" name="Text Box">
              <a:extLst>
                <a:ext uri="{FF2B5EF4-FFF2-40B4-BE49-F238E27FC236}">
                  <a16:creationId xmlns:a16="http://schemas.microsoft.com/office/drawing/2014/main" id="{99FA9A1F-F3B4-4436-B374-856D37198441}"/>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sp>
        <p:nvSpPr>
          <p:cNvPr id="8" name="직사각형 7">
            <a:extLst>
              <a:ext uri="{FF2B5EF4-FFF2-40B4-BE49-F238E27FC236}">
                <a16:creationId xmlns:a16="http://schemas.microsoft.com/office/drawing/2014/main" id="{C8F8FEC5-432E-4360-A0EC-5E74A973F8B3}"/>
              </a:ext>
            </a:extLst>
          </p:cNvPr>
          <p:cNvSpPr/>
          <p:nvPr/>
        </p:nvSpPr>
        <p:spPr>
          <a:xfrm>
            <a:off x="306473" y="3241735"/>
            <a:ext cx="2592080" cy="371262"/>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1000" dirty="0">
                <a:solidFill>
                  <a:schemeClr val="tx1"/>
                </a:solidFill>
              </a:rPr>
              <a:t>□ </a:t>
            </a:r>
            <a:r>
              <a:rPr lang="ko-KR" altLang="en-US" sz="1000" dirty="0" err="1">
                <a:solidFill>
                  <a:schemeClr val="tx1"/>
                </a:solidFill>
              </a:rPr>
              <a:t>그룹명</a:t>
            </a:r>
            <a:r>
              <a:rPr lang="ko-KR" altLang="en-US" sz="1000" dirty="0">
                <a:solidFill>
                  <a:schemeClr val="tx1"/>
                </a:solidFill>
              </a:rPr>
              <a:t> </a:t>
            </a:r>
            <a:r>
              <a:rPr lang="en-US" altLang="ko-KR" sz="1000" dirty="0">
                <a:solidFill>
                  <a:schemeClr val="tx1"/>
                </a:solidFill>
              </a:rPr>
              <a:t>1</a:t>
            </a:r>
            <a:endParaRPr lang="ko-KR" altLang="en-US" sz="1000" dirty="0">
              <a:solidFill>
                <a:schemeClr val="tx1"/>
              </a:solidFill>
            </a:endParaRPr>
          </a:p>
        </p:txBody>
      </p:sp>
      <p:sp>
        <p:nvSpPr>
          <p:cNvPr id="9" name="Create">
            <a:extLst>
              <a:ext uri="{FF2B5EF4-FFF2-40B4-BE49-F238E27FC236}">
                <a16:creationId xmlns:a16="http://schemas.microsoft.com/office/drawing/2014/main" id="{8F112B15-FE67-4C1D-A05A-8427B93AA0CD}"/>
              </a:ext>
            </a:extLst>
          </p:cNvPr>
          <p:cNvSpPr>
            <a:spLocks noChangeAspect="1" noEditPoints="1"/>
          </p:cNvSpPr>
          <p:nvPr/>
        </p:nvSpPr>
        <p:spPr bwMode="auto">
          <a:xfrm>
            <a:off x="2629513" y="3368585"/>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lumMod val="50000"/>
              </a:schemeClr>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302" name="직사각형 301">
            <a:extLst>
              <a:ext uri="{FF2B5EF4-FFF2-40B4-BE49-F238E27FC236}">
                <a16:creationId xmlns:a16="http://schemas.microsoft.com/office/drawing/2014/main" id="{D0EA6E56-B081-4ADD-9687-4C86F0189DFB}"/>
              </a:ext>
            </a:extLst>
          </p:cNvPr>
          <p:cNvSpPr/>
          <p:nvPr/>
        </p:nvSpPr>
        <p:spPr>
          <a:xfrm>
            <a:off x="306945" y="3650434"/>
            <a:ext cx="2592080" cy="371262"/>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1000" dirty="0">
                <a:solidFill>
                  <a:schemeClr val="tx1"/>
                </a:solidFill>
              </a:rPr>
              <a:t>□ </a:t>
            </a:r>
            <a:r>
              <a:rPr lang="ko-KR" altLang="en-US" sz="1000" dirty="0" err="1">
                <a:solidFill>
                  <a:schemeClr val="tx1"/>
                </a:solidFill>
              </a:rPr>
              <a:t>그룹명</a:t>
            </a:r>
            <a:r>
              <a:rPr lang="ko-KR" altLang="en-US" sz="1000" dirty="0">
                <a:solidFill>
                  <a:schemeClr val="tx1"/>
                </a:solidFill>
              </a:rPr>
              <a:t> </a:t>
            </a:r>
            <a:r>
              <a:rPr lang="en-US" altLang="ko-KR" sz="1000" dirty="0">
                <a:solidFill>
                  <a:schemeClr val="tx1"/>
                </a:solidFill>
              </a:rPr>
              <a:t>2</a:t>
            </a:r>
            <a:endParaRPr lang="ko-KR" altLang="en-US" sz="1000" dirty="0">
              <a:solidFill>
                <a:schemeClr val="tx1"/>
              </a:solidFill>
            </a:endParaRPr>
          </a:p>
        </p:txBody>
      </p:sp>
      <p:sp>
        <p:nvSpPr>
          <p:cNvPr id="303" name="Create">
            <a:extLst>
              <a:ext uri="{FF2B5EF4-FFF2-40B4-BE49-F238E27FC236}">
                <a16:creationId xmlns:a16="http://schemas.microsoft.com/office/drawing/2014/main" id="{19ADAD62-2770-4A73-90D9-3AFD63F86AE6}"/>
              </a:ext>
            </a:extLst>
          </p:cNvPr>
          <p:cNvSpPr>
            <a:spLocks noChangeAspect="1" noEditPoints="1"/>
          </p:cNvSpPr>
          <p:nvPr/>
        </p:nvSpPr>
        <p:spPr bwMode="auto">
          <a:xfrm>
            <a:off x="2629985" y="3777284"/>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lumMod val="50000"/>
              </a:schemeClr>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293" name="그룹 292">
            <a:extLst>
              <a:ext uri="{FF2B5EF4-FFF2-40B4-BE49-F238E27FC236}">
                <a16:creationId xmlns:a16="http://schemas.microsoft.com/office/drawing/2014/main" id="{258BA4A0-4C22-4850-BAB6-E9FFA02F19E3}"/>
              </a:ext>
            </a:extLst>
          </p:cNvPr>
          <p:cNvGrpSpPr/>
          <p:nvPr/>
        </p:nvGrpSpPr>
        <p:grpSpPr>
          <a:xfrm>
            <a:off x="298517" y="1225510"/>
            <a:ext cx="2627934" cy="1502397"/>
            <a:chOff x="8758562" y="4768690"/>
            <a:chExt cx="2627934" cy="1502397"/>
          </a:xfrm>
        </p:grpSpPr>
        <p:sp>
          <p:nvSpPr>
            <p:cNvPr id="294" name="사각형: 둥근 모서리 293">
              <a:extLst>
                <a:ext uri="{FF2B5EF4-FFF2-40B4-BE49-F238E27FC236}">
                  <a16:creationId xmlns:a16="http://schemas.microsoft.com/office/drawing/2014/main" id="{B6320787-F4EE-46E1-B443-4E2012FB5390}"/>
                </a:ext>
              </a:extLst>
            </p:cNvPr>
            <p:cNvSpPr/>
            <p:nvPr/>
          </p:nvSpPr>
          <p:spPr>
            <a:xfrm>
              <a:off x="8758562" y="4768690"/>
              <a:ext cx="2627934" cy="1502397"/>
            </a:xfrm>
            <a:prstGeom prst="roundRect">
              <a:avLst>
                <a:gd name="adj" fmla="val 9384"/>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ko-KR" altLang="en-US" sz="1100" b="1" dirty="0">
                  <a:solidFill>
                    <a:schemeClr val="tx1"/>
                  </a:solidFill>
                </a:rPr>
                <a:t>그룹 생성</a:t>
              </a:r>
            </a:p>
          </p:txBody>
        </p:sp>
        <p:sp>
          <p:nvSpPr>
            <p:cNvPr id="295" name="Text Box">
              <a:extLst>
                <a:ext uri="{FF2B5EF4-FFF2-40B4-BE49-F238E27FC236}">
                  <a16:creationId xmlns:a16="http://schemas.microsoft.com/office/drawing/2014/main" id="{7EC65E6F-6265-495D-ACC2-EC3410904213}"/>
                </a:ext>
              </a:extLst>
            </p:cNvPr>
            <p:cNvSpPr>
              <a:spLocks/>
            </p:cNvSpPr>
            <p:nvPr/>
          </p:nvSpPr>
          <p:spPr bwMode="auto">
            <a:xfrm>
              <a:off x="8952142" y="5152036"/>
              <a:ext cx="712824" cy="210484"/>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 개인</a:t>
              </a:r>
              <a:endParaRPr lang="en-US" sz="800" b="1" dirty="0">
                <a:solidFill>
                  <a:schemeClr val="tx1"/>
                </a:solidFill>
                <a:latin typeface="+mn-ea"/>
              </a:endParaRPr>
            </a:p>
          </p:txBody>
        </p:sp>
        <p:sp>
          <p:nvSpPr>
            <p:cNvPr id="300" name="Text Box">
              <a:extLst>
                <a:ext uri="{FF2B5EF4-FFF2-40B4-BE49-F238E27FC236}">
                  <a16:creationId xmlns:a16="http://schemas.microsoft.com/office/drawing/2014/main" id="{CF35702D-E080-43A9-AAE4-640E826DDE15}"/>
                </a:ext>
              </a:extLst>
            </p:cNvPr>
            <p:cNvSpPr>
              <a:spLocks/>
            </p:cNvSpPr>
            <p:nvPr/>
          </p:nvSpPr>
          <p:spPr bwMode="auto">
            <a:xfrm>
              <a:off x="8952142" y="5514261"/>
              <a:ext cx="2235124" cy="28188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생성할 그룹명을 입력하세요</a:t>
              </a:r>
              <a:endParaRPr lang="en-US" sz="800" b="1" dirty="0">
                <a:solidFill>
                  <a:schemeClr val="bg1">
                    <a:lumMod val="65000"/>
                  </a:schemeClr>
                </a:solidFill>
                <a:latin typeface="+mn-ea"/>
              </a:endParaRPr>
            </a:p>
          </p:txBody>
        </p:sp>
        <p:sp>
          <p:nvSpPr>
            <p:cNvPr id="301" name="Text Box">
              <a:extLst>
                <a:ext uri="{FF2B5EF4-FFF2-40B4-BE49-F238E27FC236}">
                  <a16:creationId xmlns:a16="http://schemas.microsoft.com/office/drawing/2014/main" id="{7F580E2C-8D72-4145-BE49-B3A6AD2611EB}"/>
                </a:ext>
              </a:extLst>
            </p:cNvPr>
            <p:cNvSpPr>
              <a:spLocks/>
            </p:cNvSpPr>
            <p:nvPr/>
          </p:nvSpPr>
          <p:spPr bwMode="auto">
            <a:xfrm>
              <a:off x="9465737" y="5938351"/>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취소</a:t>
              </a:r>
              <a:endParaRPr lang="en-US" sz="800" b="1" dirty="0">
                <a:solidFill>
                  <a:schemeClr val="tx1"/>
                </a:solidFill>
                <a:latin typeface="+mn-ea"/>
              </a:endParaRPr>
            </a:p>
          </p:txBody>
        </p:sp>
        <p:sp>
          <p:nvSpPr>
            <p:cNvPr id="304" name="Text Box">
              <a:extLst>
                <a:ext uri="{FF2B5EF4-FFF2-40B4-BE49-F238E27FC236}">
                  <a16:creationId xmlns:a16="http://schemas.microsoft.com/office/drawing/2014/main" id="{04F9EEC6-D519-471F-BE9D-0889D5A217FE}"/>
                </a:ext>
              </a:extLst>
            </p:cNvPr>
            <p:cNvSpPr>
              <a:spLocks/>
            </p:cNvSpPr>
            <p:nvPr/>
          </p:nvSpPr>
          <p:spPr bwMode="auto">
            <a:xfrm>
              <a:off x="10207052" y="5929594"/>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확인</a:t>
              </a:r>
              <a:endParaRPr lang="en-US" sz="800" b="1" dirty="0">
                <a:solidFill>
                  <a:schemeClr val="tx1"/>
                </a:solidFill>
                <a:latin typeface="+mn-ea"/>
              </a:endParaRPr>
            </a:p>
          </p:txBody>
        </p:sp>
        <p:sp>
          <p:nvSpPr>
            <p:cNvPr id="305" name="Text Box">
              <a:extLst>
                <a:ext uri="{FF2B5EF4-FFF2-40B4-BE49-F238E27FC236}">
                  <a16:creationId xmlns:a16="http://schemas.microsoft.com/office/drawing/2014/main" id="{6ECEE384-B0AB-47D6-8BE1-9FD06DAA57CE}"/>
                </a:ext>
              </a:extLst>
            </p:cNvPr>
            <p:cNvSpPr>
              <a:spLocks/>
            </p:cNvSpPr>
            <p:nvPr/>
          </p:nvSpPr>
          <p:spPr bwMode="auto">
            <a:xfrm>
              <a:off x="9713292" y="5151021"/>
              <a:ext cx="712824" cy="210484"/>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 공용</a:t>
              </a:r>
              <a:endParaRPr lang="en-US" sz="800" b="1" dirty="0">
                <a:solidFill>
                  <a:schemeClr val="tx1"/>
                </a:solidFill>
                <a:latin typeface="+mn-ea"/>
              </a:endParaRPr>
            </a:p>
          </p:txBody>
        </p:sp>
        <p:sp>
          <p:nvSpPr>
            <p:cNvPr id="306" name="Text Box">
              <a:extLst>
                <a:ext uri="{FF2B5EF4-FFF2-40B4-BE49-F238E27FC236}">
                  <a16:creationId xmlns:a16="http://schemas.microsoft.com/office/drawing/2014/main" id="{EE540276-84F1-4669-97C7-B1C20D29E724}"/>
                </a:ext>
              </a:extLst>
            </p:cNvPr>
            <p:cNvSpPr>
              <a:spLocks/>
            </p:cNvSpPr>
            <p:nvPr/>
          </p:nvSpPr>
          <p:spPr bwMode="auto">
            <a:xfrm>
              <a:off x="10474442" y="5150006"/>
              <a:ext cx="712824" cy="210484"/>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 사내</a:t>
              </a:r>
              <a:endParaRPr lang="en-US" altLang="ko-KR" sz="800" b="1" dirty="0">
                <a:solidFill>
                  <a:schemeClr val="tx1"/>
                </a:solidFill>
                <a:latin typeface="+mn-ea"/>
              </a:endParaRPr>
            </a:p>
          </p:txBody>
        </p:sp>
      </p:grpSp>
      <p:grpSp>
        <p:nvGrpSpPr>
          <p:cNvPr id="308" name="그룹 307">
            <a:extLst>
              <a:ext uri="{FF2B5EF4-FFF2-40B4-BE49-F238E27FC236}">
                <a16:creationId xmlns:a16="http://schemas.microsoft.com/office/drawing/2014/main" id="{782F9735-D164-4014-99A7-095B4182E510}"/>
              </a:ext>
            </a:extLst>
          </p:cNvPr>
          <p:cNvGrpSpPr/>
          <p:nvPr/>
        </p:nvGrpSpPr>
        <p:grpSpPr>
          <a:xfrm>
            <a:off x="3226359" y="1848572"/>
            <a:ext cx="511242" cy="253211"/>
            <a:chOff x="637436" y="2758665"/>
            <a:chExt cx="511242" cy="253211"/>
          </a:xfrm>
        </p:grpSpPr>
        <p:sp>
          <p:nvSpPr>
            <p:cNvPr id="309" name="직사각형 308">
              <a:extLst>
                <a:ext uri="{FF2B5EF4-FFF2-40B4-BE49-F238E27FC236}">
                  <a16:creationId xmlns:a16="http://schemas.microsoft.com/office/drawing/2014/main" id="{0E73DE37-45F7-40CB-9E99-ED05590276EE}"/>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1</a:t>
              </a:r>
              <a:endParaRPr kumimoji="1" lang="ko-KR" altLang="en-US" sz="800" b="1" kern="1200" dirty="0">
                <a:solidFill>
                  <a:srgbClr val="595959"/>
                </a:solidFill>
                <a:latin typeface="맑은 고딕"/>
                <a:ea typeface="맑은 고딕" panose="020B0503020000020004" pitchFamily="50" charset="-127"/>
              </a:endParaRPr>
            </a:p>
          </p:txBody>
        </p:sp>
        <p:sp>
          <p:nvSpPr>
            <p:cNvPr id="310"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503682FF-CBBD-48E0-A00E-DC55C6C846DB}"/>
                </a:ext>
              </a:extLst>
            </p:cNvPr>
            <p:cNvSpPr>
              <a:spLocks noChangeAspect="1"/>
            </p:cNvSpPr>
            <p:nvPr>
              <p:custDataLst>
                <p:tags r:id="rId5"/>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sp>
        <p:nvSpPr>
          <p:cNvPr id="311" name="Input Field">
            <a:extLst>
              <a:ext uri="{FF2B5EF4-FFF2-40B4-BE49-F238E27FC236}">
                <a16:creationId xmlns:a16="http://schemas.microsoft.com/office/drawing/2014/main" id="{DB8A9FAD-18F5-4466-9CEE-F21F96403990}"/>
              </a:ext>
            </a:extLst>
          </p:cNvPr>
          <p:cNvSpPr>
            <a:spLocks noChangeArrowheads="1"/>
          </p:cNvSpPr>
          <p:nvPr/>
        </p:nvSpPr>
        <p:spPr bwMode="auto">
          <a:xfrm>
            <a:off x="6645389"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312" name="Input Field">
            <a:extLst>
              <a:ext uri="{FF2B5EF4-FFF2-40B4-BE49-F238E27FC236}">
                <a16:creationId xmlns:a16="http://schemas.microsoft.com/office/drawing/2014/main" id="{E07B0742-554E-4F6E-BF61-C1E71C94A44C}"/>
              </a:ext>
            </a:extLst>
          </p:cNvPr>
          <p:cNvSpPr>
            <a:spLocks noChangeArrowheads="1"/>
          </p:cNvSpPr>
          <p:nvPr/>
        </p:nvSpPr>
        <p:spPr bwMode="auto">
          <a:xfrm>
            <a:off x="7523456" y="6265036"/>
            <a:ext cx="828000" cy="216000"/>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solidFill>
                  <a:schemeClr val="bg1"/>
                </a:solidFill>
                <a:latin typeface="+mn-ea"/>
                <a:cs typeface="Segoe UI" panose="020B0502040204020203" pitchFamily="34" charset="0"/>
              </a:rPr>
              <a:t>신규 등록</a:t>
            </a:r>
            <a:endParaRPr lang="en-US" altLang="ko-KR" sz="900" b="1" dirty="0">
              <a:solidFill>
                <a:schemeClr val="bg1"/>
              </a:solidFill>
              <a:latin typeface="+mn-ea"/>
              <a:cs typeface="Segoe UI" panose="020B0502040204020203" pitchFamily="34" charset="0"/>
            </a:endParaRPr>
          </a:p>
        </p:txBody>
      </p:sp>
      <p:grpSp>
        <p:nvGrpSpPr>
          <p:cNvPr id="313" name="그룹 312">
            <a:extLst>
              <a:ext uri="{FF2B5EF4-FFF2-40B4-BE49-F238E27FC236}">
                <a16:creationId xmlns:a16="http://schemas.microsoft.com/office/drawing/2014/main" id="{7CCB9C2D-39E8-4F98-9275-62A91E41C61F}"/>
              </a:ext>
            </a:extLst>
          </p:cNvPr>
          <p:cNvGrpSpPr/>
          <p:nvPr/>
        </p:nvGrpSpPr>
        <p:grpSpPr>
          <a:xfrm>
            <a:off x="3191958" y="2086308"/>
            <a:ext cx="5165826" cy="453092"/>
            <a:chOff x="3191958" y="1868194"/>
            <a:chExt cx="5165826" cy="453092"/>
          </a:xfrm>
        </p:grpSpPr>
        <p:sp>
          <p:nvSpPr>
            <p:cNvPr id="314" name="Text Box">
              <a:extLst>
                <a:ext uri="{FF2B5EF4-FFF2-40B4-BE49-F238E27FC236}">
                  <a16:creationId xmlns:a16="http://schemas.microsoft.com/office/drawing/2014/main" id="{B85BBFA4-7D0E-4E04-A4BC-BDF82F6E75E7}"/>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15" name="직사각형 314">
              <a:extLst>
                <a:ext uri="{FF2B5EF4-FFF2-40B4-BE49-F238E27FC236}">
                  <a16:creationId xmlns:a16="http://schemas.microsoft.com/office/drawing/2014/main" id="{10F36AA2-F94A-463B-B0D0-7DD4B3E0DAB1}"/>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16" name="그룹 315">
              <a:extLst>
                <a:ext uri="{FF2B5EF4-FFF2-40B4-BE49-F238E27FC236}">
                  <a16:creationId xmlns:a16="http://schemas.microsoft.com/office/drawing/2014/main" id="{4BC746AF-BEC8-4FB4-8C52-BF81BB63C018}"/>
                </a:ext>
              </a:extLst>
            </p:cNvPr>
            <p:cNvGrpSpPr/>
            <p:nvPr/>
          </p:nvGrpSpPr>
          <p:grpSpPr>
            <a:xfrm>
              <a:off x="3311238" y="1971630"/>
              <a:ext cx="502229" cy="246221"/>
              <a:chOff x="4392611" y="1907356"/>
              <a:chExt cx="502229" cy="246221"/>
            </a:xfrm>
          </p:grpSpPr>
          <p:sp>
            <p:nvSpPr>
              <p:cNvPr id="343" name="직사각형 342">
                <a:extLst>
                  <a:ext uri="{FF2B5EF4-FFF2-40B4-BE49-F238E27FC236}">
                    <a16:creationId xmlns:a16="http://schemas.microsoft.com/office/drawing/2014/main" id="{A256F067-79A5-43ED-B986-D00E07A12FF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44" name="그룹 343">
                <a:extLst>
                  <a:ext uri="{FF2B5EF4-FFF2-40B4-BE49-F238E27FC236}">
                    <a16:creationId xmlns:a16="http://schemas.microsoft.com/office/drawing/2014/main" id="{2F361AAE-D40D-47D5-891B-B3156E9496D8}"/>
                  </a:ext>
                </a:extLst>
              </p:cNvPr>
              <p:cNvGrpSpPr/>
              <p:nvPr/>
            </p:nvGrpSpPr>
            <p:grpSpPr>
              <a:xfrm>
                <a:off x="4392611" y="1954866"/>
                <a:ext cx="151200" cy="151200"/>
                <a:chOff x="4392611" y="1954866"/>
                <a:chExt cx="151200" cy="151200"/>
              </a:xfrm>
            </p:grpSpPr>
            <p:sp>
              <p:nvSpPr>
                <p:cNvPr id="345" name="자유형: 도형 344">
                  <a:extLst>
                    <a:ext uri="{FF2B5EF4-FFF2-40B4-BE49-F238E27FC236}">
                      <a16:creationId xmlns:a16="http://schemas.microsoft.com/office/drawing/2014/main" id="{A841613D-3A56-4AE6-8BB9-37B342F5653E}"/>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346" name="자유형: 도형 345">
                  <a:extLst>
                    <a:ext uri="{FF2B5EF4-FFF2-40B4-BE49-F238E27FC236}">
                      <a16:creationId xmlns:a16="http://schemas.microsoft.com/office/drawing/2014/main" id="{04E8A274-CA7A-4C25-8AB9-BA68F2F8164C}"/>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17" name="그래픽 316" descr="별">
              <a:extLst>
                <a:ext uri="{FF2B5EF4-FFF2-40B4-BE49-F238E27FC236}">
                  <a16:creationId xmlns:a16="http://schemas.microsoft.com/office/drawing/2014/main" id="{2D4994FA-640F-4161-A3E3-8929FFE5A80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18" name="그룹 317">
              <a:extLst>
                <a:ext uri="{FF2B5EF4-FFF2-40B4-BE49-F238E27FC236}">
                  <a16:creationId xmlns:a16="http://schemas.microsoft.com/office/drawing/2014/main" id="{315EA205-1577-4D7C-8B80-5D72B8158591}"/>
                </a:ext>
              </a:extLst>
            </p:cNvPr>
            <p:cNvGrpSpPr/>
            <p:nvPr/>
          </p:nvGrpSpPr>
          <p:grpSpPr>
            <a:xfrm>
              <a:off x="4147245" y="2004146"/>
              <a:ext cx="171825" cy="171825"/>
              <a:chOff x="9882231" y="5758893"/>
              <a:chExt cx="914400" cy="914400"/>
            </a:xfrm>
          </p:grpSpPr>
          <p:sp>
            <p:nvSpPr>
              <p:cNvPr id="341" name="타원 340">
                <a:extLst>
                  <a:ext uri="{FF2B5EF4-FFF2-40B4-BE49-F238E27FC236}">
                    <a16:creationId xmlns:a16="http://schemas.microsoft.com/office/drawing/2014/main" id="{B3C3A4ED-1665-41ED-9341-20A77BD172E4}"/>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42" name="직선 연결선 341">
                <a:extLst>
                  <a:ext uri="{FF2B5EF4-FFF2-40B4-BE49-F238E27FC236}">
                    <a16:creationId xmlns:a16="http://schemas.microsoft.com/office/drawing/2014/main" id="{FBF4CA91-B1DD-4C50-B7B1-09B8CA8170D9}"/>
                  </a:ext>
                </a:extLst>
              </p:cNvPr>
              <p:cNvCxnSpPr>
                <a:stCxn id="341" idx="7"/>
                <a:endCxn id="341"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19" name="그룹 318">
              <a:extLst>
                <a:ext uri="{FF2B5EF4-FFF2-40B4-BE49-F238E27FC236}">
                  <a16:creationId xmlns:a16="http://schemas.microsoft.com/office/drawing/2014/main" id="{E8D76CF2-D3B5-4B34-AD79-144D10E85044}"/>
                </a:ext>
              </a:extLst>
            </p:cNvPr>
            <p:cNvGrpSpPr/>
            <p:nvPr/>
          </p:nvGrpSpPr>
          <p:grpSpPr>
            <a:xfrm>
              <a:off x="6658505" y="1947940"/>
              <a:ext cx="1634798" cy="293600"/>
              <a:chOff x="8987029" y="6075424"/>
              <a:chExt cx="1634798" cy="293600"/>
            </a:xfrm>
          </p:grpSpPr>
          <p:grpSp>
            <p:nvGrpSpPr>
              <p:cNvPr id="321" name="그룹 320">
                <a:extLst>
                  <a:ext uri="{FF2B5EF4-FFF2-40B4-BE49-F238E27FC236}">
                    <a16:creationId xmlns:a16="http://schemas.microsoft.com/office/drawing/2014/main" id="{1F922DC8-F204-414C-BC0E-ADBDCC205CE2}"/>
                  </a:ext>
                </a:extLst>
              </p:cNvPr>
              <p:cNvGrpSpPr/>
              <p:nvPr/>
            </p:nvGrpSpPr>
            <p:grpSpPr>
              <a:xfrm>
                <a:off x="10002348" y="6075424"/>
                <a:ext cx="281917" cy="285412"/>
                <a:chOff x="6284958" y="3632365"/>
                <a:chExt cx="513408" cy="513408"/>
              </a:xfrm>
            </p:grpSpPr>
            <p:sp>
              <p:nvSpPr>
                <p:cNvPr id="339" name="Oval">
                  <a:extLst>
                    <a:ext uri="{FF2B5EF4-FFF2-40B4-BE49-F238E27FC236}">
                      <a16:creationId xmlns:a16="http://schemas.microsoft.com/office/drawing/2014/main" id="{E7447991-CB9F-49ED-93C8-1F35276F0A8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40" name="Create">
                  <a:extLst>
                    <a:ext uri="{FF2B5EF4-FFF2-40B4-BE49-F238E27FC236}">
                      <a16:creationId xmlns:a16="http://schemas.microsoft.com/office/drawing/2014/main" id="{669336C1-8800-447E-83D8-2CE9A1FDA486}"/>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22" name="그룹 321">
                <a:extLst>
                  <a:ext uri="{FF2B5EF4-FFF2-40B4-BE49-F238E27FC236}">
                    <a16:creationId xmlns:a16="http://schemas.microsoft.com/office/drawing/2014/main" id="{613BD3A7-AD4B-422E-91C0-3201A36FD910}"/>
                  </a:ext>
                </a:extLst>
              </p:cNvPr>
              <p:cNvGrpSpPr/>
              <p:nvPr/>
            </p:nvGrpSpPr>
            <p:grpSpPr>
              <a:xfrm>
                <a:off x="9664786" y="6083612"/>
                <a:ext cx="281917" cy="285412"/>
                <a:chOff x="6603234" y="4517407"/>
                <a:chExt cx="488446" cy="488446"/>
              </a:xfrm>
            </p:grpSpPr>
            <p:sp>
              <p:nvSpPr>
                <p:cNvPr id="337" name="Oval">
                  <a:extLst>
                    <a:ext uri="{FF2B5EF4-FFF2-40B4-BE49-F238E27FC236}">
                      <a16:creationId xmlns:a16="http://schemas.microsoft.com/office/drawing/2014/main" id="{0B4883D9-B7B6-479A-B764-040143F7275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38" name="Freeform 130">
                  <a:extLst>
                    <a:ext uri="{FF2B5EF4-FFF2-40B4-BE49-F238E27FC236}">
                      <a16:creationId xmlns:a16="http://schemas.microsoft.com/office/drawing/2014/main" id="{51826ABD-939D-4074-BE1F-C9F80E6D8354}"/>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23" name="그룹 322">
                <a:extLst>
                  <a:ext uri="{FF2B5EF4-FFF2-40B4-BE49-F238E27FC236}">
                    <a16:creationId xmlns:a16="http://schemas.microsoft.com/office/drawing/2014/main" id="{2A6F92D8-D2B4-4697-9C95-F1CC545A594D}"/>
                  </a:ext>
                </a:extLst>
              </p:cNvPr>
              <p:cNvGrpSpPr/>
              <p:nvPr/>
            </p:nvGrpSpPr>
            <p:grpSpPr>
              <a:xfrm>
                <a:off x="8987029" y="6083609"/>
                <a:ext cx="281917" cy="285413"/>
                <a:chOff x="8463884" y="6122086"/>
                <a:chExt cx="281917" cy="285413"/>
              </a:xfrm>
            </p:grpSpPr>
            <p:sp>
              <p:nvSpPr>
                <p:cNvPr id="335" name="Oval">
                  <a:extLst>
                    <a:ext uri="{FF2B5EF4-FFF2-40B4-BE49-F238E27FC236}">
                      <a16:creationId xmlns:a16="http://schemas.microsoft.com/office/drawing/2014/main" id="{D7CDABD0-D274-41D2-A3D3-C6DC4173839C}"/>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36" name="Phone">
                  <a:extLst>
                    <a:ext uri="{FF2B5EF4-FFF2-40B4-BE49-F238E27FC236}">
                      <a16:creationId xmlns:a16="http://schemas.microsoft.com/office/drawing/2014/main" id="{AC3F340C-FF6F-4B52-8C8F-1910DC0B64D2}"/>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24" name="Oval">
                <a:extLst>
                  <a:ext uri="{FF2B5EF4-FFF2-40B4-BE49-F238E27FC236}">
                    <a16:creationId xmlns:a16="http://schemas.microsoft.com/office/drawing/2014/main" id="{422D656B-7EA1-48C4-B5BD-637D72AB1D4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25" name="그룹 324">
                <a:extLst>
                  <a:ext uri="{FF2B5EF4-FFF2-40B4-BE49-F238E27FC236}">
                    <a16:creationId xmlns:a16="http://schemas.microsoft.com/office/drawing/2014/main" id="{C8B7932F-BC30-49F5-B700-60AC77336488}"/>
                  </a:ext>
                </a:extLst>
              </p:cNvPr>
              <p:cNvGrpSpPr/>
              <p:nvPr/>
            </p:nvGrpSpPr>
            <p:grpSpPr>
              <a:xfrm>
                <a:off x="10339910" y="6075424"/>
                <a:ext cx="281917" cy="285412"/>
                <a:chOff x="8097032" y="4517407"/>
                <a:chExt cx="488446" cy="488446"/>
              </a:xfrm>
            </p:grpSpPr>
            <p:sp>
              <p:nvSpPr>
                <p:cNvPr id="327" name="Oval">
                  <a:extLst>
                    <a:ext uri="{FF2B5EF4-FFF2-40B4-BE49-F238E27FC236}">
                      <a16:creationId xmlns:a16="http://schemas.microsoft.com/office/drawing/2014/main" id="{9E1BB191-6B65-469E-945A-335D375E250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28" name="그룹 327">
                  <a:extLst>
                    <a:ext uri="{FF2B5EF4-FFF2-40B4-BE49-F238E27FC236}">
                      <a16:creationId xmlns:a16="http://schemas.microsoft.com/office/drawing/2014/main" id="{7143F015-54A2-4E84-8E04-94E8DAC17B5D}"/>
                    </a:ext>
                  </a:extLst>
                </p:cNvPr>
                <p:cNvGrpSpPr/>
                <p:nvPr/>
              </p:nvGrpSpPr>
              <p:grpSpPr>
                <a:xfrm>
                  <a:off x="8206228" y="4636944"/>
                  <a:ext cx="270054" cy="295513"/>
                  <a:chOff x="8195379" y="4636944"/>
                  <a:chExt cx="270054" cy="295513"/>
                </a:xfrm>
              </p:grpSpPr>
              <p:grpSp>
                <p:nvGrpSpPr>
                  <p:cNvPr id="329" name="그룹 328">
                    <a:extLst>
                      <a:ext uri="{FF2B5EF4-FFF2-40B4-BE49-F238E27FC236}">
                        <a16:creationId xmlns:a16="http://schemas.microsoft.com/office/drawing/2014/main" id="{7B41D5FD-5C97-4BED-9A7E-801492515FB3}"/>
                      </a:ext>
                    </a:extLst>
                  </p:cNvPr>
                  <p:cNvGrpSpPr/>
                  <p:nvPr/>
                </p:nvGrpSpPr>
                <p:grpSpPr>
                  <a:xfrm>
                    <a:off x="8195379" y="4636944"/>
                    <a:ext cx="217562" cy="249372"/>
                    <a:chOff x="7971802" y="-2010646"/>
                    <a:chExt cx="1254159" cy="1437547"/>
                  </a:xfrm>
                  <a:noFill/>
                </p:grpSpPr>
                <p:sp>
                  <p:nvSpPr>
                    <p:cNvPr id="333" name="자유형: 도형 332">
                      <a:extLst>
                        <a:ext uri="{FF2B5EF4-FFF2-40B4-BE49-F238E27FC236}">
                          <a16:creationId xmlns:a16="http://schemas.microsoft.com/office/drawing/2014/main" id="{3501D28E-7927-4723-A65C-B84614969CE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34" name="자유형: 도형 333">
                      <a:extLst>
                        <a:ext uri="{FF2B5EF4-FFF2-40B4-BE49-F238E27FC236}">
                          <a16:creationId xmlns:a16="http://schemas.microsoft.com/office/drawing/2014/main" id="{7F83FF97-A86C-416D-82E6-BAFFA772FB9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30" name="그룹 329">
                    <a:extLst>
                      <a:ext uri="{FF2B5EF4-FFF2-40B4-BE49-F238E27FC236}">
                        <a16:creationId xmlns:a16="http://schemas.microsoft.com/office/drawing/2014/main" id="{E762D7D0-BB32-4AB4-986D-0B0B54D72E45}"/>
                      </a:ext>
                    </a:extLst>
                  </p:cNvPr>
                  <p:cNvGrpSpPr/>
                  <p:nvPr/>
                </p:nvGrpSpPr>
                <p:grpSpPr>
                  <a:xfrm>
                    <a:off x="8360451" y="4827475"/>
                    <a:ext cx="104982" cy="104982"/>
                    <a:chOff x="8382149" y="4833825"/>
                    <a:chExt cx="104982" cy="104982"/>
                  </a:xfrm>
                </p:grpSpPr>
                <p:sp>
                  <p:nvSpPr>
                    <p:cNvPr id="331" name="Oval">
                      <a:extLst>
                        <a:ext uri="{FF2B5EF4-FFF2-40B4-BE49-F238E27FC236}">
                          <a16:creationId xmlns:a16="http://schemas.microsoft.com/office/drawing/2014/main" id="{C63E067E-9B4D-4FC2-9BC5-D85D4DF0E427}"/>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32" name="그래픽 331" descr="닫기">
                      <a:extLst>
                        <a:ext uri="{FF2B5EF4-FFF2-40B4-BE49-F238E27FC236}">
                          <a16:creationId xmlns:a16="http://schemas.microsoft.com/office/drawing/2014/main" id="{7FA4A9B9-582D-4690-A53F-914FBB7D178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26" name="그래픽 325" descr="미래">
                <a:extLst>
                  <a:ext uri="{FF2B5EF4-FFF2-40B4-BE49-F238E27FC236}">
                    <a16:creationId xmlns:a16="http://schemas.microsoft.com/office/drawing/2014/main" id="{08F05186-9B7D-41FB-8BC2-3A862DD450DB}"/>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20" name="사각형: 둥근 모서리 319">
              <a:extLst>
                <a:ext uri="{FF2B5EF4-FFF2-40B4-BE49-F238E27FC236}">
                  <a16:creationId xmlns:a16="http://schemas.microsoft.com/office/drawing/2014/main" id="{65B0161A-F131-4721-9BE3-8587806F0203}"/>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347" name="그룹 346">
            <a:extLst>
              <a:ext uri="{FF2B5EF4-FFF2-40B4-BE49-F238E27FC236}">
                <a16:creationId xmlns:a16="http://schemas.microsoft.com/office/drawing/2014/main" id="{4DF9F725-7611-4AF4-9849-73E0AB22EAB6}"/>
              </a:ext>
            </a:extLst>
          </p:cNvPr>
          <p:cNvGrpSpPr/>
          <p:nvPr/>
        </p:nvGrpSpPr>
        <p:grpSpPr>
          <a:xfrm>
            <a:off x="3191958" y="2605849"/>
            <a:ext cx="5165826" cy="453092"/>
            <a:chOff x="3191958" y="1868194"/>
            <a:chExt cx="5165826" cy="453092"/>
          </a:xfrm>
        </p:grpSpPr>
        <p:sp>
          <p:nvSpPr>
            <p:cNvPr id="348" name="Text Box">
              <a:extLst>
                <a:ext uri="{FF2B5EF4-FFF2-40B4-BE49-F238E27FC236}">
                  <a16:creationId xmlns:a16="http://schemas.microsoft.com/office/drawing/2014/main" id="{93345EDD-F9D7-42E9-9345-A4FF3904018C}"/>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49" name="직사각형 348">
              <a:extLst>
                <a:ext uri="{FF2B5EF4-FFF2-40B4-BE49-F238E27FC236}">
                  <a16:creationId xmlns:a16="http://schemas.microsoft.com/office/drawing/2014/main" id="{260E7074-976C-4FB2-BC58-EFF83F2DBB03}"/>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50" name="그룹 349">
              <a:extLst>
                <a:ext uri="{FF2B5EF4-FFF2-40B4-BE49-F238E27FC236}">
                  <a16:creationId xmlns:a16="http://schemas.microsoft.com/office/drawing/2014/main" id="{4109C244-09CC-488D-92AE-ADE490139F23}"/>
                </a:ext>
              </a:extLst>
            </p:cNvPr>
            <p:cNvGrpSpPr/>
            <p:nvPr/>
          </p:nvGrpSpPr>
          <p:grpSpPr>
            <a:xfrm>
              <a:off x="3311238" y="1971630"/>
              <a:ext cx="502229" cy="246221"/>
              <a:chOff x="4392611" y="1907356"/>
              <a:chExt cx="502229" cy="246221"/>
            </a:xfrm>
          </p:grpSpPr>
          <p:sp>
            <p:nvSpPr>
              <p:cNvPr id="379" name="직사각형 378">
                <a:extLst>
                  <a:ext uri="{FF2B5EF4-FFF2-40B4-BE49-F238E27FC236}">
                    <a16:creationId xmlns:a16="http://schemas.microsoft.com/office/drawing/2014/main" id="{6C77422A-7FD5-4FD5-9ABD-3E05A5F2CFF7}"/>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80" name="그룹 379">
                <a:extLst>
                  <a:ext uri="{FF2B5EF4-FFF2-40B4-BE49-F238E27FC236}">
                    <a16:creationId xmlns:a16="http://schemas.microsoft.com/office/drawing/2014/main" id="{675C816B-9C0C-4C4F-A6BF-93D3EF41467E}"/>
                  </a:ext>
                </a:extLst>
              </p:cNvPr>
              <p:cNvGrpSpPr/>
              <p:nvPr/>
            </p:nvGrpSpPr>
            <p:grpSpPr>
              <a:xfrm>
                <a:off x="4392611" y="1954866"/>
                <a:ext cx="151200" cy="151200"/>
                <a:chOff x="4392611" y="1954866"/>
                <a:chExt cx="151200" cy="151200"/>
              </a:xfrm>
            </p:grpSpPr>
            <p:sp>
              <p:nvSpPr>
                <p:cNvPr id="381" name="자유형: 도형 380">
                  <a:extLst>
                    <a:ext uri="{FF2B5EF4-FFF2-40B4-BE49-F238E27FC236}">
                      <a16:creationId xmlns:a16="http://schemas.microsoft.com/office/drawing/2014/main" id="{039DB4EE-0BC9-456C-A724-DB9E5301F3CF}"/>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382" name="자유형: 도형 381">
                  <a:extLst>
                    <a:ext uri="{FF2B5EF4-FFF2-40B4-BE49-F238E27FC236}">
                      <a16:creationId xmlns:a16="http://schemas.microsoft.com/office/drawing/2014/main" id="{B9C3BB07-B0B0-4E93-9100-2C2A2474C37F}"/>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51" name="그래픽 350" descr="별">
              <a:extLst>
                <a:ext uri="{FF2B5EF4-FFF2-40B4-BE49-F238E27FC236}">
                  <a16:creationId xmlns:a16="http://schemas.microsoft.com/office/drawing/2014/main" id="{130747C9-29AC-499F-B144-A14725C1FCE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52" name="그룹 351">
              <a:extLst>
                <a:ext uri="{FF2B5EF4-FFF2-40B4-BE49-F238E27FC236}">
                  <a16:creationId xmlns:a16="http://schemas.microsoft.com/office/drawing/2014/main" id="{E2D0AD68-7E92-466F-BD92-A6134B57547E}"/>
                </a:ext>
              </a:extLst>
            </p:cNvPr>
            <p:cNvGrpSpPr/>
            <p:nvPr/>
          </p:nvGrpSpPr>
          <p:grpSpPr>
            <a:xfrm>
              <a:off x="4147245" y="2004146"/>
              <a:ext cx="171825" cy="171825"/>
              <a:chOff x="9882231" y="5758893"/>
              <a:chExt cx="914400" cy="914400"/>
            </a:xfrm>
          </p:grpSpPr>
          <p:sp>
            <p:nvSpPr>
              <p:cNvPr id="377" name="타원 376">
                <a:extLst>
                  <a:ext uri="{FF2B5EF4-FFF2-40B4-BE49-F238E27FC236}">
                    <a16:creationId xmlns:a16="http://schemas.microsoft.com/office/drawing/2014/main" id="{61E45E29-295F-48EF-9420-E3ED50E6AFC9}"/>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78" name="직선 연결선 377">
                <a:extLst>
                  <a:ext uri="{FF2B5EF4-FFF2-40B4-BE49-F238E27FC236}">
                    <a16:creationId xmlns:a16="http://schemas.microsoft.com/office/drawing/2014/main" id="{4CE5F568-DB7C-4A0F-8E2F-7DDA2BBB0350}"/>
                  </a:ext>
                </a:extLst>
              </p:cNvPr>
              <p:cNvCxnSpPr>
                <a:stCxn id="377" idx="7"/>
                <a:endCxn id="377"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53" name="그룹 352">
              <a:extLst>
                <a:ext uri="{FF2B5EF4-FFF2-40B4-BE49-F238E27FC236}">
                  <a16:creationId xmlns:a16="http://schemas.microsoft.com/office/drawing/2014/main" id="{804F5085-E107-4A6B-8025-B02ECAECC5D2}"/>
                </a:ext>
              </a:extLst>
            </p:cNvPr>
            <p:cNvGrpSpPr/>
            <p:nvPr/>
          </p:nvGrpSpPr>
          <p:grpSpPr>
            <a:xfrm>
              <a:off x="6658505" y="1947940"/>
              <a:ext cx="1634798" cy="293600"/>
              <a:chOff x="8987029" y="6075424"/>
              <a:chExt cx="1634798" cy="293600"/>
            </a:xfrm>
          </p:grpSpPr>
          <p:grpSp>
            <p:nvGrpSpPr>
              <p:cNvPr id="355" name="그룹 354">
                <a:extLst>
                  <a:ext uri="{FF2B5EF4-FFF2-40B4-BE49-F238E27FC236}">
                    <a16:creationId xmlns:a16="http://schemas.microsoft.com/office/drawing/2014/main" id="{775F23D4-DF19-4522-BA85-B78E2363F018}"/>
                  </a:ext>
                </a:extLst>
              </p:cNvPr>
              <p:cNvGrpSpPr/>
              <p:nvPr/>
            </p:nvGrpSpPr>
            <p:grpSpPr>
              <a:xfrm>
                <a:off x="10002348" y="6075424"/>
                <a:ext cx="281917" cy="285412"/>
                <a:chOff x="6284958" y="3632365"/>
                <a:chExt cx="513408" cy="513408"/>
              </a:xfrm>
            </p:grpSpPr>
            <p:sp>
              <p:nvSpPr>
                <p:cNvPr id="375" name="Oval">
                  <a:extLst>
                    <a:ext uri="{FF2B5EF4-FFF2-40B4-BE49-F238E27FC236}">
                      <a16:creationId xmlns:a16="http://schemas.microsoft.com/office/drawing/2014/main" id="{9E3CAB44-E4E9-4AE4-90D6-FDF60A1BAB6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76" name="Create">
                  <a:extLst>
                    <a:ext uri="{FF2B5EF4-FFF2-40B4-BE49-F238E27FC236}">
                      <a16:creationId xmlns:a16="http://schemas.microsoft.com/office/drawing/2014/main" id="{6D86B131-7D3E-4221-BFFD-5F6E9189236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57" name="그룹 356">
                <a:extLst>
                  <a:ext uri="{FF2B5EF4-FFF2-40B4-BE49-F238E27FC236}">
                    <a16:creationId xmlns:a16="http://schemas.microsoft.com/office/drawing/2014/main" id="{70F025E4-F38A-4B74-AF57-AE88FFE2AA42}"/>
                  </a:ext>
                </a:extLst>
              </p:cNvPr>
              <p:cNvGrpSpPr/>
              <p:nvPr/>
            </p:nvGrpSpPr>
            <p:grpSpPr>
              <a:xfrm>
                <a:off x="9664786" y="6083612"/>
                <a:ext cx="281917" cy="285412"/>
                <a:chOff x="6603234" y="4517407"/>
                <a:chExt cx="488446" cy="488446"/>
              </a:xfrm>
            </p:grpSpPr>
            <p:sp>
              <p:nvSpPr>
                <p:cNvPr id="373" name="Oval">
                  <a:extLst>
                    <a:ext uri="{FF2B5EF4-FFF2-40B4-BE49-F238E27FC236}">
                      <a16:creationId xmlns:a16="http://schemas.microsoft.com/office/drawing/2014/main" id="{7E2CDD63-CD86-4EB8-8819-AF359FFEB6A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74" name="Freeform 130">
                  <a:extLst>
                    <a:ext uri="{FF2B5EF4-FFF2-40B4-BE49-F238E27FC236}">
                      <a16:creationId xmlns:a16="http://schemas.microsoft.com/office/drawing/2014/main" id="{59F93AE8-FC4C-4328-A302-DFF849068B1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59" name="그룹 358">
                <a:extLst>
                  <a:ext uri="{FF2B5EF4-FFF2-40B4-BE49-F238E27FC236}">
                    <a16:creationId xmlns:a16="http://schemas.microsoft.com/office/drawing/2014/main" id="{4C772335-2368-4B1C-A5E5-A64C373E6C99}"/>
                  </a:ext>
                </a:extLst>
              </p:cNvPr>
              <p:cNvGrpSpPr/>
              <p:nvPr/>
            </p:nvGrpSpPr>
            <p:grpSpPr>
              <a:xfrm>
                <a:off x="8987029" y="6083609"/>
                <a:ext cx="281917" cy="285413"/>
                <a:chOff x="8463884" y="6122086"/>
                <a:chExt cx="281917" cy="285413"/>
              </a:xfrm>
            </p:grpSpPr>
            <p:sp>
              <p:nvSpPr>
                <p:cNvPr id="371" name="Oval">
                  <a:extLst>
                    <a:ext uri="{FF2B5EF4-FFF2-40B4-BE49-F238E27FC236}">
                      <a16:creationId xmlns:a16="http://schemas.microsoft.com/office/drawing/2014/main" id="{16704CFD-0D30-4CF6-81A7-A9D9BE83B206}"/>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72" name="Phone">
                  <a:extLst>
                    <a:ext uri="{FF2B5EF4-FFF2-40B4-BE49-F238E27FC236}">
                      <a16:creationId xmlns:a16="http://schemas.microsoft.com/office/drawing/2014/main" id="{3AF10F45-D042-479F-A955-46227179A5C1}"/>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60" name="Oval">
                <a:extLst>
                  <a:ext uri="{FF2B5EF4-FFF2-40B4-BE49-F238E27FC236}">
                    <a16:creationId xmlns:a16="http://schemas.microsoft.com/office/drawing/2014/main" id="{D142421F-32A1-4113-BE31-82EF5C152DBE}"/>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61" name="그룹 360">
                <a:extLst>
                  <a:ext uri="{FF2B5EF4-FFF2-40B4-BE49-F238E27FC236}">
                    <a16:creationId xmlns:a16="http://schemas.microsoft.com/office/drawing/2014/main" id="{EE614BBD-6E71-431B-B914-D6E0C5EA0B8A}"/>
                  </a:ext>
                </a:extLst>
              </p:cNvPr>
              <p:cNvGrpSpPr/>
              <p:nvPr/>
            </p:nvGrpSpPr>
            <p:grpSpPr>
              <a:xfrm>
                <a:off x="10339910" y="6075424"/>
                <a:ext cx="281917" cy="285412"/>
                <a:chOff x="8097032" y="4517407"/>
                <a:chExt cx="488446" cy="488446"/>
              </a:xfrm>
            </p:grpSpPr>
            <p:sp>
              <p:nvSpPr>
                <p:cNvPr id="363" name="Oval">
                  <a:extLst>
                    <a:ext uri="{FF2B5EF4-FFF2-40B4-BE49-F238E27FC236}">
                      <a16:creationId xmlns:a16="http://schemas.microsoft.com/office/drawing/2014/main" id="{322E70EB-CC4C-4A62-9C99-A1E1939F84B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64" name="그룹 363">
                  <a:extLst>
                    <a:ext uri="{FF2B5EF4-FFF2-40B4-BE49-F238E27FC236}">
                      <a16:creationId xmlns:a16="http://schemas.microsoft.com/office/drawing/2014/main" id="{8FAA415A-1F54-409D-9813-7A702D97E1EA}"/>
                    </a:ext>
                  </a:extLst>
                </p:cNvPr>
                <p:cNvGrpSpPr/>
                <p:nvPr/>
              </p:nvGrpSpPr>
              <p:grpSpPr>
                <a:xfrm>
                  <a:off x="8206228" y="4636944"/>
                  <a:ext cx="270054" cy="295513"/>
                  <a:chOff x="8195379" y="4636944"/>
                  <a:chExt cx="270054" cy="295513"/>
                </a:xfrm>
              </p:grpSpPr>
              <p:grpSp>
                <p:nvGrpSpPr>
                  <p:cNvPr id="365" name="그룹 364">
                    <a:extLst>
                      <a:ext uri="{FF2B5EF4-FFF2-40B4-BE49-F238E27FC236}">
                        <a16:creationId xmlns:a16="http://schemas.microsoft.com/office/drawing/2014/main" id="{B95E9A15-9AEE-45B4-937A-C9124C5D7844}"/>
                      </a:ext>
                    </a:extLst>
                  </p:cNvPr>
                  <p:cNvGrpSpPr/>
                  <p:nvPr/>
                </p:nvGrpSpPr>
                <p:grpSpPr>
                  <a:xfrm>
                    <a:off x="8195379" y="4636944"/>
                    <a:ext cx="217562" cy="249372"/>
                    <a:chOff x="7971802" y="-2010646"/>
                    <a:chExt cx="1254159" cy="1437547"/>
                  </a:xfrm>
                  <a:noFill/>
                </p:grpSpPr>
                <p:sp>
                  <p:nvSpPr>
                    <p:cNvPr id="369" name="자유형: 도형 368">
                      <a:extLst>
                        <a:ext uri="{FF2B5EF4-FFF2-40B4-BE49-F238E27FC236}">
                          <a16:creationId xmlns:a16="http://schemas.microsoft.com/office/drawing/2014/main" id="{3B4D74A8-DDDA-4EC1-8E47-08B03D42E76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70" name="자유형: 도형 369">
                      <a:extLst>
                        <a:ext uri="{FF2B5EF4-FFF2-40B4-BE49-F238E27FC236}">
                          <a16:creationId xmlns:a16="http://schemas.microsoft.com/office/drawing/2014/main" id="{B55F0C85-ECFC-4840-9118-9C944989FA3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66" name="그룹 365">
                    <a:extLst>
                      <a:ext uri="{FF2B5EF4-FFF2-40B4-BE49-F238E27FC236}">
                        <a16:creationId xmlns:a16="http://schemas.microsoft.com/office/drawing/2014/main" id="{547951E1-ACE5-4C19-A3D3-1BFB60F8A65D}"/>
                      </a:ext>
                    </a:extLst>
                  </p:cNvPr>
                  <p:cNvGrpSpPr/>
                  <p:nvPr/>
                </p:nvGrpSpPr>
                <p:grpSpPr>
                  <a:xfrm>
                    <a:off x="8360451" y="4827475"/>
                    <a:ext cx="104982" cy="104982"/>
                    <a:chOff x="8382149" y="4833825"/>
                    <a:chExt cx="104982" cy="104982"/>
                  </a:xfrm>
                </p:grpSpPr>
                <p:sp>
                  <p:nvSpPr>
                    <p:cNvPr id="367" name="Oval">
                      <a:extLst>
                        <a:ext uri="{FF2B5EF4-FFF2-40B4-BE49-F238E27FC236}">
                          <a16:creationId xmlns:a16="http://schemas.microsoft.com/office/drawing/2014/main" id="{EA978856-F8FC-43F0-93DE-1CD32AD5F4B3}"/>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68" name="그래픽 367" descr="닫기">
                      <a:extLst>
                        <a:ext uri="{FF2B5EF4-FFF2-40B4-BE49-F238E27FC236}">
                          <a16:creationId xmlns:a16="http://schemas.microsoft.com/office/drawing/2014/main" id="{9CE78478-9E2B-4DEB-9879-FCA33674D15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62" name="그래픽 361" descr="미래">
                <a:extLst>
                  <a:ext uri="{FF2B5EF4-FFF2-40B4-BE49-F238E27FC236}">
                    <a16:creationId xmlns:a16="http://schemas.microsoft.com/office/drawing/2014/main" id="{9AC99755-84D6-4433-AE03-5F91DC99454C}"/>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54" name="사각형: 둥근 모서리 353">
              <a:extLst>
                <a:ext uri="{FF2B5EF4-FFF2-40B4-BE49-F238E27FC236}">
                  <a16:creationId xmlns:a16="http://schemas.microsoft.com/office/drawing/2014/main" id="{FE810CE0-FA55-432E-90CD-D1C71D51B141}"/>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383" name="그룹 382">
            <a:extLst>
              <a:ext uri="{FF2B5EF4-FFF2-40B4-BE49-F238E27FC236}">
                <a16:creationId xmlns:a16="http://schemas.microsoft.com/office/drawing/2014/main" id="{721920C7-B2F7-43DE-A000-30397C4079F0}"/>
              </a:ext>
            </a:extLst>
          </p:cNvPr>
          <p:cNvGrpSpPr/>
          <p:nvPr/>
        </p:nvGrpSpPr>
        <p:grpSpPr>
          <a:xfrm>
            <a:off x="3191958" y="3132768"/>
            <a:ext cx="5165826" cy="453092"/>
            <a:chOff x="3191958" y="1868194"/>
            <a:chExt cx="5165826" cy="453092"/>
          </a:xfrm>
        </p:grpSpPr>
        <p:sp>
          <p:nvSpPr>
            <p:cNvPr id="384" name="Text Box">
              <a:extLst>
                <a:ext uri="{FF2B5EF4-FFF2-40B4-BE49-F238E27FC236}">
                  <a16:creationId xmlns:a16="http://schemas.microsoft.com/office/drawing/2014/main" id="{4C1CA772-B003-4371-873F-C05B28880CE0}"/>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85" name="직사각형 384">
              <a:extLst>
                <a:ext uri="{FF2B5EF4-FFF2-40B4-BE49-F238E27FC236}">
                  <a16:creationId xmlns:a16="http://schemas.microsoft.com/office/drawing/2014/main" id="{304B2A23-5C86-427C-9377-251CCEC06818}"/>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86" name="그룹 385">
              <a:extLst>
                <a:ext uri="{FF2B5EF4-FFF2-40B4-BE49-F238E27FC236}">
                  <a16:creationId xmlns:a16="http://schemas.microsoft.com/office/drawing/2014/main" id="{E336B6C9-8D03-4139-96BD-51CC14E9461F}"/>
                </a:ext>
              </a:extLst>
            </p:cNvPr>
            <p:cNvGrpSpPr/>
            <p:nvPr/>
          </p:nvGrpSpPr>
          <p:grpSpPr>
            <a:xfrm>
              <a:off x="3311238" y="1971630"/>
              <a:ext cx="502229" cy="246221"/>
              <a:chOff x="4392611" y="1907356"/>
              <a:chExt cx="502229" cy="246221"/>
            </a:xfrm>
          </p:grpSpPr>
          <p:sp>
            <p:nvSpPr>
              <p:cNvPr id="413" name="직사각형 412">
                <a:extLst>
                  <a:ext uri="{FF2B5EF4-FFF2-40B4-BE49-F238E27FC236}">
                    <a16:creationId xmlns:a16="http://schemas.microsoft.com/office/drawing/2014/main" id="{F935BA59-AE15-49A1-9C68-BF94639AA6A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4" name="그룹 413">
                <a:extLst>
                  <a:ext uri="{FF2B5EF4-FFF2-40B4-BE49-F238E27FC236}">
                    <a16:creationId xmlns:a16="http://schemas.microsoft.com/office/drawing/2014/main" id="{FCC26C9B-F0C2-4F0D-9504-5D3146A79F2E}"/>
                  </a:ext>
                </a:extLst>
              </p:cNvPr>
              <p:cNvGrpSpPr/>
              <p:nvPr/>
            </p:nvGrpSpPr>
            <p:grpSpPr>
              <a:xfrm>
                <a:off x="4392611" y="1954866"/>
                <a:ext cx="151200" cy="151200"/>
                <a:chOff x="4392611" y="1954866"/>
                <a:chExt cx="151200" cy="151200"/>
              </a:xfrm>
            </p:grpSpPr>
            <p:sp>
              <p:nvSpPr>
                <p:cNvPr id="415" name="자유형: 도형 414">
                  <a:extLst>
                    <a:ext uri="{FF2B5EF4-FFF2-40B4-BE49-F238E27FC236}">
                      <a16:creationId xmlns:a16="http://schemas.microsoft.com/office/drawing/2014/main" id="{B7D68317-A3EF-49A0-9D9A-E76CC8BA2000}"/>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16" name="자유형: 도형 415">
                  <a:extLst>
                    <a:ext uri="{FF2B5EF4-FFF2-40B4-BE49-F238E27FC236}">
                      <a16:creationId xmlns:a16="http://schemas.microsoft.com/office/drawing/2014/main" id="{6E8FD920-6FC6-4E76-B121-D0DBA17154A7}"/>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87" name="그래픽 386" descr="별">
              <a:extLst>
                <a:ext uri="{FF2B5EF4-FFF2-40B4-BE49-F238E27FC236}">
                  <a16:creationId xmlns:a16="http://schemas.microsoft.com/office/drawing/2014/main" id="{20CD7E88-95B4-4F4F-9783-FACEAE2F563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88" name="그룹 387">
              <a:extLst>
                <a:ext uri="{FF2B5EF4-FFF2-40B4-BE49-F238E27FC236}">
                  <a16:creationId xmlns:a16="http://schemas.microsoft.com/office/drawing/2014/main" id="{59067809-B8D3-46AB-A193-0CB83E2FCFFA}"/>
                </a:ext>
              </a:extLst>
            </p:cNvPr>
            <p:cNvGrpSpPr/>
            <p:nvPr/>
          </p:nvGrpSpPr>
          <p:grpSpPr>
            <a:xfrm>
              <a:off x="4147245" y="2004146"/>
              <a:ext cx="171825" cy="171825"/>
              <a:chOff x="9882231" y="5758893"/>
              <a:chExt cx="914400" cy="914400"/>
            </a:xfrm>
          </p:grpSpPr>
          <p:sp>
            <p:nvSpPr>
              <p:cNvPr id="411" name="타원 410">
                <a:extLst>
                  <a:ext uri="{FF2B5EF4-FFF2-40B4-BE49-F238E27FC236}">
                    <a16:creationId xmlns:a16="http://schemas.microsoft.com/office/drawing/2014/main" id="{94083288-9287-4B2D-8562-5512D861AE94}"/>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12" name="직선 연결선 411">
                <a:extLst>
                  <a:ext uri="{FF2B5EF4-FFF2-40B4-BE49-F238E27FC236}">
                    <a16:creationId xmlns:a16="http://schemas.microsoft.com/office/drawing/2014/main" id="{9F104743-F3B5-476C-B771-5C13C9676200}"/>
                  </a:ext>
                </a:extLst>
              </p:cNvPr>
              <p:cNvCxnSpPr>
                <a:stCxn id="411" idx="7"/>
                <a:endCxn id="411"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89" name="그룹 388">
              <a:extLst>
                <a:ext uri="{FF2B5EF4-FFF2-40B4-BE49-F238E27FC236}">
                  <a16:creationId xmlns:a16="http://schemas.microsoft.com/office/drawing/2014/main" id="{2535BF2E-A076-4530-80ED-065292F8CF3D}"/>
                </a:ext>
              </a:extLst>
            </p:cNvPr>
            <p:cNvGrpSpPr/>
            <p:nvPr/>
          </p:nvGrpSpPr>
          <p:grpSpPr>
            <a:xfrm>
              <a:off x="6658505" y="1947940"/>
              <a:ext cx="1634798" cy="293600"/>
              <a:chOff x="8987029" y="6075424"/>
              <a:chExt cx="1634798" cy="293600"/>
            </a:xfrm>
          </p:grpSpPr>
          <p:grpSp>
            <p:nvGrpSpPr>
              <p:cNvPr id="391" name="그룹 390">
                <a:extLst>
                  <a:ext uri="{FF2B5EF4-FFF2-40B4-BE49-F238E27FC236}">
                    <a16:creationId xmlns:a16="http://schemas.microsoft.com/office/drawing/2014/main" id="{E0E1997C-5607-4DB9-88DC-1E30456EBD3F}"/>
                  </a:ext>
                </a:extLst>
              </p:cNvPr>
              <p:cNvGrpSpPr/>
              <p:nvPr/>
            </p:nvGrpSpPr>
            <p:grpSpPr>
              <a:xfrm>
                <a:off x="10002348" y="6075424"/>
                <a:ext cx="281917" cy="285412"/>
                <a:chOff x="6284958" y="3632365"/>
                <a:chExt cx="513408" cy="513408"/>
              </a:xfrm>
            </p:grpSpPr>
            <p:sp>
              <p:nvSpPr>
                <p:cNvPr id="409" name="Oval">
                  <a:extLst>
                    <a:ext uri="{FF2B5EF4-FFF2-40B4-BE49-F238E27FC236}">
                      <a16:creationId xmlns:a16="http://schemas.microsoft.com/office/drawing/2014/main" id="{1BC303DC-28A3-4D35-9A02-3D18633E84D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10" name="Create">
                  <a:extLst>
                    <a:ext uri="{FF2B5EF4-FFF2-40B4-BE49-F238E27FC236}">
                      <a16:creationId xmlns:a16="http://schemas.microsoft.com/office/drawing/2014/main" id="{71E5A5D2-390A-4653-AA08-E74C8032400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92" name="그룹 391">
                <a:extLst>
                  <a:ext uri="{FF2B5EF4-FFF2-40B4-BE49-F238E27FC236}">
                    <a16:creationId xmlns:a16="http://schemas.microsoft.com/office/drawing/2014/main" id="{2305FA18-FEC1-4BE0-BEAE-3ADC25AE99E7}"/>
                  </a:ext>
                </a:extLst>
              </p:cNvPr>
              <p:cNvGrpSpPr/>
              <p:nvPr/>
            </p:nvGrpSpPr>
            <p:grpSpPr>
              <a:xfrm>
                <a:off x="9664786" y="6083612"/>
                <a:ext cx="281917" cy="285412"/>
                <a:chOff x="6603234" y="4517407"/>
                <a:chExt cx="488446" cy="488446"/>
              </a:xfrm>
            </p:grpSpPr>
            <p:sp>
              <p:nvSpPr>
                <p:cNvPr id="407" name="Oval">
                  <a:extLst>
                    <a:ext uri="{FF2B5EF4-FFF2-40B4-BE49-F238E27FC236}">
                      <a16:creationId xmlns:a16="http://schemas.microsoft.com/office/drawing/2014/main" id="{8CC43F2B-4E81-4667-B635-C9C1FBD5DED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8" name="Freeform 130">
                  <a:extLst>
                    <a:ext uri="{FF2B5EF4-FFF2-40B4-BE49-F238E27FC236}">
                      <a16:creationId xmlns:a16="http://schemas.microsoft.com/office/drawing/2014/main" id="{9EC6A2DD-7720-458F-8122-9A73B0C17068}"/>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93" name="그룹 392">
                <a:extLst>
                  <a:ext uri="{FF2B5EF4-FFF2-40B4-BE49-F238E27FC236}">
                    <a16:creationId xmlns:a16="http://schemas.microsoft.com/office/drawing/2014/main" id="{E0E60CCD-87BC-4456-8A2A-1A76EB5033B6}"/>
                  </a:ext>
                </a:extLst>
              </p:cNvPr>
              <p:cNvGrpSpPr/>
              <p:nvPr/>
            </p:nvGrpSpPr>
            <p:grpSpPr>
              <a:xfrm>
                <a:off x="8987029" y="6083609"/>
                <a:ext cx="281917" cy="285413"/>
                <a:chOff x="8463884" y="6122086"/>
                <a:chExt cx="281917" cy="285413"/>
              </a:xfrm>
            </p:grpSpPr>
            <p:sp>
              <p:nvSpPr>
                <p:cNvPr id="405" name="Oval">
                  <a:extLst>
                    <a:ext uri="{FF2B5EF4-FFF2-40B4-BE49-F238E27FC236}">
                      <a16:creationId xmlns:a16="http://schemas.microsoft.com/office/drawing/2014/main" id="{38DDA351-D81E-41FE-8A3F-C1BCD3ECE298}"/>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6" name="Phone">
                  <a:extLst>
                    <a:ext uri="{FF2B5EF4-FFF2-40B4-BE49-F238E27FC236}">
                      <a16:creationId xmlns:a16="http://schemas.microsoft.com/office/drawing/2014/main" id="{37B78276-797E-4DD4-98D2-EE3014CAA9E9}"/>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94" name="Oval">
                <a:extLst>
                  <a:ext uri="{FF2B5EF4-FFF2-40B4-BE49-F238E27FC236}">
                    <a16:creationId xmlns:a16="http://schemas.microsoft.com/office/drawing/2014/main" id="{C51B8798-2879-4FBB-8263-7892BAAFF81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95" name="그룹 394">
                <a:extLst>
                  <a:ext uri="{FF2B5EF4-FFF2-40B4-BE49-F238E27FC236}">
                    <a16:creationId xmlns:a16="http://schemas.microsoft.com/office/drawing/2014/main" id="{73942299-0952-4952-A6E8-089437BBA264}"/>
                  </a:ext>
                </a:extLst>
              </p:cNvPr>
              <p:cNvGrpSpPr/>
              <p:nvPr/>
            </p:nvGrpSpPr>
            <p:grpSpPr>
              <a:xfrm>
                <a:off x="10339910" y="6075424"/>
                <a:ext cx="281917" cy="285412"/>
                <a:chOff x="8097032" y="4517407"/>
                <a:chExt cx="488446" cy="488446"/>
              </a:xfrm>
            </p:grpSpPr>
            <p:sp>
              <p:nvSpPr>
                <p:cNvPr id="397" name="Oval">
                  <a:extLst>
                    <a:ext uri="{FF2B5EF4-FFF2-40B4-BE49-F238E27FC236}">
                      <a16:creationId xmlns:a16="http://schemas.microsoft.com/office/drawing/2014/main" id="{9B69952E-1C1B-4FD9-B444-0F32D8C0051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98" name="그룹 397">
                  <a:extLst>
                    <a:ext uri="{FF2B5EF4-FFF2-40B4-BE49-F238E27FC236}">
                      <a16:creationId xmlns:a16="http://schemas.microsoft.com/office/drawing/2014/main" id="{F720A778-81B9-49AF-A175-07158FDB16FC}"/>
                    </a:ext>
                  </a:extLst>
                </p:cNvPr>
                <p:cNvGrpSpPr/>
                <p:nvPr/>
              </p:nvGrpSpPr>
              <p:grpSpPr>
                <a:xfrm>
                  <a:off x="8206228" y="4636944"/>
                  <a:ext cx="270054" cy="295513"/>
                  <a:chOff x="8195379" y="4636944"/>
                  <a:chExt cx="270054" cy="295513"/>
                </a:xfrm>
              </p:grpSpPr>
              <p:grpSp>
                <p:nvGrpSpPr>
                  <p:cNvPr id="399" name="그룹 398">
                    <a:extLst>
                      <a:ext uri="{FF2B5EF4-FFF2-40B4-BE49-F238E27FC236}">
                        <a16:creationId xmlns:a16="http://schemas.microsoft.com/office/drawing/2014/main" id="{9CBDB838-56AE-4A66-9F9E-BFF2520FD306}"/>
                      </a:ext>
                    </a:extLst>
                  </p:cNvPr>
                  <p:cNvGrpSpPr/>
                  <p:nvPr/>
                </p:nvGrpSpPr>
                <p:grpSpPr>
                  <a:xfrm>
                    <a:off x="8195379" y="4636944"/>
                    <a:ext cx="217562" cy="249372"/>
                    <a:chOff x="7971802" y="-2010646"/>
                    <a:chExt cx="1254159" cy="1437547"/>
                  </a:xfrm>
                  <a:noFill/>
                </p:grpSpPr>
                <p:sp>
                  <p:nvSpPr>
                    <p:cNvPr id="403" name="자유형: 도형 402">
                      <a:extLst>
                        <a:ext uri="{FF2B5EF4-FFF2-40B4-BE49-F238E27FC236}">
                          <a16:creationId xmlns:a16="http://schemas.microsoft.com/office/drawing/2014/main" id="{7D9C5FFD-44CD-45E1-8559-775F291AD3C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04" name="자유형: 도형 403">
                      <a:extLst>
                        <a:ext uri="{FF2B5EF4-FFF2-40B4-BE49-F238E27FC236}">
                          <a16:creationId xmlns:a16="http://schemas.microsoft.com/office/drawing/2014/main" id="{599B2915-B322-4625-92B3-24CB2D5467C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00" name="그룹 399">
                    <a:extLst>
                      <a:ext uri="{FF2B5EF4-FFF2-40B4-BE49-F238E27FC236}">
                        <a16:creationId xmlns:a16="http://schemas.microsoft.com/office/drawing/2014/main" id="{5B7DC099-5C0A-4EC4-97FB-E0A6F6AFEC22}"/>
                      </a:ext>
                    </a:extLst>
                  </p:cNvPr>
                  <p:cNvGrpSpPr/>
                  <p:nvPr/>
                </p:nvGrpSpPr>
                <p:grpSpPr>
                  <a:xfrm>
                    <a:off x="8360451" y="4827475"/>
                    <a:ext cx="104982" cy="104982"/>
                    <a:chOff x="8382149" y="4833825"/>
                    <a:chExt cx="104982" cy="104982"/>
                  </a:xfrm>
                </p:grpSpPr>
                <p:sp>
                  <p:nvSpPr>
                    <p:cNvPr id="401" name="Oval">
                      <a:extLst>
                        <a:ext uri="{FF2B5EF4-FFF2-40B4-BE49-F238E27FC236}">
                          <a16:creationId xmlns:a16="http://schemas.microsoft.com/office/drawing/2014/main" id="{C73AB5EA-EAD6-4CEF-A796-1545F2BBE59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02" name="그래픽 401" descr="닫기">
                      <a:extLst>
                        <a:ext uri="{FF2B5EF4-FFF2-40B4-BE49-F238E27FC236}">
                          <a16:creationId xmlns:a16="http://schemas.microsoft.com/office/drawing/2014/main" id="{20CD0FBA-3F87-446A-8ED2-F7DD2F11034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96" name="그래픽 395" descr="미래">
                <a:extLst>
                  <a:ext uri="{FF2B5EF4-FFF2-40B4-BE49-F238E27FC236}">
                    <a16:creationId xmlns:a16="http://schemas.microsoft.com/office/drawing/2014/main" id="{C9E916A4-E7F1-4F6C-9A62-283779FFB4F0}"/>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90" name="사각형: 둥근 모서리 389">
              <a:extLst>
                <a:ext uri="{FF2B5EF4-FFF2-40B4-BE49-F238E27FC236}">
                  <a16:creationId xmlns:a16="http://schemas.microsoft.com/office/drawing/2014/main" id="{B118FE97-B080-4338-801F-469C34BADAFB}"/>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17" name="그룹 416">
            <a:extLst>
              <a:ext uri="{FF2B5EF4-FFF2-40B4-BE49-F238E27FC236}">
                <a16:creationId xmlns:a16="http://schemas.microsoft.com/office/drawing/2014/main" id="{ABFB05CD-3E21-4377-9FA1-174D7867A47A}"/>
              </a:ext>
            </a:extLst>
          </p:cNvPr>
          <p:cNvGrpSpPr/>
          <p:nvPr/>
        </p:nvGrpSpPr>
        <p:grpSpPr>
          <a:xfrm>
            <a:off x="3226359" y="3637922"/>
            <a:ext cx="511242" cy="253211"/>
            <a:chOff x="637436" y="2758665"/>
            <a:chExt cx="511242" cy="253211"/>
          </a:xfrm>
        </p:grpSpPr>
        <p:sp>
          <p:nvSpPr>
            <p:cNvPr id="418" name="직사각형 417">
              <a:extLst>
                <a:ext uri="{FF2B5EF4-FFF2-40B4-BE49-F238E27FC236}">
                  <a16:creationId xmlns:a16="http://schemas.microsoft.com/office/drawing/2014/main" id="{DF19A301-5C49-486F-B779-3E6A0A7589A9}"/>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2</a:t>
              </a:r>
              <a:endParaRPr kumimoji="1" lang="ko-KR" altLang="en-US" sz="800" b="1" kern="1200" dirty="0">
                <a:solidFill>
                  <a:srgbClr val="595959"/>
                </a:solidFill>
                <a:latin typeface="맑은 고딕"/>
                <a:ea typeface="맑은 고딕" panose="020B0503020000020004" pitchFamily="50" charset="-127"/>
              </a:endParaRPr>
            </a:p>
          </p:txBody>
        </p:sp>
        <p:sp>
          <p:nvSpPr>
            <p:cNvPr id="419"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981E2BCE-4DEF-4889-B44F-24F2683D72A4}"/>
                </a:ext>
              </a:extLst>
            </p:cNvPr>
            <p:cNvSpPr>
              <a:spLocks noChangeAspect="1"/>
            </p:cNvSpPr>
            <p:nvPr>
              <p:custDataLst>
                <p:tags r:id="rId4"/>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420" name="그룹 419">
            <a:extLst>
              <a:ext uri="{FF2B5EF4-FFF2-40B4-BE49-F238E27FC236}">
                <a16:creationId xmlns:a16="http://schemas.microsoft.com/office/drawing/2014/main" id="{424D168D-7884-4F6C-9E78-B572234EE406}"/>
              </a:ext>
            </a:extLst>
          </p:cNvPr>
          <p:cNvGrpSpPr/>
          <p:nvPr/>
        </p:nvGrpSpPr>
        <p:grpSpPr>
          <a:xfrm>
            <a:off x="3191958" y="3875658"/>
            <a:ext cx="5165826" cy="453092"/>
            <a:chOff x="3191958" y="1868194"/>
            <a:chExt cx="5165826" cy="453092"/>
          </a:xfrm>
        </p:grpSpPr>
        <p:sp>
          <p:nvSpPr>
            <p:cNvPr id="421" name="Text Box">
              <a:extLst>
                <a:ext uri="{FF2B5EF4-FFF2-40B4-BE49-F238E27FC236}">
                  <a16:creationId xmlns:a16="http://schemas.microsoft.com/office/drawing/2014/main" id="{D8146741-11A5-4F21-8C9F-DA78E869D84D}"/>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22" name="직사각형 421">
              <a:extLst>
                <a:ext uri="{FF2B5EF4-FFF2-40B4-BE49-F238E27FC236}">
                  <a16:creationId xmlns:a16="http://schemas.microsoft.com/office/drawing/2014/main" id="{1121F540-2316-45D7-9D83-B6A1E505572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23" name="그룹 422">
              <a:extLst>
                <a:ext uri="{FF2B5EF4-FFF2-40B4-BE49-F238E27FC236}">
                  <a16:creationId xmlns:a16="http://schemas.microsoft.com/office/drawing/2014/main" id="{D3A6548D-A413-4709-BC09-A57691D99867}"/>
                </a:ext>
              </a:extLst>
            </p:cNvPr>
            <p:cNvGrpSpPr/>
            <p:nvPr/>
          </p:nvGrpSpPr>
          <p:grpSpPr>
            <a:xfrm>
              <a:off x="3311238" y="1971630"/>
              <a:ext cx="502229" cy="246221"/>
              <a:chOff x="4392611" y="1907356"/>
              <a:chExt cx="502229" cy="246221"/>
            </a:xfrm>
          </p:grpSpPr>
          <p:sp>
            <p:nvSpPr>
              <p:cNvPr id="450" name="직사각형 449">
                <a:extLst>
                  <a:ext uri="{FF2B5EF4-FFF2-40B4-BE49-F238E27FC236}">
                    <a16:creationId xmlns:a16="http://schemas.microsoft.com/office/drawing/2014/main" id="{71082444-5EA9-4FF5-B230-E2E20FD2C13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51" name="그룹 450">
                <a:extLst>
                  <a:ext uri="{FF2B5EF4-FFF2-40B4-BE49-F238E27FC236}">
                    <a16:creationId xmlns:a16="http://schemas.microsoft.com/office/drawing/2014/main" id="{43A1CC81-69C1-40FD-9553-2C0F131C6699}"/>
                  </a:ext>
                </a:extLst>
              </p:cNvPr>
              <p:cNvGrpSpPr/>
              <p:nvPr/>
            </p:nvGrpSpPr>
            <p:grpSpPr>
              <a:xfrm>
                <a:off x="4392611" y="1954866"/>
                <a:ext cx="151200" cy="151200"/>
                <a:chOff x="4392611" y="1954866"/>
                <a:chExt cx="151200" cy="151200"/>
              </a:xfrm>
            </p:grpSpPr>
            <p:sp>
              <p:nvSpPr>
                <p:cNvPr id="452" name="자유형: 도형 451">
                  <a:extLst>
                    <a:ext uri="{FF2B5EF4-FFF2-40B4-BE49-F238E27FC236}">
                      <a16:creationId xmlns:a16="http://schemas.microsoft.com/office/drawing/2014/main" id="{57046463-616A-4CAE-8BEC-DB988727CBE2}"/>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53" name="자유형: 도형 452">
                  <a:extLst>
                    <a:ext uri="{FF2B5EF4-FFF2-40B4-BE49-F238E27FC236}">
                      <a16:creationId xmlns:a16="http://schemas.microsoft.com/office/drawing/2014/main" id="{19B7616D-E96E-4A36-809C-86FFF3864701}"/>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24" name="그래픽 423" descr="별">
              <a:extLst>
                <a:ext uri="{FF2B5EF4-FFF2-40B4-BE49-F238E27FC236}">
                  <a16:creationId xmlns:a16="http://schemas.microsoft.com/office/drawing/2014/main" id="{3E71D912-A8BE-498A-B4F6-F09D36299C2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25" name="그룹 424">
              <a:extLst>
                <a:ext uri="{FF2B5EF4-FFF2-40B4-BE49-F238E27FC236}">
                  <a16:creationId xmlns:a16="http://schemas.microsoft.com/office/drawing/2014/main" id="{FA85F70D-D456-4061-A974-E5BB2D263489}"/>
                </a:ext>
              </a:extLst>
            </p:cNvPr>
            <p:cNvGrpSpPr/>
            <p:nvPr/>
          </p:nvGrpSpPr>
          <p:grpSpPr>
            <a:xfrm>
              <a:off x="4147245" y="2004146"/>
              <a:ext cx="171825" cy="171825"/>
              <a:chOff x="9882231" y="5758893"/>
              <a:chExt cx="914400" cy="914400"/>
            </a:xfrm>
          </p:grpSpPr>
          <p:sp>
            <p:nvSpPr>
              <p:cNvPr id="448" name="타원 447">
                <a:extLst>
                  <a:ext uri="{FF2B5EF4-FFF2-40B4-BE49-F238E27FC236}">
                    <a16:creationId xmlns:a16="http://schemas.microsoft.com/office/drawing/2014/main" id="{B8C712D9-07F9-4992-BBED-B19928B40A1E}"/>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49" name="직선 연결선 448">
                <a:extLst>
                  <a:ext uri="{FF2B5EF4-FFF2-40B4-BE49-F238E27FC236}">
                    <a16:creationId xmlns:a16="http://schemas.microsoft.com/office/drawing/2014/main" id="{402F124A-0877-4977-B06B-8B567D0BD4D7}"/>
                  </a:ext>
                </a:extLst>
              </p:cNvPr>
              <p:cNvCxnSpPr>
                <a:stCxn id="448" idx="7"/>
                <a:endCxn id="448"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26" name="그룹 425">
              <a:extLst>
                <a:ext uri="{FF2B5EF4-FFF2-40B4-BE49-F238E27FC236}">
                  <a16:creationId xmlns:a16="http://schemas.microsoft.com/office/drawing/2014/main" id="{D7C70EC5-5312-416F-AA5A-B30479D0A729}"/>
                </a:ext>
              </a:extLst>
            </p:cNvPr>
            <p:cNvGrpSpPr/>
            <p:nvPr/>
          </p:nvGrpSpPr>
          <p:grpSpPr>
            <a:xfrm>
              <a:off x="6658505" y="1947940"/>
              <a:ext cx="1634798" cy="293600"/>
              <a:chOff x="8987029" y="6075424"/>
              <a:chExt cx="1634798" cy="293600"/>
            </a:xfrm>
          </p:grpSpPr>
          <p:grpSp>
            <p:nvGrpSpPr>
              <p:cNvPr id="428" name="그룹 427">
                <a:extLst>
                  <a:ext uri="{FF2B5EF4-FFF2-40B4-BE49-F238E27FC236}">
                    <a16:creationId xmlns:a16="http://schemas.microsoft.com/office/drawing/2014/main" id="{3ED1BC2B-8126-4B14-8A4C-132DCFEEF20C}"/>
                  </a:ext>
                </a:extLst>
              </p:cNvPr>
              <p:cNvGrpSpPr/>
              <p:nvPr/>
            </p:nvGrpSpPr>
            <p:grpSpPr>
              <a:xfrm>
                <a:off x="10002348" y="6075424"/>
                <a:ext cx="281917" cy="285412"/>
                <a:chOff x="6284958" y="3632365"/>
                <a:chExt cx="513408" cy="513408"/>
              </a:xfrm>
            </p:grpSpPr>
            <p:sp>
              <p:nvSpPr>
                <p:cNvPr id="446" name="Oval">
                  <a:extLst>
                    <a:ext uri="{FF2B5EF4-FFF2-40B4-BE49-F238E27FC236}">
                      <a16:creationId xmlns:a16="http://schemas.microsoft.com/office/drawing/2014/main" id="{3C98C7EF-A9D6-43DB-A62E-708B79A06C0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7" name="Create">
                  <a:extLst>
                    <a:ext uri="{FF2B5EF4-FFF2-40B4-BE49-F238E27FC236}">
                      <a16:creationId xmlns:a16="http://schemas.microsoft.com/office/drawing/2014/main" id="{6C65472E-7FA0-4EDC-83D5-8153C3C62BE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9" name="그룹 428">
                <a:extLst>
                  <a:ext uri="{FF2B5EF4-FFF2-40B4-BE49-F238E27FC236}">
                    <a16:creationId xmlns:a16="http://schemas.microsoft.com/office/drawing/2014/main" id="{D6E6DEE5-FBF0-4AA3-8B39-CCDC6DF9A336}"/>
                  </a:ext>
                </a:extLst>
              </p:cNvPr>
              <p:cNvGrpSpPr/>
              <p:nvPr/>
            </p:nvGrpSpPr>
            <p:grpSpPr>
              <a:xfrm>
                <a:off x="9664786" y="6083612"/>
                <a:ext cx="281917" cy="285412"/>
                <a:chOff x="6603234" y="4517407"/>
                <a:chExt cx="488446" cy="488446"/>
              </a:xfrm>
            </p:grpSpPr>
            <p:sp>
              <p:nvSpPr>
                <p:cNvPr id="444" name="Oval">
                  <a:extLst>
                    <a:ext uri="{FF2B5EF4-FFF2-40B4-BE49-F238E27FC236}">
                      <a16:creationId xmlns:a16="http://schemas.microsoft.com/office/drawing/2014/main" id="{08D57DAA-9A04-40C7-9555-40C077465D2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5" name="Freeform 130">
                  <a:extLst>
                    <a:ext uri="{FF2B5EF4-FFF2-40B4-BE49-F238E27FC236}">
                      <a16:creationId xmlns:a16="http://schemas.microsoft.com/office/drawing/2014/main" id="{3E5F69B4-4872-4C4B-BF8F-AB54AC01B72C}"/>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30" name="그룹 429">
                <a:extLst>
                  <a:ext uri="{FF2B5EF4-FFF2-40B4-BE49-F238E27FC236}">
                    <a16:creationId xmlns:a16="http://schemas.microsoft.com/office/drawing/2014/main" id="{C60D9BE9-936B-419E-8CEB-63287B0AB58B}"/>
                  </a:ext>
                </a:extLst>
              </p:cNvPr>
              <p:cNvGrpSpPr/>
              <p:nvPr/>
            </p:nvGrpSpPr>
            <p:grpSpPr>
              <a:xfrm>
                <a:off x="8987029" y="6083609"/>
                <a:ext cx="281917" cy="285413"/>
                <a:chOff x="8463884" y="6122086"/>
                <a:chExt cx="281917" cy="285413"/>
              </a:xfrm>
            </p:grpSpPr>
            <p:sp>
              <p:nvSpPr>
                <p:cNvPr id="442" name="Oval">
                  <a:extLst>
                    <a:ext uri="{FF2B5EF4-FFF2-40B4-BE49-F238E27FC236}">
                      <a16:creationId xmlns:a16="http://schemas.microsoft.com/office/drawing/2014/main" id="{DC36121D-0E89-492D-AD33-A6FB64A1A80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3" name="Phone">
                  <a:extLst>
                    <a:ext uri="{FF2B5EF4-FFF2-40B4-BE49-F238E27FC236}">
                      <a16:creationId xmlns:a16="http://schemas.microsoft.com/office/drawing/2014/main" id="{E2002499-2EE3-4249-A361-A1CFD3441000}"/>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31" name="Oval">
                <a:extLst>
                  <a:ext uri="{FF2B5EF4-FFF2-40B4-BE49-F238E27FC236}">
                    <a16:creationId xmlns:a16="http://schemas.microsoft.com/office/drawing/2014/main" id="{C7956310-14E0-4A9A-A673-FDA47D7EB05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2" name="그룹 431">
                <a:extLst>
                  <a:ext uri="{FF2B5EF4-FFF2-40B4-BE49-F238E27FC236}">
                    <a16:creationId xmlns:a16="http://schemas.microsoft.com/office/drawing/2014/main" id="{E4BEA0B2-72F2-4A02-8695-7BB23724C3EB}"/>
                  </a:ext>
                </a:extLst>
              </p:cNvPr>
              <p:cNvGrpSpPr/>
              <p:nvPr/>
            </p:nvGrpSpPr>
            <p:grpSpPr>
              <a:xfrm>
                <a:off x="10339910" y="6075424"/>
                <a:ext cx="281917" cy="285412"/>
                <a:chOff x="8097032" y="4517407"/>
                <a:chExt cx="488446" cy="488446"/>
              </a:xfrm>
            </p:grpSpPr>
            <p:sp>
              <p:nvSpPr>
                <p:cNvPr id="434" name="Oval">
                  <a:extLst>
                    <a:ext uri="{FF2B5EF4-FFF2-40B4-BE49-F238E27FC236}">
                      <a16:creationId xmlns:a16="http://schemas.microsoft.com/office/drawing/2014/main" id="{DED0D730-A4A4-40DD-998C-50FA9054B16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5" name="그룹 434">
                  <a:extLst>
                    <a:ext uri="{FF2B5EF4-FFF2-40B4-BE49-F238E27FC236}">
                      <a16:creationId xmlns:a16="http://schemas.microsoft.com/office/drawing/2014/main" id="{7D4F9A8F-6F8C-43F2-AB6B-9C5010038A50}"/>
                    </a:ext>
                  </a:extLst>
                </p:cNvPr>
                <p:cNvGrpSpPr/>
                <p:nvPr/>
              </p:nvGrpSpPr>
              <p:grpSpPr>
                <a:xfrm>
                  <a:off x="8206228" y="4636944"/>
                  <a:ext cx="270054" cy="295513"/>
                  <a:chOff x="8195379" y="4636944"/>
                  <a:chExt cx="270054" cy="295513"/>
                </a:xfrm>
              </p:grpSpPr>
              <p:grpSp>
                <p:nvGrpSpPr>
                  <p:cNvPr id="436" name="그룹 435">
                    <a:extLst>
                      <a:ext uri="{FF2B5EF4-FFF2-40B4-BE49-F238E27FC236}">
                        <a16:creationId xmlns:a16="http://schemas.microsoft.com/office/drawing/2014/main" id="{1880F695-F76C-4ABA-B3EB-ACC361FD7CC4}"/>
                      </a:ext>
                    </a:extLst>
                  </p:cNvPr>
                  <p:cNvGrpSpPr/>
                  <p:nvPr/>
                </p:nvGrpSpPr>
                <p:grpSpPr>
                  <a:xfrm>
                    <a:off x="8195379" y="4636944"/>
                    <a:ext cx="217562" cy="249372"/>
                    <a:chOff x="7971802" y="-2010646"/>
                    <a:chExt cx="1254159" cy="1437547"/>
                  </a:xfrm>
                  <a:noFill/>
                </p:grpSpPr>
                <p:sp>
                  <p:nvSpPr>
                    <p:cNvPr id="440" name="자유형: 도형 439">
                      <a:extLst>
                        <a:ext uri="{FF2B5EF4-FFF2-40B4-BE49-F238E27FC236}">
                          <a16:creationId xmlns:a16="http://schemas.microsoft.com/office/drawing/2014/main" id="{D68250BF-EE68-4804-9FDF-F1B82570875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41" name="자유형: 도형 440">
                      <a:extLst>
                        <a:ext uri="{FF2B5EF4-FFF2-40B4-BE49-F238E27FC236}">
                          <a16:creationId xmlns:a16="http://schemas.microsoft.com/office/drawing/2014/main" id="{80F5E84F-E842-4003-B656-96F45278E83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7" name="그룹 436">
                    <a:extLst>
                      <a:ext uri="{FF2B5EF4-FFF2-40B4-BE49-F238E27FC236}">
                        <a16:creationId xmlns:a16="http://schemas.microsoft.com/office/drawing/2014/main" id="{809EC631-DA66-4240-924F-B113DD4BE654}"/>
                      </a:ext>
                    </a:extLst>
                  </p:cNvPr>
                  <p:cNvGrpSpPr/>
                  <p:nvPr/>
                </p:nvGrpSpPr>
                <p:grpSpPr>
                  <a:xfrm>
                    <a:off x="8360451" y="4827475"/>
                    <a:ext cx="104982" cy="104982"/>
                    <a:chOff x="8382149" y="4833825"/>
                    <a:chExt cx="104982" cy="104982"/>
                  </a:xfrm>
                </p:grpSpPr>
                <p:sp>
                  <p:nvSpPr>
                    <p:cNvPr id="438" name="Oval">
                      <a:extLst>
                        <a:ext uri="{FF2B5EF4-FFF2-40B4-BE49-F238E27FC236}">
                          <a16:creationId xmlns:a16="http://schemas.microsoft.com/office/drawing/2014/main" id="{21678D92-7B46-4500-9C16-476E5115DF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9" name="그래픽 438" descr="닫기">
                      <a:extLst>
                        <a:ext uri="{FF2B5EF4-FFF2-40B4-BE49-F238E27FC236}">
                          <a16:creationId xmlns:a16="http://schemas.microsoft.com/office/drawing/2014/main" id="{3083CC5F-CD2C-4389-B351-DE3055563A8A}"/>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33" name="그래픽 432" descr="미래">
                <a:extLst>
                  <a:ext uri="{FF2B5EF4-FFF2-40B4-BE49-F238E27FC236}">
                    <a16:creationId xmlns:a16="http://schemas.microsoft.com/office/drawing/2014/main" id="{0718F7BD-DA08-4401-B284-78BB170F081A}"/>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27" name="사각형: 둥근 모서리 426">
              <a:extLst>
                <a:ext uri="{FF2B5EF4-FFF2-40B4-BE49-F238E27FC236}">
                  <a16:creationId xmlns:a16="http://schemas.microsoft.com/office/drawing/2014/main" id="{7075FFC1-24A9-450E-8A5F-5487DBB7D439}"/>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54" name="그룹 453">
            <a:extLst>
              <a:ext uri="{FF2B5EF4-FFF2-40B4-BE49-F238E27FC236}">
                <a16:creationId xmlns:a16="http://schemas.microsoft.com/office/drawing/2014/main" id="{6E92BA59-1048-45B2-978F-992751E9ADF4}"/>
              </a:ext>
            </a:extLst>
          </p:cNvPr>
          <p:cNvGrpSpPr/>
          <p:nvPr/>
        </p:nvGrpSpPr>
        <p:grpSpPr>
          <a:xfrm>
            <a:off x="3191958" y="4395199"/>
            <a:ext cx="5165826" cy="453092"/>
            <a:chOff x="3191958" y="1868194"/>
            <a:chExt cx="5165826" cy="453092"/>
          </a:xfrm>
        </p:grpSpPr>
        <p:sp>
          <p:nvSpPr>
            <p:cNvPr id="455" name="Text Box">
              <a:extLst>
                <a:ext uri="{FF2B5EF4-FFF2-40B4-BE49-F238E27FC236}">
                  <a16:creationId xmlns:a16="http://schemas.microsoft.com/office/drawing/2014/main" id="{65A1C2F8-9160-4566-B668-5355757F3EC5}"/>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56" name="직사각형 455">
              <a:extLst>
                <a:ext uri="{FF2B5EF4-FFF2-40B4-BE49-F238E27FC236}">
                  <a16:creationId xmlns:a16="http://schemas.microsoft.com/office/drawing/2014/main" id="{869B5E53-CD13-41E7-918C-18A5EF9D7421}"/>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57" name="그룹 456">
              <a:extLst>
                <a:ext uri="{FF2B5EF4-FFF2-40B4-BE49-F238E27FC236}">
                  <a16:creationId xmlns:a16="http://schemas.microsoft.com/office/drawing/2014/main" id="{5837A4C3-1153-41DC-B16B-38262112B020}"/>
                </a:ext>
              </a:extLst>
            </p:cNvPr>
            <p:cNvGrpSpPr/>
            <p:nvPr/>
          </p:nvGrpSpPr>
          <p:grpSpPr>
            <a:xfrm>
              <a:off x="3311238" y="1971630"/>
              <a:ext cx="502229" cy="246221"/>
              <a:chOff x="4392611" y="1907356"/>
              <a:chExt cx="502229" cy="246221"/>
            </a:xfrm>
          </p:grpSpPr>
          <p:sp>
            <p:nvSpPr>
              <p:cNvPr id="484" name="직사각형 483">
                <a:extLst>
                  <a:ext uri="{FF2B5EF4-FFF2-40B4-BE49-F238E27FC236}">
                    <a16:creationId xmlns:a16="http://schemas.microsoft.com/office/drawing/2014/main" id="{6AC05C51-B7F6-42BB-899D-090A5678975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5" name="그룹 484">
                <a:extLst>
                  <a:ext uri="{FF2B5EF4-FFF2-40B4-BE49-F238E27FC236}">
                    <a16:creationId xmlns:a16="http://schemas.microsoft.com/office/drawing/2014/main" id="{72C7C43B-999B-45AA-8D80-B14B3C679E4E}"/>
                  </a:ext>
                </a:extLst>
              </p:cNvPr>
              <p:cNvGrpSpPr/>
              <p:nvPr/>
            </p:nvGrpSpPr>
            <p:grpSpPr>
              <a:xfrm>
                <a:off x="4392611" y="1954866"/>
                <a:ext cx="151200" cy="151200"/>
                <a:chOff x="4392611" y="1954866"/>
                <a:chExt cx="151200" cy="151200"/>
              </a:xfrm>
            </p:grpSpPr>
            <p:sp>
              <p:nvSpPr>
                <p:cNvPr id="486" name="자유형: 도형 485">
                  <a:extLst>
                    <a:ext uri="{FF2B5EF4-FFF2-40B4-BE49-F238E27FC236}">
                      <a16:creationId xmlns:a16="http://schemas.microsoft.com/office/drawing/2014/main" id="{27DF3D8C-4712-491A-BDC8-C21D30D6D51E}"/>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87" name="자유형: 도형 486">
                  <a:extLst>
                    <a:ext uri="{FF2B5EF4-FFF2-40B4-BE49-F238E27FC236}">
                      <a16:creationId xmlns:a16="http://schemas.microsoft.com/office/drawing/2014/main" id="{C000B3AE-076A-4B2D-974A-3AE917492BA5}"/>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58" name="그래픽 457" descr="별">
              <a:extLst>
                <a:ext uri="{FF2B5EF4-FFF2-40B4-BE49-F238E27FC236}">
                  <a16:creationId xmlns:a16="http://schemas.microsoft.com/office/drawing/2014/main" id="{96D4E055-E622-4D8D-A365-B5B8B6B5138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59" name="그룹 458">
              <a:extLst>
                <a:ext uri="{FF2B5EF4-FFF2-40B4-BE49-F238E27FC236}">
                  <a16:creationId xmlns:a16="http://schemas.microsoft.com/office/drawing/2014/main" id="{B1AF3599-D79D-4EB7-BFF6-C81F8BE77844}"/>
                </a:ext>
              </a:extLst>
            </p:cNvPr>
            <p:cNvGrpSpPr/>
            <p:nvPr/>
          </p:nvGrpSpPr>
          <p:grpSpPr>
            <a:xfrm>
              <a:off x="4147245" y="2004146"/>
              <a:ext cx="171825" cy="171825"/>
              <a:chOff x="9882231" y="5758893"/>
              <a:chExt cx="914400" cy="914400"/>
            </a:xfrm>
          </p:grpSpPr>
          <p:sp>
            <p:nvSpPr>
              <p:cNvPr id="482" name="타원 481">
                <a:extLst>
                  <a:ext uri="{FF2B5EF4-FFF2-40B4-BE49-F238E27FC236}">
                    <a16:creationId xmlns:a16="http://schemas.microsoft.com/office/drawing/2014/main" id="{913EBDEA-D346-44D2-B66B-F2CF7D1025B1}"/>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83" name="직선 연결선 482">
                <a:extLst>
                  <a:ext uri="{FF2B5EF4-FFF2-40B4-BE49-F238E27FC236}">
                    <a16:creationId xmlns:a16="http://schemas.microsoft.com/office/drawing/2014/main" id="{ECA40C80-D024-4C98-B5F4-AF5485A1A9BF}"/>
                  </a:ext>
                </a:extLst>
              </p:cNvPr>
              <p:cNvCxnSpPr>
                <a:stCxn id="482" idx="7"/>
                <a:endCxn id="482"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60" name="그룹 459">
              <a:extLst>
                <a:ext uri="{FF2B5EF4-FFF2-40B4-BE49-F238E27FC236}">
                  <a16:creationId xmlns:a16="http://schemas.microsoft.com/office/drawing/2014/main" id="{276EFF12-7308-411C-AEFC-D602317F9E4F}"/>
                </a:ext>
              </a:extLst>
            </p:cNvPr>
            <p:cNvGrpSpPr/>
            <p:nvPr/>
          </p:nvGrpSpPr>
          <p:grpSpPr>
            <a:xfrm>
              <a:off x="6658505" y="1947940"/>
              <a:ext cx="1634798" cy="293600"/>
              <a:chOff x="8987029" y="6075424"/>
              <a:chExt cx="1634798" cy="293600"/>
            </a:xfrm>
          </p:grpSpPr>
          <p:grpSp>
            <p:nvGrpSpPr>
              <p:cNvPr id="462" name="그룹 461">
                <a:extLst>
                  <a:ext uri="{FF2B5EF4-FFF2-40B4-BE49-F238E27FC236}">
                    <a16:creationId xmlns:a16="http://schemas.microsoft.com/office/drawing/2014/main" id="{0CD8F3E0-3E98-4D3B-97E2-A3D5EC4124E3}"/>
                  </a:ext>
                </a:extLst>
              </p:cNvPr>
              <p:cNvGrpSpPr/>
              <p:nvPr/>
            </p:nvGrpSpPr>
            <p:grpSpPr>
              <a:xfrm>
                <a:off x="10002348" y="6075424"/>
                <a:ext cx="281917" cy="285412"/>
                <a:chOff x="6284958" y="3632365"/>
                <a:chExt cx="513408" cy="513408"/>
              </a:xfrm>
            </p:grpSpPr>
            <p:sp>
              <p:nvSpPr>
                <p:cNvPr id="480" name="Oval">
                  <a:extLst>
                    <a:ext uri="{FF2B5EF4-FFF2-40B4-BE49-F238E27FC236}">
                      <a16:creationId xmlns:a16="http://schemas.microsoft.com/office/drawing/2014/main" id="{7D5B0D5E-8D3B-4951-BFF2-C3916BB974AB}"/>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81" name="Create">
                  <a:extLst>
                    <a:ext uri="{FF2B5EF4-FFF2-40B4-BE49-F238E27FC236}">
                      <a16:creationId xmlns:a16="http://schemas.microsoft.com/office/drawing/2014/main" id="{0EAF4920-B44E-40E9-96C4-CB16D38F3D9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63" name="그룹 462">
                <a:extLst>
                  <a:ext uri="{FF2B5EF4-FFF2-40B4-BE49-F238E27FC236}">
                    <a16:creationId xmlns:a16="http://schemas.microsoft.com/office/drawing/2014/main" id="{56EA9F33-5331-494E-BB36-14808A4BECFE}"/>
                  </a:ext>
                </a:extLst>
              </p:cNvPr>
              <p:cNvGrpSpPr/>
              <p:nvPr/>
            </p:nvGrpSpPr>
            <p:grpSpPr>
              <a:xfrm>
                <a:off x="9664786" y="6083612"/>
                <a:ext cx="281917" cy="285412"/>
                <a:chOff x="6603234" y="4517407"/>
                <a:chExt cx="488446" cy="488446"/>
              </a:xfrm>
            </p:grpSpPr>
            <p:sp>
              <p:nvSpPr>
                <p:cNvPr id="478" name="Oval">
                  <a:extLst>
                    <a:ext uri="{FF2B5EF4-FFF2-40B4-BE49-F238E27FC236}">
                      <a16:creationId xmlns:a16="http://schemas.microsoft.com/office/drawing/2014/main" id="{2C4701F3-9624-411A-88F8-4660302D3F1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79" name="Freeform 130">
                  <a:extLst>
                    <a:ext uri="{FF2B5EF4-FFF2-40B4-BE49-F238E27FC236}">
                      <a16:creationId xmlns:a16="http://schemas.microsoft.com/office/drawing/2014/main" id="{49BA04A3-6A74-4D87-AF26-3306BC19F2FB}"/>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64" name="그룹 463">
                <a:extLst>
                  <a:ext uri="{FF2B5EF4-FFF2-40B4-BE49-F238E27FC236}">
                    <a16:creationId xmlns:a16="http://schemas.microsoft.com/office/drawing/2014/main" id="{65FC20EA-B3FB-4DCA-970E-3368B1BBD0D0}"/>
                  </a:ext>
                </a:extLst>
              </p:cNvPr>
              <p:cNvGrpSpPr/>
              <p:nvPr/>
            </p:nvGrpSpPr>
            <p:grpSpPr>
              <a:xfrm>
                <a:off x="8987029" y="6083609"/>
                <a:ext cx="281917" cy="285413"/>
                <a:chOff x="8463884" y="6122086"/>
                <a:chExt cx="281917" cy="285413"/>
              </a:xfrm>
            </p:grpSpPr>
            <p:sp>
              <p:nvSpPr>
                <p:cNvPr id="476" name="Oval">
                  <a:extLst>
                    <a:ext uri="{FF2B5EF4-FFF2-40B4-BE49-F238E27FC236}">
                      <a16:creationId xmlns:a16="http://schemas.microsoft.com/office/drawing/2014/main" id="{FBAA420B-8224-42FD-9B49-6D4F27A36FE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77" name="Phone">
                  <a:extLst>
                    <a:ext uri="{FF2B5EF4-FFF2-40B4-BE49-F238E27FC236}">
                      <a16:creationId xmlns:a16="http://schemas.microsoft.com/office/drawing/2014/main" id="{9F67F58D-A654-4437-A8C6-E622B02B622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65" name="Oval">
                <a:extLst>
                  <a:ext uri="{FF2B5EF4-FFF2-40B4-BE49-F238E27FC236}">
                    <a16:creationId xmlns:a16="http://schemas.microsoft.com/office/drawing/2014/main" id="{D4920095-8F46-4323-8A1E-305374E4C041}"/>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66" name="그룹 465">
                <a:extLst>
                  <a:ext uri="{FF2B5EF4-FFF2-40B4-BE49-F238E27FC236}">
                    <a16:creationId xmlns:a16="http://schemas.microsoft.com/office/drawing/2014/main" id="{D1D56175-0723-45B9-AF77-18F25549FDB9}"/>
                  </a:ext>
                </a:extLst>
              </p:cNvPr>
              <p:cNvGrpSpPr/>
              <p:nvPr/>
            </p:nvGrpSpPr>
            <p:grpSpPr>
              <a:xfrm>
                <a:off x="10339910" y="6075424"/>
                <a:ext cx="281917" cy="285412"/>
                <a:chOff x="8097032" y="4517407"/>
                <a:chExt cx="488446" cy="488446"/>
              </a:xfrm>
            </p:grpSpPr>
            <p:sp>
              <p:nvSpPr>
                <p:cNvPr id="468" name="Oval">
                  <a:extLst>
                    <a:ext uri="{FF2B5EF4-FFF2-40B4-BE49-F238E27FC236}">
                      <a16:creationId xmlns:a16="http://schemas.microsoft.com/office/drawing/2014/main" id="{FC460ABF-13D7-47E4-9A36-40E5F41B7D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69" name="그룹 468">
                  <a:extLst>
                    <a:ext uri="{FF2B5EF4-FFF2-40B4-BE49-F238E27FC236}">
                      <a16:creationId xmlns:a16="http://schemas.microsoft.com/office/drawing/2014/main" id="{369CB6F4-A618-4EF8-9066-4802B8A3C653}"/>
                    </a:ext>
                  </a:extLst>
                </p:cNvPr>
                <p:cNvGrpSpPr/>
                <p:nvPr/>
              </p:nvGrpSpPr>
              <p:grpSpPr>
                <a:xfrm>
                  <a:off x="8206228" y="4636944"/>
                  <a:ext cx="270054" cy="295513"/>
                  <a:chOff x="8195379" y="4636944"/>
                  <a:chExt cx="270054" cy="295513"/>
                </a:xfrm>
              </p:grpSpPr>
              <p:grpSp>
                <p:nvGrpSpPr>
                  <p:cNvPr id="470" name="그룹 469">
                    <a:extLst>
                      <a:ext uri="{FF2B5EF4-FFF2-40B4-BE49-F238E27FC236}">
                        <a16:creationId xmlns:a16="http://schemas.microsoft.com/office/drawing/2014/main" id="{99A6BF4C-B822-49D4-ACF5-8ABAB7A800F6}"/>
                      </a:ext>
                    </a:extLst>
                  </p:cNvPr>
                  <p:cNvGrpSpPr/>
                  <p:nvPr/>
                </p:nvGrpSpPr>
                <p:grpSpPr>
                  <a:xfrm>
                    <a:off x="8195379" y="4636944"/>
                    <a:ext cx="217562" cy="249372"/>
                    <a:chOff x="7971802" y="-2010646"/>
                    <a:chExt cx="1254159" cy="1437547"/>
                  </a:xfrm>
                  <a:noFill/>
                </p:grpSpPr>
                <p:sp>
                  <p:nvSpPr>
                    <p:cNvPr id="474" name="자유형: 도형 473">
                      <a:extLst>
                        <a:ext uri="{FF2B5EF4-FFF2-40B4-BE49-F238E27FC236}">
                          <a16:creationId xmlns:a16="http://schemas.microsoft.com/office/drawing/2014/main" id="{BFA16C05-86B9-4ADF-90E7-15665BB75E6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75" name="자유형: 도형 474">
                      <a:extLst>
                        <a:ext uri="{FF2B5EF4-FFF2-40B4-BE49-F238E27FC236}">
                          <a16:creationId xmlns:a16="http://schemas.microsoft.com/office/drawing/2014/main" id="{4BABF8B9-752D-4BF9-8BFC-2920BA7059E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71" name="그룹 470">
                    <a:extLst>
                      <a:ext uri="{FF2B5EF4-FFF2-40B4-BE49-F238E27FC236}">
                        <a16:creationId xmlns:a16="http://schemas.microsoft.com/office/drawing/2014/main" id="{C1268A65-6FB3-49BF-AD99-7A9AF72F2442}"/>
                      </a:ext>
                    </a:extLst>
                  </p:cNvPr>
                  <p:cNvGrpSpPr/>
                  <p:nvPr/>
                </p:nvGrpSpPr>
                <p:grpSpPr>
                  <a:xfrm>
                    <a:off x="8360451" y="4827475"/>
                    <a:ext cx="104982" cy="104982"/>
                    <a:chOff x="8382149" y="4833825"/>
                    <a:chExt cx="104982" cy="104982"/>
                  </a:xfrm>
                </p:grpSpPr>
                <p:sp>
                  <p:nvSpPr>
                    <p:cNvPr id="472" name="Oval">
                      <a:extLst>
                        <a:ext uri="{FF2B5EF4-FFF2-40B4-BE49-F238E27FC236}">
                          <a16:creationId xmlns:a16="http://schemas.microsoft.com/office/drawing/2014/main" id="{32300AF7-E655-4F7B-A698-363A947B182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3" name="그래픽 472" descr="닫기">
                      <a:extLst>
                        <a:ext uri="{FF2B5EF4-FFF2-40B4-BE49-F238E27FC236}">
                          <a16:creationId xmlns:a16="http://schemas.microsoft.com/office/drawing/2014/main" id="{B2146645-6158-4A5C-9A89-F1104D706D4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67" name="그래픽 466" descr="미래">
                <a:extLst>
                  <a:ext uri="{FF2B5EF4-FFF2-40B4-BE49-F238E27FC236}">
                    <a16:creationId xmlns:a16="http://schemas.microsoft.com/office/drawing/2014/main" id="{C12D07C4-E017-4F8D-98E8-C7D86717501D}"/>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61" name="사각형: 둥근 모서리 460">
              <a:extLst>
                <a:ext uri="{FF2B5EF4-FFF2-40B4-BE49-F238E27FC236}">
                  <a16:creationId xmlns:a16="http://schemas.microsoft.com/office/drawing/2014/main" id="{FB5484C9-D4DB-4ACD-8B71-02AF0B570F42}"/>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88" name="그룹 487">
            <a:extLst>
              <a:ext uri="{FF2B5EF4-FFF2-40B4-BE49-F238E27FC236}">
                <a16:creationId xmlns:a16="http://schemas.microsoft.com/office/drawing/2014/main" id="{87783DBB-D8E1-4757-8B98-46FF9BA5ECAB}"/>
              </a:ext>
            </a:extLst>
          </p:cNvPr>
          <p:cNvGrpSpPr/>
          <p:nvPr/>
        </p:nvGrpSpPr>
        <p:grpSpPr>
          <a:xfrm>
            <a:off x="3191958" y="4913729"/>
            <a:ext cx="5165826" cy="453092"/>
            <a:chOff x="3191958" y="1868194"/>
            <a:chExt cx="5165826" cy="453092"/>
          </a:xfrm>
        </p:grpSpPr>
        <p:sp>
          <p:nvSpPr>
            <p:cNvPr id="489" name="Text Box">
              <a:extLst>
                <a:ext uri="{FF2B5EF4-FFF2-40B4-BE49-F238E27FC236}">
                  <a16:creationId xmlns:a16="http://schemas.microsoft.com/office/drawing/2014/main" id="{5AFAF833-93BC-44FA-8CBC-97327712F61F}"/>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90" name="직사각형 489">
              <a:extLst>
                <a:ext uri="{FF2B5EF4-FFF2-40B4-BE49-F238E27FC236}">
                  <a16:creationId xmlns:a16="http://schemas.microsoft.com/office/drawing/2014/main" id="{2D166F28-97C0-481E-B6D1-545B8F0F177B}"/>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91" name="그룹 490">
              <a:extLst>
                <a:ext uri="{FF2B5EF4-FFF2-40B4-BE49-F238E27FC236}">
                  <a16:creationId xmlns:a16="http://schemas.microsoft.com/office/drawing/2014/main" id="{079EC126-D31C-4905-8A16-F9A5DFD89679}"/>
                </a:ext>
              </a:extLst>
            </p:cNvPr>
            <p:cNvGrpSpPr/>
            <p:nvPr/>
          </p:nvGrpSpPr>
          <p:grpSpPr>
            <a:xfrm>
              <a:off x="3311238" y="1971630"/>
              <a:ext cx="502229" cy="246221"/>
              <a:chOff x="4392611" y="1907356"/>
              <a:chExt cx="502229" cy="246221"/>
            </a:xfrm>
          </p:grpSpPr>
          <p:sp>
            <p:nvSpPr>
              <p:cNvPr id="519" name="직사각형 518">
                <a:extLst>
                  <a:ext uri="{FF2B5EF4-FFF2-40B4-BE49-F238E27FC236}">
                    <a16:creationId xmlns:a16="http://schemas.microsoft.com/office/drawing/2014/main" id="{850DA22A-475F-4780-88CA-F275D85C1974}"/>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0" name="그룹 519">
                <a:extLst>
                  <a:ext uri="{FF2B5EF4-FFF2-40B4-BE49-F238E27FC236}">
                    <a16:creationId xmlns:a16="http://schemas.microsoft.com/office/drawing/2014/main" id="{B1C2B938-F86A-47BF-ADF7-266673B8116B}"/>
                  </a:ext>
                </a:extLst>
              </p:cNvPr>
              <p:cNvGrpSpPr/>
              <p:nvPr/>
            </p:nvGrpSpPr>
            <p:grpSpPr>
              <a:xfrm>
                <a:off x="4392611" y="1954866"/>
                <a:ext cx="151200" cy="151200"/>
                <a:chOff x="4392611" y="1954866"/>
                <a:chExt cx="151200" cy="151200"/>
              </a:xfrm>
            </p:grpSpPr>
            <p:sp>
              <p:nvSpPr>
                <p:cNvPr id="521" name="자유형: 도형 520">
                  <a:extLst>
                    <a:ext uri="{FF2B5EF4-FFF2-40B4-BE49-F238E27FC236}">
                      <a16:creationId xmlns:a16="http://schemas.microsoft.com/office/drawing/2014/main" id="{523D4889-848C-4077-8B92-2F40270EB972}"/>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22" name="자유형: 도형 521">
                  <a:extLst>
                    <a:ext uri="{FF2B5EF4-FFF2-40B4-BE49-F238E27FC236}">
                      <a16:creationId xmlns:a16="http://schemas.microsoft.com/office/drawing/2014/main" id="{BD9107B4-5B27-4489-8D4B-5077A69D8BC2}"/>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92" name="그래픽 491" descr="별">
              <a:extLst>
                <a:ext uri="{FF2B5EF4-FFF2-40B4-BE49-F238E27FC236}">
                  <a16:creationId xmlns:a16="http://schemas.microsoft.com/office/drawing/2014/main" id="{3A6AA10D-DABD-4A59-9370-23B16CEB035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93" name="그룹 492">
              <a:extLst>
                <a:ext uri="{FF2B5EF4-FFF2-40B4-BE49-F238E27FC236}">
                  <a16:creationId xmlns:a16="http://schemas.microsoft.com/office/drawing/2014/main" id="{DB64E6B5-FC7E-423C-881F-C5524A17DF5A}"/>
                </a:ext>
              </a:extLst>
            </p:cNvPr>
            <p:cNvGrpSpPr/>
            <p:nvPr/>
          </p:nvGrpSpPr>
          <p:grpSpPr>
            <a:xfrm>
              <a:off x="4147245" y="2004146"/>
              <a:ext cx="171825" cy="171825"/>
              <a:chOff x="9882231" y="5758893"/>
              <a:chExt cx="914400" cy="914400"/>
            </a:xfrm>
          </p:grpSpPr>
          <p:sp>
            <p:nvSpPr>
              <p:cNvPr id="517" name="타원 516">
                <a:extLst>
                  <a:ext uri="{FF2B5EF4-FFF2-40B4-BE49-F238E27FC236}">
                    <a16:creationId xmlns:a16="http://schemas.microsoft.com/office/drawing/2014/main" id="{AEE1DE5F-5749-4538-A87A-84D3845579B4}"/>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18" name="직선 연결선 517">
                <a:extLst>
                  <a:ext uri="{FF2B5EF4-FFF2-40B4-BE49-F238E27FC236}">
                    <a16:creationId xmlns:a16="http://schemas.microsoft.com/office/drawing/2014/main" id="{21608918-D337-4030-AD32-75ED8873F3E9}"/>
                  </a:ext>
                </a:extLst>
              </p:cNvPr>
              <p:cNvCxnSpPr>
                <a:stCxn id="517" idx="7"/>
                <a:endCxn id="517"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94" name="그룹 493">
              <a:extLst>
                <a:ext uri="{FF2B5EF4-FFF2-40B4-BE49-F238E27FC236}">
                  <a16:creationId xmlns:a16="http://schemas.microsoft.com/office/drawing/2014/main" id="{33295060-0CA0-4155-8697-AD16C7BC023B}"/>
                </a:ext>
              </a:extLst>
            </p:cNvPr>
            <p:cNvGrpSpPr/>
            <p:nvPr/>
          </p:nvGrpSpPr>
          <p:grpSpPr>
            <a:xfrm>
              <a:off x="6658505" y="1947940"/>
              <a:ext cx="1634798" cy="293600"/>
              <a:chOff x="8987029" y="6075424"/>
              <a:chExt cx="1634798" cy="293600"/>
            </a:xfrm>
          </p:grpSpPr>
          <p:grpSp>
            <p:nvGrpSpPr>
              <p:cNvPr id="496" name="그룹 495">
                <a:extLst>
                  <a:ext uri="{FF2B5EF4-FFF2-40B4-BE49-F238E27FC236}">
                    <a16:creationId xmlns:a16="http://schemas.microsoft.com/office/drawing/2014/main" id="{2F0CEAA9-C496-4C48-9894-24CA5746A0C2}"/>
                  </a:ext>
                </a:extLst>
              </p:cNvPr>
              <p:cNvGrpSpPr/>
              <p:nvPr/>
            </p:nvGrpSpPr>
            <p:grpSpPr>
              <a:xfrm>
                <a:off x="10002348" y="6075424"/>
                <a:ext cx="281917" cy="285412"/>
                <a:chOff x="6284958" y="3632365"/>
                <a:chExt cx="513408" cy="513408"/>
              </a:xfrm>
            </p:grpSpPr>
            <p:sp>
              <p:nvSpPr>
                <p:cNvPr id="515" name="Oval">
                  <a:extLst>
                    <a:ext uri="{FF2B5EF4-FFF2-40B4-BE49-F238E27FC236}">
                      <a16:creationId xmlns:a16="http://schemas.microsoft.com/office/drawing/2014/main" id="{769F3571-829D-413F-9941-B6302C18957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6" name="Create">
                  <a:extLst>
                    <a:ext uri="{FF2B5EF4-FFF2-40B4-BE49-F238E27FC236}">
                      <a16:creationId xmlns:a16="http://schemas.microsoft.com/office/drawing/2014/main" id="{2306891C-9CFA-41EA-B2A2-F9294C685015}"/>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97" name="그룹 496">
                <a:extLst>
                  <a:ext uri="{FF2B5EF4-FFF2-40B4-BE49-F238E27FC236}">
                    <a16:creationId xmlns:a16="http://schemas.microsoft.com/office/drawing/2014/main" id="{3D11B695-DF7A-4E0A-8CC8-A2A7D73660A0}"/>
                  </a:ext>
                </a:extLst>
              </p:cNvPr>
              <p:cNvGrpSpPr/>
              <p:nvPr/>
            </p:nvGrpSpPr>
            <p:grpSpPr>
              <a:xfrm>
                <a:off x="9664786" y="6083612"/>
                <a:ext cx="281917" cy="285412"/>
                <a:chOff x="6603234" y="4517407"/>
                <a:chExt cx="488446" cy="488446"/>
              </a:xfrm>
            </p:grpSpPr>
            <p:sp>
              <p:nvSpPr>
                <p:cNvPr id="513" name="Oval">
                  <a:extLst>
                    <a:ext uri="{FF2B5EF4-FFF2-40B4-BE49-F238E27FC236}">
                      <a16:creationId xmlns:a16="http://schemas.microsoft.com/office/drawing/2014/main" id="{A7E2AE3D-9EFD-4816-9C55-4259D47932E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4" name="Freeform 130">
                  <a:extLst>
                    <a:ext uri="{FF2B5EF4-FFF2-40B4-BE49-F238E27FC236}">
                      <a16:creationId xmlns:a16="http://schemas.microsoft.com/office/drawing/2014/main" id="{02108411-37A5-4FF4-ADF8-EB7D3B66CD5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98" name="그룹 497">
                <a:extLst>
                  <a:ext uri="{FF2B5EF4-FFF2-40B4-BE49-F238E27FC236}">
                    <a16:creationId xmlns:a16="http://schemas.microsoft.com/office/drawing/2014/main" id="{73DDF29C-2756-4A6C-9C8E-4B165C07B81C}"/>
                  </a:ext>
                </a:extLst>
              </p:cNvPr>
              <p:cNvGrpSpPr/>
              <p:nvPr/>
            </p:nvGrpSpPr>
            <p:grpSpPr>
              <a:xfrm>
                <a:off x="8987029" y="6083609"/>
                <a:ext cx="281917" cy="285413"/>
                <a:chOff x="8463884" y="6122086"/>
                <a:chExt cx="281917" cy="285413"/>
              </a:xfrm>
            </p:grpSpPr>
            <p:sp>
              <p:nvSpPr>
                <p:cNvPr id="510" name="Oval">
                  <a:extLst>
                    <a:ext uri="{FF2B5EF4-FFF2-40B4-BE49-F238E27FC236}">
                      <a16:creationId xmlns:a16="http://schemas.microsoft.com/office/drawing/2014/main" id="{46C942B2-2E89-447B-8B89-ABC65901D58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1" name="Phone">
                  <a:extLst>
                    <a:ext uri="{FF2B5EF4-FFF2-40B4-BE49-F238E27FC236}">
                      <a16:creationId xmlns:a16="http://schemas.microsoft.com/office/drawing/2014/main" id="{461EF3F0-01EA-4986-8E9E-CF56DA3B709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99" name="Oval">
                <a:extLst>
                  <a:ext uri="{FF2B5EF4-FFF2-40B4-BE49-F238E27FC236}">
                    <a16:creationId xmlns:a16="http://schemas.microsoft.com/office/drawing/2014/main" id="{F8CDC717-0D0F-4BEB-97E6-022A8061A0C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00" name="그룹 499">
                <a:extLst>
                  <a:ext uri="{FF2B5EF4-FFF2-40B4-BE49-F238E27FC236}">
                    <a16:creationId xmlns:a16="http://schemas.microsoft.com/office/drawing/2014/main" id="{A2B424E6-0DBE-4613-9B35-AAB0D97D0F77}"/>
                  </a:ext>
                </a:extLst>
              </p:cNvPr>
              <p:cNvGrpSpPr/>
              <p:nvPr/>
            </p:nvGrpSpPr>
            <p:grpSpPr>
              <a:xfrm>
                <a:off x="10339910" y="6075424"/>
                <a:ext cx="281917" cy="285412"/>
                <a:chOff x="8097032" y="4517407"/>
                <a:chExt cx="488446" cy="488446"/>
              </a:xfrm>
            </p:grpSpPr>
            <p:sp>
              <p:nvSpPr>
                <p:cNvPr id="502" name="Oval">
                  <a:extLst>
                    <a:ext uri="{FF2B5EF4-FFF2-40B4-BE49-F238E27FC236}">
                      <a16:creationId xmlns:a16="http://schemas.microsoft.com/office/drawing/2014/main" id="{809AF69C-538B-4CA1-931C-04CEC7BD36C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03" name="그룹 502">
                  <a:extLst>
                    <a:ext uri="{FF2B5EF4-FFF2-40B4-BE49-F238E27FC236}">
                      <a16:creationId xmlns:a16="http://schemas.microsoft.com/office/drawing/2014/main" id="{B4DA12B5-D1E0-42E5-8745-8644813A1734}"/>
                    </a:ext>
                  </a:extLst>
                </p:cNvPr>
                <p:cNvGrpSpPr/>
                <p:nvPr/>
              </p:nvGrpSpPr>
              <p:grpSpPr>
                <a:xfrm>
                  <a:off x="8206228" y="4636944"/>
                  <a:ext cx="270054" cy="295513"/>
                  <a:chOff x="8195379" y="4636944"/>
                  <a:chExt cx="270054" cy="295513"/>
                </a:xfrm>
              </p:grpSpPr>
              <p:grpSp>
                <p:nvGrpSpPr>
                  <p:cNvPr id="504" name="그룹 503">
                    <a:extLst>
                      <a:ext uri="{FF2B5EF4-FFF2-40B4-BE49-F238E27FC236}">
                        <a16:creationId xmlns:a16="http://schemas.microsoft.com/office/drawing/2014/main" id="{180B0E88-8B28-4412-9792-42ED720BBA40}"/>
                      </a:ext>
                    </a:extLst>
                  </p:cNvPr>
                  <p:cNvGrpSpPr/>
                  <p:nvPr/>
                </p:nvGrpSpPr>
                <p:grpSpPr>
                  <a:xfrm>
                    <a:off x="8195379" y="4636944"/>
                    <a:ext cx="217562" cy="249372"/>
                    <a:chOff x="7971802" y="-2010646"/>
                    <a:chExt cx="1254159" cy="1437547"/>
                  </a:xfrm>
                  <a:noFill/>
                </p:grpSpPr>
                <p:sp>
                  <p:nvSpPr>
                    <p:cNvPr id="508" name="자유형: 도형 507">
                      <a:extLst>
                        <a:ext uri="{FF2B5EF4-FFF2-40B4-BE49-F238E27FC236}">
                          <a16:creationId xmlns:a16="http://schemas.microsoft.com/office/drawing/2014/main" id="{1BD316AA-CC50-4A26-8F88-4295118A2C7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09" name="자유형: 도형 508">
                      <a:extLst>
                        <a:ext uri="{FF2B5EF4-FFF2-40B4-BE49-F238E27FC236}">
                          <a16:creationId xmlns:a16="http://schemas.microsoft.com/office/drawing/2014/main" id="{4CEF1F18-C695-44A6-9F76-2A66ED641915}"/>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05" name="그룹 504">
                    <a:extLst>
                      <a:ext uri="{FF2B5EF4-FFF2-40B4-BE49-F238E27FC236}">
                        <a16:creationId xmlns:a16="http://schemas.microsoft.com/office/drawing/2014/main" id="{2EF18D6B-5F8B-4FE9-9EF6-B8BBC1972B5F}"/>
                      </a:ext>
                    </a:extLst>
                  </p:cNvPr>
                  <p:cNvGrpSpPr/>
                  <p:nvPr/>
                </p:nvGrpSpPr>
                <p:grpSpPr>
                  <a:xfrm>
                    <a:off x="8360451" y="4827475"/>
                    <a:ext cx="104982" cy="104982"/>
                    <a:chOff x="8382149" y="4833825"/>
                    <a:chExt cx="104982" cy="104982"/>
                  </a:xfrm>
                </p:grpSpPr>
                <p:sp>
                  <p:nvSpPr>
                    <p:cNvPr id="506" name="Oval">
                      <a:extLst>
                        <a:ext uri="{FF2B5EF4-FFF2-40B4-BE49-F238E27FC236}">
                          <a16:creationId xmlns:a16="http://schemas.microsoft.com/office/drawing/2014/main" id="{7C3F527F-31E6-4F88-AB9C-B6B217E7EB70}"/>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07" name="그래픽 506" descr="닫기">
                      <a:extLst>
                        <a:ext uri="{FF2B5EF4-FFF2-40B4-BE49-F238E27FC236}">
                          <a16:creationId xmlns:a16="http://schemas.microsoft.com/office/drawing/2014/main" id="{A426C5F8-0BF5-409F-B924-E845A47BAC6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501" name="그래픽 500" descr="미래">
                <a:extLst>
                  <a:ext uri="{FF2B5EF4-FFF2-40B4-BE49-F238E27FC236}">
                    <a16:creationId xmlns:a16="http://schemas.microsoft.com/office/drawing/2014/main" id="{C72937D7-FB8A-459C-B7D1-A35FEECF5963}"/>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95" name="사각형: 둥근 모서리 494">
              <a:extLst>
                <a:ext uri="{FF2B5EF4-FFF2-40B4-BE49-F238E27FC236}">
                  <a16:creationId xmlns:a16="http://schemas.microsoft.com/office/drawing/2014/main" id="{CBF09CBE-ECFC-4F55-B74F-8218811FD5F6}"/>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523" name="그룹 522">
            <a:extLst>
              <a:ext uri="{FF2B5EF4-FFF2-40B4-BE49-F238E27FC236}">
                <a16:creationId xmlns:a16="http://schemas.microsoft.com/office/drawing/2014/main" id="{207A0907-3490-4F9B-A2D7-C281D4200F4E}"/>
              </a:ext>
            </a:extLst>
          </p:cNvPr>
          <p:cNvGrpSpPr/>
          <p:nvPr/>
        </p:nvGrpSpPr>
        <p:grpSpPr>
          <a:xfrm>
            <a:off x="3215990" y="5398876"/>
            <a:ext cx="511242" cy="253211"/>
            <a:chOff x="637436" y="2758665"/>
            <a:chExt cx="511242" cy="253211"/>
          </a:xfrm>
        </p:grpSpPr>
        <p:sp>
          <p:nvSpPr>
            <p:cNvPr id="524" name="직사각형 523">
              <a:extLst>
                <a:ext uri="{FF2B5EF4-FFF2-40B4-BE49-F238E27FC236}">
                  <a16:creationId xmlns:a16="http://schemas.microsoft.com/office/drawing/2014/main" id="{E1D3C062-58CF-48DB-9D49-85B3B165D145}"/>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3</a:t>
              </a:r>
              <a:endParaRPr kumimoji="1" lang="ko-KR" altLang="en-US" sz="800" b="1" kern="1200" dirty="0">
                <a:solidFill>
                  <a:srgbClr val="595959"/>
                </a:solidFill>
                <a:latin typeface="맑은 고딕"/>
                <a:ea typeface="맑은 고딕" panose="020B0503020000020004" pitchFamily="50" charset="-127"/>
              </a:endParaRPr>
            </a:p>
          </p:txBody>
        </p:sp>
        <p:sp>
          <p:nvSpPr>
            <p:cNvPr id="525"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3ABC55D9-2EAF-4D08-ACC9-480F325E211C}"/>
                </a:ext>
              </a:extLst>
            </p:cNvPr>
            <p:cNvSpPr>
              <a:spLocks noChangeAspect="1"/>
            </p:cNvSpPr>
            <p:nvPr>
              <p:custDataLst>
                <p:tags r:id="rId3"/>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526" name="그룹 525">
            <a:extLst>
              <a:ext uri="{FF2B5EF4-FFF2-40B4-BE49-F238E27FC236}">
                <a16:creationId xmlns:a16="http://schemas.microsoft.com/office/drawing/2014/main" id="{1C550135-4284-46B8-AB03-28B44B54A96B}"/>
              </a:ext>
            </a:extLst>
          </p:cNvPr>
          <p:cNvGrpSpPr/>
          <p:nvPr/>
        </p:nvGrpSpPr>
        <p:grpSpPr>
          <a:xfrm>
            <a:off x="3181589" y="5636612"/>
            <a:ext cx="5165826" cy="453092"/>
            <a:chOff x="3191958" y="1868194"/>
            <a:chExt cx="5165826" cy="453092"/>
          </a:xfrm>
        </p:grpSpPr>
        <p:sp>
          <p:nvSpPr>
            <p:cNvPr id="527" name="Text Box">
              <a:extLst>
                <a:ext uri="{FF2B5EF4-FFF2-40B4-BE49-F238E27FC236}">
                  <a16:creationId xmlns:a16="http://schemas.microsoft.com/office/drawing/2014/main" id="{A4EA28C0-1ACA-4B70-8DD7-E628C1252F26}"/>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528" name="직사각형 527">
              <a:extLst>
                <a:ext uri="{FF2B5EF4-FFF2-40B4-BE49-F238E27FC236}">
                  <a16:creationId xmlns:a16="http://schemas.microsoft.com/office/drawing/2014/main" id="{4DAF7251-E60A-402D-9FF0-866D4AAD079A}"/>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529" name="그룹 528">
              <a:extLst>
                <a:ext uri="{FF2B5EF4-FFF2-40B4-BE49-F238E27FC236}">
                  <a16:creationId xmlns:a16="http://schemas.microsoft.com/office/drawing/2014/main" id="{5805536F-6C79-4CD6-9A56-A33243F05A3F}"/>
                </a:ext>
              </a:extLst>
            </p:cNvPr>
            <p:cNvGrpSpPr/>
            <p:nvPr/>
          </p:nvGrpSpPr>
          <p:grpSpPr>
            <a:xfrm>
              <a:off x="3311238" y="1971630"/>
              <a:ext cx="502229" cy="246221"/>
              <a:chOff x="4392611" y="1907356"/>
              <a:chExt cx="502229" cy="246221"/>
            </a:xfrm>
          </p:grpSpPr>
          <p:sp>
            <p:nvSpPr>
              <p:cNvPr id="556" name="직사각형 555">
                <a:extLst>
                  <a:ext uri="{FF2B5EF4-FFF2-40B4-BE49-F238E27FC236}">
                    <a16:creationId xmlns:a16="http://schemas.microsoft.com/office/drawing/2014/main" id="{553E23BA-6CE9-4A03-872F-FE4AF0AA0B93}"/>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61C4A55E-0A9A-41B2-82BD-240913C43470}"/>
                  </a:ext>
                </a:extLst>
              </p:cNvPr>
              <p:cNvGrpSpPr/>
              <p:nvPr/>
            </p:nvGrpSpPr>
            <p:grpSpPr>
              <a:xfrm>
                <a:off x="4392611" y="1954866"/>
                <a:ext cx="151200" cy="151200"/>
                <a:chOff x="4392611" y="1954866"/>
                <a:chExt cx="151200" cy="151200"/>
              </a:xfrm>
            </p:grpSpPr>
            <p:sp>
              <p:nvSpPr>
                <p:cNvPr id="558" name="자유형: 도형 557">
                  <a:extLst>
                    <a:ext uri="{FF2B5EF4-FFF2-40B4-BE49-F238E27FC236}">
                      <a16:creationId xmlns:a16="http://schemas.microsoft.com/office/drawing/2014/main" id="{DFC53910-197D-46AC-9915-3BC32CD57021}"/>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59" name="자유형: 도형 558">
                  <a:extLst>
                    <a:ext uri="{FF2B5EF4-FFF2-40B4-BE49-F238E27FC236}">
                      <a16:creationId xmlns:a16="http://schemas.microsoft.com/office/drawing/2014/main" id="{C2212A99-CECB-405F-A526-DF0D74146516}"/>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530" name="그래픽 529" descr="별">
              <a:extLst>
                <a:ext uri="{FF2B5EF4-FFF2-40B4-BE49-F238E27FC236}">
                  <a16:creationId xmlns:a16="http://schemas.microsoft.com/office/drawing/2014/main" id="{EA65A867-DC37-46D8-A740-345E55F396C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531" name="그룹 530">
              <a:extLst>
                <a:ext uri="{FF2B5EF4-FFF2-40B4-BE49-F238E27FC236}">
                  <a16:creationId xmlns:a16="http://schemas.microsoft.com/office/drawing/2014/main" id="{E00EA67A-74FD-4ED6-BB7A-7F8BF95DC94A}"/>
                </a:ext>
              </a:extLst>
            </p:cNvPr>
            <p:cNvGrpSpPr/>
            <p:nvPr/>
          </p:nvGrpSpPr>
          <p:grpSpPr>
            <a:xfrm>
              <a:off x="4147245" y="2004146"/>
              <a:ext cx="171825" cy="171825"/>
              <a:chOff x="9882231" y="5758893"/>
              <a:chExt cx="914400" cy="914400"/>
            </a:xfrm>
          </p:grpSpPr>
          <p:sp>
            <p:nvSpPr>
              <p:cNvPr id="554" name="타원 553">
                <a:extLst>
                  <a:ext uri="{FF2B5EF4-FFF2-40B4-BE49-F238E27FC236}">
                    <a16:creationId xmlns:a16="http://schemas.microsoft.com/office/drawing/2014/main" id="{9E98D905-BD89-4DCA-B7CE-837B48350554}"/>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55" name="직선 연결선 554">
                <a:extLst>
                  <a:ext uri="{FF2B5EF4-FFF2-40B4-BE49-F238E27FC236}">
                    <a16:creationId xmlns:a16="http://schemas.microsoft.com/office/drawing/2014/main" id="{53FFF217-6510-4DAB-853A-B522E39D4355}"/>
                  </a:ext>
                </a:extLst>
              </p:cNvPr>
              <p:cNvCxnSpPr>
                <a:stCxn id="554" idx="7"/>
                <a:endCxn id="554"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32" name="그룹 531">
              <a:extLst>
                <a:ext uri="{FF2B5EF4-FFF2-40B4-BE49-F238E27FC236}">
                  <a16:creationId xmlns:a16="http://schemas.microsoft.com/office/drawing/2014/main" id="{D2022A5C-AF59-48ED-9E78-99E71752B366}"/>
                </a:ext>
              </a:extLst>
            </p:cNvPr>
            <p:cNvGrpSpPr/>
            <p:nvPr/>
          </p:nvGrpSpPr>
          <p:grpSpPr>
            <a:xfrm>
              <a:off x="6658505" y="1947940"/>
              <a:ext cx="1634798" cy="293600"/>
              <a:chOff x="8987029" y="6075424"/>
              <a:chExt cx="1634798" cy="293600"/>
            </a:xfrm>
          </p:grpSpPr>
          <p:grpSp>
            <p:nvGrpSpPr>
              <p:cNvPr id="534" name="그룹 533">
                <a:extLst>
                  <a:ext uri="{FF2B5EF4-FFF2-40B4-BE49-F238E27FC236}">
                    <a16:creationId xmlns:a16="http://schemas.microsoft.com/office/drawing/2014/main" id="{269009DA-3CD8-4419-9EFF-0A7DCBBBCA8E}"/>
                  </a:ext>
                </a:extLst>
              </p:cNvPr>
              <p:cNvGrpSpPr/>
              <p:nvPr/>
            </p:nvGrpSpPr>
            <p:grpSpPr>
              <a:xfrm>
                <a:off x="10002348" y="6075424"/>
                <a:ext cx="281917" cy="285412"/>
                <a:chOff x="6284958" y="3632365"/>
                <a:chExt cx="513408" cy="513408"/>
              </a:xfrm>
            </p:grpSpPr>
            <p:sp>
              <p:nvSpPr>
                <p:cNvPr id="552" name="Oval">
                  <a:extLst>
                    <a:ext uri="{FF2B5EF4-FFF2-40B4-BE49-F238E27FC236}">
                      <a16:creationId xmlns:a16="http://schemas.microsoft.com/office/drawing/2014/main" id="{FC32D3FC-F314-4490-BF74-369CE27C751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53" name="Create">
                  <a:extLst>
                    <a:ext uri="{FF2B5EF4-FFF2-40B4-BE49-F238E27FC236}">
                      <a16:creationId xmlns:a16="http://schemas.microsoft.com/office/drawing/2014/main" id="{E4FAF7C7-6EFC-46C3-AABD-F86C4D7AE7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35" name="그룹 534">
                <a:extLst>
                  <a:ext uri="{FF2B5EF4-FFF2-40B4-BE49-F238E27FC236}">
                    <a16:creationId xmlns:a16="http://schemas.microsoft.com/office/drawing/2014/main" id="{1B8DD945-C4EE-4493-B676-F96CE4DAED18}"/>
                  </a:ext>
                </a:extLst>
              </p:cNvPr>
              <p:cNvGrpSpPr/>
              <p:nvPr/>
            </p:nvGrpSpPr>
            <p:grpSpPr>
              <a:xfrm>
                <a:off x="9664786" y="6083612"/>
                <a:ext cx="281917" cy="285412"/>
                <a:chOff x="6603234" y="4517407"/>
                <a:chExt cx="488446" cy="488446"/>
              </a:xfrm>
            </p:grpSpPr>
            <p:sp>
              <p:nvSpPr>
                <p:cNvPr id="550" name="Oval">
                  <a:extLst>
                    <a:ext uri="{FF2B5EF4-FFF2-40B4-BE49-F238E27FC236}">
                      <a16:creationId xmlns:a16="http://schemas.microsoft.com/office/drawing/2014/main" id="{D85A34A5-56F2-44BC-8E7E-B2940618E807}"/>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51" name="Freeform 130">
                  <a:extLst>
                    <a:ext uri="{FF2B5EF4-FFF2-40B4-BE49-F238E27FC236}">
                      <a16:creationId xmlns:a16="http://schemas.microsoft.com/office/drawing/2014/main" id="{7A5187AE-9918-4A1E-931F-7ECEAD2F351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36" name="그룹 535">
                <a:extLst>
                  <a:ext uri="{FF2B5EF4-FFF2-40B4-BE49-F238E27FC236}">
                    <a16:creationId xmlns:a16="http://schemas.microsoft.com/office/drawing/2014/main" id="{CC9C38C2-D308-45A0-BC33-F9213AE24DF2}"/>
                  </a:ext>
                </a:extLst>
              </p:cNvPr>
              <p:cNvGrpSpPr/>
              <p:nvPr/>
            </p:nvGrpSpPr>
            <p:grpSpPr>
              <a:xfrm>
                <a:off x="8987029" y="6083609"/>
                <a:ext cx="281917" cy="285413"/>
                <a:chOff x="8463884" y="6122086"/>
                <a:chExt cx="281917" cy="285413"/>
              </a:xfrm>
            </p:grpSpPr>
            <p:sp>
              <p:nvSpPr>
                <p:cNvPr id="548" name="Oval">
                  <a:extLst>
                    <a:ext uri="{FF2B5EF4-FFF2-40B4-BE49-F238E27FC236}">
                      <a16:creationId xmlns:a16="http://schemas.microsoft.com/office/drawing/2014/main" id="{F8B89E15-0AD4-4639-A230-30DCCF3480F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49" name="Phone">
                  <a:extLst>
                    <a:ext uri="{FF2B5EF4-FFF2-40B4-BE49-F238E27FC236}">
                      <a16:creationId xmlns:a16="http://schemas.microsoft.com/office/drawing/2014/main" id="{FA20FC72-4D36-44A0-994F-77A1158D45B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537" name="Oval">
                <a:extLst>
                  <a:ext uri="{FF2B5EF4-FFF2-40B4-BE49-F238E27FC236}">
                    <a16:creationId xmlns:a16="http://schemas.microsoft.com/office/drawing/2014/main" id="{48906F3A-B41C-42CB-B097-0F448116AF3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38" name="그룹 537">
                <a:extLst>
                  <a:ext uri="{FF2B5EF4-FFF2-40B4-BE49-F238E27FC236}">
                    <a16:creationId xmlns:a16="http://schemas.microsoft.com/office/drawing/2014/main" id="{9DE02E3D-E989-458F-AE91-2CAA61BAA1DB}"/>
                  </a:ext>
                </a:extLst>
              </p:cNvPr>
              <p:cNvGrpSpPr/>
              <p:nvPr/>
            </p:nvGrpSpPr>
            <p:grpSpPr>
              <a:xfrm>
                <a:off x="10339910" y="6075424"/>
                <a:ext cx="281917" cy="285412"/>
                <a:chOff x="8097032" y="4517407"/>
                <a:chExt cx="488446" cy="488446"/>
              </a:xfrm>
            </p:grpSpPr>
            <p:sp>
              <p:nvSpPr>
                <p:cNvPr id="540" name="Oval">
                  <a:extLst>
                    <a:ext uri="{FF2B5EF4-FFF2-40B4-BE49-F238E27FC236}">
                      <a16:creationId xmlns:a16="http://schemas.microsoft.com/office/drawing/2014/main" id="{17C89EA8-3C84-4F17-997B-532FC4555DCA}"/>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41" name="그룹 540">
                  <a:extLst>
                    <a:ext uri="{FF2B5EF4-FFF2-40B4-BE49-F238E27FC236}">
                      <a16:creationId xmlns:a16="http://schemas.microsoft.com/office/drawing/2014/main" id="{6D31A565-9E05-4D70-AD80-EA35642A5034}"/>
                    </a:ext>
                  </a:extLst>
                </p:cNvPr>
                <p:cNvGrpSpPr/>
                <p:nvPr/>
              </p:nvGrpSpPr>
              <p:grpSpPr>
                <a:xfrm>
                  <a:off x="8206228" y="4636944"/>
                  <a:ext cx="270054" cy="295513"/>
                  <a:chOff x="8195379" y="4636944"/>
                  <a:chExt cx="270054" cy="295513"/>
                </a:xfrm>
              </p:grpSpPr>
              <p:grpSp>
                <p:nvGrpSpPr>
                  <p:cNvPr id="542" name="그룹 541">
                    <a:extLst>
                      <a:ext uri="{FF2B5EF4-FFF2-40B4-BE49-F238E27FC236}">
                        <a16:creationId xmlns:a16="http://schemas.microsoft.com/office/drawing/2014/main" id="{3AEE665A-DFAB-42C8-9049-F03716FC74ED}"/>
                      </a:ext>
                    </a:extLst>
                  </p:cNvPr>
                  <p:cNvGrpSpPr/>
                  <p:nvPr/>
                </p:nvGrpSpPr>
                <p:grpSpPr>
                  <a:xfrm>
                    <a:off x="8195379" y="4636944"/>
                    <a:ext cx="217562" cy="249372"/>
                    <a:chOff x="7971802" y="-2010646"/>
                    <a:chExt cx="1254159" cy="1437547"/>
                  </a:xfrm>
                  <a:noFill/>
                </p:grpSpPr>
                <p:sp>
                  <p:nvSpPr>
                    <p:cNvPr id="546" name="자유형: 도형 545">
                      <a:extLst>
                        <a:ext uri="{FF2B5EF4-FFF2-40B4-BE49-F238E27FC236}">
                          <a16:creationId xmlns:a16="http://schemas.microsoft.com/office/drawing/2014/main" id="{23C7FC34-D3ED-470D-9532-428CCCD56E6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47" name="자유형: 도형 546">
                      <a:extLst>
                        <a:ext uri="{FF2B5EF4-FFF2-40B4-BE49-F238E27FC236}">
                          <a16:creationId xmlns:a16="http://schemas.microsoft.com/office/drawing/2014/main" id="{903DC31B-7BCD-42FA-8986-4830BDCD3B4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43" name="그룹 542">
                    <a:extLst>
                      <a:ext uri="{FF2B5EF4-FFF2-40B4-BE49-F238E27FC236}">
                        <a16:creationId xmlns:a16="http://schemas.microsoft.com/office/drawing/2014/main" id="{24DA58A6-A419-4FED-8D7E-CBA1BB6A5ED0}"/>
                      </a:ext>
                    </a:extLst>
                  </p:cNvPr>
                  <p:cNvGrpSpPr/>
                  <p:nvPr/>
                </p:nvGrpSpPr>
                <p:grpSpPr>
                  <a:xfrm>
                    <a:off x="8360451" y="4827475"/>
                    <a:ext cx="104982" cy="104982"/>
                    <a:chOff x="8382149" y="4833825"/>
                    <a:chExt cx="104982" cy="104982"/>
                  </a:xfrm>
                </p:grpSpPr>
                <p:sp>
                  <p:nvSpPr>
                    <p:cNvPr id="544" name="Oval">
                      <a:extLst>
                        <a:ext uri="{FF2B5EF4-FFF2-40B4-BE49-F238E27FC236}">
                          <a16:creationId xmlns:a16="http://schemas.microsoft.com/office/drawing/2014/main" id="{CBC5859F-F80D-4AF5-96D4-227CC5FED64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45" name="그래픽 544" descr="닫기">
                      <a:extLst>
                        <a:ext uri="{FF2B5EF4-FFF2-40B4-BE49-F238E27FC236}">
                          <a16:creationId xmlns:a16="http://schemas.microsoft.com/office/drawing/2014/main" id="{16E9DC6C-0914-424C-ACFE-20699AAC289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539" name="그래픽 538" descr="미래">
                <a:extLst>
                  <a:ext uri="{FF2B5EF4-FFF2-40B4-BE49-F238E27FC236}">
                    <a16:creationId xmlns:a16="http://schemas.microsoft.com/office/drawing/2014/main" id="{815EBB93-163C-4AEC-BE3E-8B25FBAC2DB4}"/>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533" name="사각형: 둥근 모서리 532">
              <a:extLst>
                <a:ext uri="{FF2B5EF4-FFF2-40B4-BE49-F238E27FC236}">
                  <a16:creationId xmlns:a16="http://schemas.microsoft.com/office/drawing/2014/main" id="{6056903A-87C6-4B34-A57F-2C43BE7252FB}"/>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560" name="Input Field">
            <a:extLst>
              <a:ext uri="{FF2B5EF4-FFF2-40B4-BE49-F238E27FC236}">
                <a16:creationId xmlns:a16="http://schemas.microsoft.com/office/drawing/2014/main" id="{869AF6E3-CC96-465A-B3B4-F6AB226D0C7D}"/>
              </a:ext>
            </a:extLst>
          </p:cNvPr>
          <p:cNvSpPr>
            <a:spLocks noChangeArrowheads="1"/>
          </p:cNvSpPr>
          <p:nvPr/>
        </p:nvSpPr>
        <p:spPr bwMode="auto">
          <a:xfrm>
            <a:off x="576732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그룹이동</a:t>
            </a:r>
            <a:endParaRPr lang="en-US" sz="900" b="1" dirty="0">
              <a:latin typeface="+mn-ea"/>
              <a:cs typeface="Segoe UI" panose="020B0502040204020203" pitchFamily="34" charset="0"/>
            </a:endParaRPr>
          </a:p>
        </p:txBody>
      </p:sp>
      <p:sp>
        <p:nvSpPr>
          <p:cNvPr id="561" name="Input Field">
            <a:extLst>
              <a:ext uri="{FF2B5EF4-FFF2-40B4-BE49-F238E27FC236}">
                <a16:creationId xmlns:a16="http://schemas.microsoft.com/office/drawing/2014/main" id="{E1627D7B-0126-42F4-A298-DBDA4D49D785}"/>
              </a:ext>
            </a:extLst>
          </p:cNvPr>
          <p:cNvSpPr>
            <a:spLocks noChangeArrowheads="1"/>
          </p:cNvSpPr>
          <p:nvPr/>
        </p:nvSpPr>
        <p:spPr bwMode="auto">
          <a:xfrm>
            <a:off x="315970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err="1">
                <a:latin typeface="+mn-ea"/>
                <a:cs typeface="Segoe UI" panose="020B0502040204020203" pitchFamily="34" charset="0"/>
              </a:rPr>
              <a:t>문자발송담기</a:t>
            </a:r>
            <a:endParaRPr lang="en-US" altLang="ko-KR" sz="900" b="1" dirty="0">
              <a:latin typeface="+mn-ea"/>
              <a:cs typeface="Segoe UI" panose="020B0502040204020203" pitchFamily="34" charset="0"/>
            </a:endParaRPr>
          </a:p>
        </p:txBody>
      </p:sp>
      <p:sp>
        <p:nvSpPr>
          <p:cNvPr id="562" name="사각형: 둥근 모서리 561">
            <a:extLst>
              <a:ext uri="{FF2B5EF4-FFF2-40B4-BE49-F238E27FC236}">
                <a16:creationId xmlns:a16="http://schemas.microsoft.com/office/drawing/2014/main" id="{6C14445F-2588-465B-8257-811CAD501DF8}"/>
              </a:ext>
            </a:extLst>
          </p:cNvPr>
          <p:cNvSpPr/>
          <p:nvPr/>
        </p:nvSpPr>
        <p:spPr>
          <a:xfrm>
            <a:off x="4548107" y="6260783"/>
            <a:ext cx="1169148" cy="235615"/>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ko-KR" altLang="en-US" sz="1000" kern="1200" dirty="0">
                <a:solidFill>
                  <a:srgbClr val="464646"/>
                </a:solidFill>
                <a:latin typeface="맑은 고딕"/>
                <a:ea typeface="맑은 고딕" panose="020B0503020000020004" pitchFamily="50" charset="-127"/>
              </a:rPr>
              <a:t>그룹 </a:t>
            </a:r>
            <a:r>
              <a:rPr kumimoji="1" lang="en-US" altLang="ko-KR" sz="1000" kern="1200" dirty="0">
                <a:solidFill>
                  <a:srgbClr val="464646"/>
                </a:solidFill>
                <a:latin typeface="맑은 고딕"/>
                <a:ea typeface="맑은 고딕" panose="020B0503020000020004" pitchFamily="50" charset="-127"/>
              </a:rPr>
              <a:t>1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sp>
        <p:nvSpPr>
          <p:cNvPr id="563" name="자유형: 도형 562">
            <a:extLst>
              <a:ext uri="{FF2B5EF4-FFF2-40B4-BE49-F238E27FC236}">
                <a16:creationId xmlns:a16="http://schemas.microsoft.com/office/drawing/2014/main" id="{D4D0F2A0-4E8C-4557-9351-E6797D5F5AA3}"/>
              </a:ext>
            </a:extLst>
          </p:cNvPr>
          <p:cNvSpPr/>
          <p:nvPr/>
        </p:nvSpPr>
        <p:spPr>
          <a:xfrm>
            <a:off x="3296019" y="170794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64" name="자유형: 도형 563">
            <a:extLst>
              <a:ext uri="{FF2B5EF4-FFF2-40B4-BE49-F238E27FC236}">
                <a16:creationId xmlns:a16="http://schemas.microsoft.com/office/drawing/2014/main" id="{32B3E75B-44AC-4752-A830-B23C2E617C7C}"/>
              </a:ext>
            </a:extLst>
          </p:cNvPr>
          <p:cNvSpPr/>
          <p:nvPr/>
        </p:nvSpPr>
        <p:spPr>
          <a:xfrm>
            <a:off x="3322222" y="174588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65" name="TextBox 564">
            <a:extLst>
              <a:ext uri="{FF2B5EF4-FFF2-40B4-BE49-F238E27FC236}">
                <a16:creationId xmlns:a16="http://schemas.microsoft.com/office/drawing/2014/main" id="{2853F337-CC1E-4E00-9CF7-F29B4C0BA245}"/>
              </a:ext>
            </a:extLst>
          </p:cNvPr>
          <p:cNvSpPr txBox="1"/>
          <p:nvPr/>
        </p:nvSpPr>
        <p:spPr>
          <a:xfrm>
            <a:off x="3854397" y="1680206"/>
            <a:ext cx="441146" cy="246221"/>
          </a:xfrm>
          <a:prstGeom prst="rect">
            <a:avLst/>
          </a:prstGeom>
          <a:noFill/>
        </p:spPr>
        <p:txBody>
          <a:bodyPr wrap="none" rtlCol="0">
            <a:spAutoFit/>
          </a:bodyPr>
          <a:lstStyle/>
          <a:p>
            <a:r>
              <a:rPr lang="ko-KR" altLang="en-US" sz="1000" b="1" dirty="0"/>
              <a:t>상태</a:t>
            </a:r>
          </a:p>
        </p:txBody>
      </p:sp>
      <p:sp>
        <p:nvSpPr>
          <p:cNvPr id="566" name="TextBox 565">
            <a:extLst>
              <a:ext uri="{FF2B5EF4-FFF2-40B4-BE49-F238E27FC236}">
                <a16:creationId xmlns:a16="http://schemas.microsoft.com/office/drawing/2014/main" id="{F26003B8-1331-4F6B-98D6-8B111ED54030}"/>
              </a:ext>
            </a:extLst>
          </p:cNvPr>
          <p:cNvSpPr txBox="1"/>
          <p:nvPr/>
        </p:nvSpPr>
        <p:spPr>
          <a:xfrm>
            <a:off x="4531569" y="1689388"/>
            <a:ext cx="441146" cy="246221"/>
          </a:xfrm>
          <a:prstGeom prst="rect">
            <a:avLst/>
          </a:prstGeom>
          <a:noFill/>
        </p:spPr>
        <p:txBody>
          <a:bodyPr wrap="none" rtlCol="0">
            <a:spAutoFit/>
          </a:bodyPr>
          <a:lstStyle/>
          <a:p>
            <a:r>
              <a:rPr lang="ko-KR" altLang="en-US" sz="1000" b="1"/>
              <a:t>이름</a:t>
            </a:r>
            <a:endParaRPr lang="ko-KR" altLang="en-US" sz="1000" b="1" dirty="0"/>
          </a:p>
        </p:txBody>
      </p:sp>
      <p:sp>
        <p:nvSpPr>
          <p:cNvPr id="567" name="TextBox 566">
            <a:extLst>
              <a:ext uri="{FF2B5EF4-FFF2-40B4-BE49-F238E27FC236}">
                <a16:creationId xmlns:a16="http://schemas.microsoft.com/office/drawing/2014/main" id="{E8925D82-EAF5-4CE2-90F3-AA1C552C92E9}"/>
              </a:ext>
            </a:extLst>
          </p:cNvPr>
          <p:cNvSpPr txBox="1"/>
          <p:nvPr/>
        </p:nvSpPr>
        <p:spPr>
          <a:xfrm>
            <a:off x="5503376" y="1707942"/>
            <a:ext cx="569388" cy="246221"/>
          </a:xfrm>
          <a:prstGeom prst="rect">
            <a:avLst/>
          </a:prstGeom>
          <a:noFill/>
        </p:spPr>
        <p:txBody>
          <a:bodyPr wrap="none" rtlCol="0">
            <a:spAutoFit/>
          </a:bodyPr>
          <a:lstStyle/>
          <a:p>
            <a:pPr algn="ctr"/>
            <a:r>
              <a:rPr lang="ko-KR" altLang="en-US" sz="1000" b="1"/>
              <a:t>연락처</a:t>
            </a:r>
            <a:endParaRPr lang="ko-KR" altLang="en-US" sz="1000" b="1" dirty="0"/>
          </a:p>
        </p:txBody>
      </p:sp>
      <p:sp>
        <p:nvSpPr>
          <p:cNvPr id="568" name="TextBox 567">
            <a:extLst>
              <a:ext uri="{FF2B5EF4-FFF2-40B4-BE49-F238E27FC236}">
                <a16:creationId xmlns:a16="http://schemas.microsoft.com/office/drawing/2014/main" id="{88E5F32D-73E2-4DDC-AD9A-3C5D6A61A817}"/>
              </a:ext>
            </a:extLst>
          </p:cNvPr>
          <p:cNvSpPr txBox="1"/>
          <p:nvPr/>
        </p:nvSpPr>
        <p:spPr>
          <a:xfrm>
            <a:off x="6541598" y="1701843"/>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sp>
        <p:nvSpPr>
          <p:cNvPr id="569" name="TextBox 568">
            <a:extLst>
              <a:ext uri="{FF2B5EF4-FFF2-40B4-BE49-F238E27FC236}">
                <a16:creationId xmlns:a16="http://schemas.microsoft.com/office/drawing/2014/main" id="{D3A6AD7A-6093-41CC-8643-B334F87E2917}"/>
              </a:ext>
            </a:extLst>
          </p:cNvPr>
          <p:cNvSpPr txBox="1"/>
          <p:nvPr/>
        </p:nvSpPr>
        <p:spPr>
          <a:xfrm>
            <a:off x="4404914" y="6006294"/>
            <a:ext cx="28638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57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F0C56CEC-C96A-4B07-B8D9-642BDF3DACBE}"/>
              </a:ext>
            </a:extLst>
          </p:cNvPr>
          <p:cNvSpPr/>
          <p:nvPr>
            <p:custDataLst>
              <p:tags r:id="rId2"/>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07" name="Input Field">
            <a:extLst>
              <a:ext uri="{FF2B5EF4-FFF2-40B4-BE49-F238E27FC236}">
                <a16:creationId xmlns:a16="http://schemas.microsoft.com/office/drawing/2014/main" id="{FEB5CBC5-3AE6-43F9-A6F0-EAE13A1CDE0D}"/>
              </a:ext>
            </a:extLst>
          </p:cNvPr>
          <p:cNvSpPr>
            <a:spLocks noChangeArrowheads="1"/>
          </p:cNvSpPr>
          <p:nvPr/>
        </p:nvSpPr>
        <p:spPr bwMode="auto">
          <a:xfrm>
            <a:off x="335422" y="6172612"/>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문자발송</a:t>
            </a:r>
            <a:endParaRPr lang="en-US" sz="900" b="1" dirty="0">
              <a:latin typeface="+mn-ea"/>
              <a:cs typeface="Segoe UI" panose="020B0502040204020203" pitchFamily="34" charset="0"/>
            </a:endParaRPr>
          </a:p>
        </p:txBody>
      </p:sp>
    </p:spTree>
    <p:extLst>
      <p:ext uri="{BB962C8B-B14F-4D97-AF65-F5344CB8AC3E}">
        <p14:creationId xmlns:p14="http://schemas.microsoft.com/office/powerpoint/2010/main" val="216499996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주소록</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그룹보기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단체문자발송</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2884122858"/>
              </p:ext>
            </p:extLst>
          </p:nvPr>
        </p:nvGraphicFramePr>
        <p:xfrm>
          <a:off x="8475836" y="575693"/>
          <a:ext cx="3555758" cy="3859710"/>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solidFill>
                            <a:srgbClr val="FF0000"/>
                          </a:solidFill>
                        </a:rPr>
                        <a:t>그룹명으로 수신자가 설정됨</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grpSp>
        <p:nvGrpSpPr>
          <p:cNvPr id="1275" name="그룹 1274">
            <a:extLst>
              <a:ext uri="{FF2B5EF4-FFF2-40B4-BE49-F238E27FC236}">
                <a16:creationId xmlns:a16="http://schemas.microsoft.com/office/drawing/2014/main" id="{496E9960-9B27-4B43-A3C3-3DE0FAEFBE7A}"/>
              </a:ext>
            </a:extLst>
          </p:cNvPr>
          <p:cNvGrpSpPr/>
          <p:nvPr/>
        </p:nvGrpSpPr>
        <p:grpSpPr>
          <a:xfrm>
            <a:off x="3179006" y="979955"/>
            <a:ext cx="2445939" cy="246221"/>
            <a:chOff x="4912502" y="1092509"/>
            <a:chExt cx="2445939" cy="246221"/>
          </a:xfrm>
        </p:grpSpPr>
        <p:grpSp>
          <p:nvGrpSpPr>
            <p:cNvPr id="1276" name="그룹 1275">
              <a:extLst>
                <a:ext uri="{FF2B5EF4-FFF2-40B4-BE49-F238E27FC236}">
                  <a16:creationId xmlns:a16="http://schemas.microsoft.com/office/drawing/2014/main" id="{7C68C8D7-798F-41CC-B21E-7E9F2C43E6E3}"/>
                </a:ext>
              </a:extLst>
            </p:cNvPr>
            <p:cNvGrpSpPr/>
            <p:nvPr/>
          </p:nvGrpSpPr>
          <p:grpSpPr>
            <a:xfrm>
              <a:off x="5769752" y="1092509"/>
              <a:ext cx="750615" cy="246221"/>
              <a:chOff x="4950344" y="1376914"/>
              <a:chExt cx="1389112" cy="246221"/>
            </a:xfrm>
          </p:grpSpPr>
          <p:sp>
            <p:nvSpPr>
              <p:cNvPr id="1283" name="직사각형 1282">
                <a:extLst>
                  <a:ext uri="{FF2B5EF4-FFF2-40B4-BE49-F238E27FC236}">
                    <a16:creationId xmlns:a16="http://schemas.microsoft.com/office/drawing/2014/main" id="{2C80248B-7070-48B8-9D3E-CA9015D4C1C9}"/>
                  </a:ext>
                </a:extLst>
              </p:cNvPr>
              <p:cNvSpPr/>
              <p:nvPr/>
            </p:nvSpPr>
            <p:spPr>
              <a:xfrm>
                <a:off x="4999378"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즐겨찾기</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4" name="Line">
                <a:extLst>
                  <a:ext uri="{FF2B5EF4-FFF2-40B4-BE49-F238E27FC236}">
                    <a16:creationId xmlns:a16="http://schemas.microsoft.com/office/drawing/2014/main" id="{9C019C7E-6BB2-409D-B851-91A97E67B05B}"/>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7" name="그룹 1276">
              <a:extLst>
                <a:ext uri="{FF2B5EF4-FFF2-40B4-BE49-F238E27FC236}">
                  <a16:creationId xmlns:a16="http://schemas.microsoft.com/office/drawing/2014/main" id="{D5A04952-D8BA-4A3E-8787-A20C8655D9B4}"/>
                </a:ext>
              </a:extLst>
            </p:cNvPr>
            <p:cNvGrpSpPr/>
            <p:nvPr/>
          </p:nvGrpSpPr>
          <p:grpSpPr>
            <a:xfrm>
              <a:off x="6532574" y="1092509"/>
              <a:ext cx="825867" cy="246221"/>
              <a:chOff x="4880716" y="1376914"/>
              <a:chExt cx="1528376" cy="246221"/>
            </a:xfrm>
          </p:grpSpPr>
          <p:sp>
            <p:nvSpPr>
              <p:cNvPr id="1281" name="직사각형 1280">
                <a:extLst>
                  <a:ext uri="{FF2B5EF4-FFF2-40B4-BE49-F238E27FC236}">
                    <a16:creationId xmlns:a16="http://schemas.microsoft.com/office/drawing/2014/main" id="{AE6926D7-6AB5-430E-87D3-CF5405802401}"/>
                  </a:ext>
                </a:extLst>
              </p:cNvPr>
              <p:cNvSpPr/>
              <p:nvPr/>
            </p:nvSpPr>
            <p:spPr>
              <a:xfrm>
                <a:off x="4880716" y="1376914"/>
                <a:ext cx="1528376"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블랙리스트</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2" name="Line">
                <a:extLst>
                  <a:ext uri="{FF2B5EF4-FFF2-40B4-BE49-F238E27FC236}">
                    <a16:creationId xmlns:a16="http://schemas.microsoft.com/office/drawing/2014/main" id="{EB5CC1CD-7A96-4739-BA3D-23EA92AF3C2F}"/>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8" name="그룹 1277">
              <a:extLst>
                <a:ext uri="{FF2B5EF4-FFF2-40B4-BE49-F238E27FC236}">
                  <a16:creationId xmlns:a16="http://schemas.microsoft.com/office/drawing/2014/main" id="{D0614F0E-7DA1-4DB7-B86E-5F91A75D34EA}"/>
                </a:ext>
              </a:extLst>
            </p:cNvPr>
            <p:cNvGrpSpPr/>
            <p:nvPr/>
          </p:nvGrpSpPr>
          <p:grpSpPr>
            <a:xfrm>
              <a:off x="4912502" y="1092509"/>
              <a:ext cx="750615" cy="246221"/>
              <a:chOff x="4950344" y="1376914"/>
              <a:chExt cx="1389112" cy="246221"/>
            </a:xfrm>
          </p:grpSpPr>
          <p:sp>
            <p:nvSpPr>
              <p:cNvPr id="1279" name="직사각형 1278">
                <a:extLst>
                  <a:ext uri="{FF2B5EF4-FFF2-40B4-BE49-F238E27FC236}">
                    <a16:creationId xmlns:a16="http://schemas.microsoft.com/office/drawing/2014/main" id="{6825467F-A4F5-4856-BB3D-31137F6052ED}"/>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0" name="Line">
                <a:extLst>
                  <a:ext uri="{FF2B5EF4-FFF2-40B4-BE49-F238E27FC236}">
                    <a16:creationId xmlns:a16="http://schemas.microsoft.com/office/drawing/2014/main" id="{46E040DF-C5E9-49B1-936B-203F85E6E811}"/>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290" name="직사각형 1289">
            <a:extLst>
              <a:ext uri="{FF2B5EF4-FFF2-40B4-BE49-F238E27FC236}">
                <a16:creationId xmlns:a16="http://schemas.microsoft.com/office/drawing/2014/main" id="{A04B2D69-4DC2-43B9-8F7B-88D2D1B19921}"/>
              </a:ext>
            </a:extLst>
          </p:cNvPr>
          <p:cNvSpPr/>
          <p:nvPr/>
        </p:nvSpPr>
        <p:spPr>
          <a:xfrm>
            <a:off x="3152058" y="131970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12" name="Text Box">
            <a:extLst>
              <a:ext uri="{FF2B5EF4-FFF2-40B4-BE49-F238E27FC236}">
                <a16:creationId xmlns:a16="http://schemas.microsoft.com/office/drawing/2014/main" id="{82372F54-C621-4CF9-B912-4203F4AE8B1C}"/>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4" name="그래픽 13" descr="돋보기">
            <a:extLst>
              <a:ext uri="{FF2B5EF4-FFF2-40B4-BE49-F238E27FC236}">
                <a16:creationId xmlns:a16="http://schemas.microsoft.com/office/drawing/2014/main" id="{BB0680CB-5579-4997-A846-94F78E30F18A}"/>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62538" y="1057335"/>
            <a:ext cx="207196" cy="207196"/>
          </a:xfrm>
          <a:prstGeom prst="rect">
            <a:avLst/>
          </a:prstGeom>
        </p:spPr>
      </p:pic>
      <p:sp>
        <p:nvSpPr>
          <p:cNvPr id="15" name="TextBox 14">
            <a:extLst>
              <a:ext uri="{FF2B5EF4-FFF2-40B4-BE49-F238E27FC236}">
                <a16:creationId xmlns:a16="http://schemas.microsoft.com/office/drawing/2014/main" id="{2DC5437D-7F48-4302-AF21-2FA64CCAA6FF}"/>
              </a:ext>
            </a:extLst>
          </p:cNvPr>
          <p:cNvSpPr txBox="1"/>
          <p:nvPr/>
        </p:nvSpPr>
        <p:spPr>
          <a:xfrm>
            <a:off x="3120784" y="604442"/>
            <a:ext cx="723275" cy="307777"/>
          </a:xfrm>
          <a:prstGeom prst="rect">
            <a:avLst/>
          </a:prstGeom>
          <a:noFill/>
        </p:spPr>
        <p:txBody>
          <a:bodyPr wrap="none" rtlCol="0">
            <a:spAutoFit/>
          </a:bodyPr>
          <a:lstStyle/>
          <a:p>
            <a:r>
              <a:rPr lang="ko-KR" altLang="en-US" b="1" dirty="0"/>
              <a:t>주소록</a:t>
            </a:r>
          </a:p>
        </p:txBody>
      </p:sp>
      <p:pic>
        <p:nvPicPr>
          <p:cNvPr id="3" name="그림 2">
            <a:extLst>
              <a:ext uri="{FF2B5EF4-FFF2-40B4-BE49-F238E27FC236}">
                <a16:creationId xmlns:a16="http://schemas.microsoft.com/office/drawing/2014/main" id="{1EE94BC8-424D-41B6-82F0-C9BCC73B4192}"/>
              </a:ext>
            </a:extLst>
          </p:cNvPr>
          <p:cNvPicPr>
            <a:picLocks noChangeAspect="1"/>
          </p:cNvPicPr>
          <p:nvPr/>
        </p:nvPicPr>
        <p:blipFill rotWithShape="1">
          <a:blip r:embed="rId9"/>
          <a:srcRect l="6110" t="1135" r="2225" b="2824"/>
          <a:stretch/>
        </p:blipFill>
        <p:spPr>
          <a:xfrm>
            <a:off x="155574" y="580729"/>
            <a:ext cx="2980039" cy="5815805"/>
          </a:xfrm>
          <a:prstGeom prst="rect">
            <a:avLst/>
          </a:prstGeom>
        </p:spPr>
      </p:pic>
      <p:sp>
        <p:nvSpPr>
          <p:cNvPr id="5" name="직사각형 4">
            <a:extLst>
              <a:ext uri="{FF2B5EF4-FFF2-40B4-BE49-F238E27FC236}">
                <a16:creationId xmlns:a16="http://schemas.microsoft.com/office/drawing/2014/main" id="{E1D8C3A8-3C32-4818-8483-E62097F5497A}"/>
              </a:ext>
            </a:extLst>
          </p:cNvPr>
          <p:cNvSpPr/>
          <p:nvPr/>
        </p:nvSpPr>
        <p:spPr>
          <a:xfrm>
            <a:off x="160406" y="568353"/>
            <a:ext cx="2233361" cy="366435"/>
          </a:xfrm>
          <a:prstGeom prst="rect">
            <a:avLst/>
          </a:prstGeom>
          <a:solidFill>
            <a:srgbClr val="DDEDFB"/>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endParaRPr lang="ko-KR" altLang="en-US" sz="1200" dirty="0">
              <a:solidFill>
                <a:schemeClr val="tx1"/>
              </a:solidFill>
            </a:endParaRPr>
          </a:p>
        </p:txBody>
      </p:sp>
      <p:sp>
        <p:nvSpPr>
          <p:cNvPr id="6" name="직사각형 5">
            <a:extLst>
              <a:ext uri="{FF2B5EF4-FFF2-40B4-BE49-F238E27FC236}">
                <a16:creationId xmlns:a16="http://schemas.microsoft.com/office/drawing/2014/main" id="{A066D6C6-F8CC-4231-A53C-C8C678F53BD6}"/>
              </a:ext>
            </a:extLst>
          </p:cNvPr>
          <p:cNvSpPr/>
          <p:nvPr/>
        </p:nvSpPr>
        <p:spPr>
          <a:xfrm>
            <a:off x="323771" y="4048838"/>
            <a:ext cx="898084" cy="223121"/>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defRPr/>
            </a:pPr>
            <a:r>
              <a:rPr lang="en-US" altLang="ko-KR" sz="900" dirty="0">
                <a:solidFill>
                  <a:srgbClr val="E6097F"/>
                </a:solidFill>
                <a:latin typeface="맑은 고딕" panose="020B0503020000020004" pitchFamily="50" charset="-127"/>
                <a:ea typeface="맑은 고딕" panose="020B0503020000020004" pitchFamily="50" charset="-127"/>
              </a:rPr>
              <a:t>0</a:t>
            </a:r>
            <a:r>
              <a:rPr lang="en-US" altLang="ko-KR" sz="900" dirty="0">
                <a:solidFill>
                  <a:schemeClr val="tx1"/>
                </a:solidFill>
                <a:latin typeface="맑은 고딕" panose="020B0503020000020004" pitchFamily="50" charset="-127"/>
                <a:ea typeface="맑은 고딕" panose="020B0503020000020004" pitchFamily="50" charset="-127"/>
              </a:rPr>
              <a:t> / 720 byte</a:t>
            </a:r>
            <a:endParaRPr lang="ko-KR" altLang="en-US" sz="1100" dirty="0">
              <a:solidFill>
                <a:schemeClr val="tx1"/>
              </a:solidFill>
            </a:endParaRPr>
          </a:p>
        </p:txBody>
      </p:sp>
      <p:sp>
        <p:nvSpPr>
          <p:cNvPr id="7" name="직사각형 6">
            <a:extLst>
              <a:ext uri="{FF2B5EF4-FFF2-40B4-BE49-F238E27FC236}">
                <a16:creationId xmlns:a16="http://schemas.microsoft.com/office/drawing/2014/main" id="{4910B5F9-DEBA-4991-97CF-4C1A8419C9D3}"/>
              </a:ext>
            </a:extLst>
          </p:cNvPr>
          <p:cNvSpPr/>
          <p:nvPr/>
        </p:nvSpPr>
        <p:spPr>
          <a:xfrm>
            <a:off x="153880" y="947165"/>
            <a:ext cx="2980038" cy="2330094"/>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endParaRPr lang="ko-KR" altLang="en-US" sz="1200" dirty="0">
              <a:solidFill>
                <a:schemeClr val="tx1"/>
              </a:solidFill>
            </a:endParaRPr>
          </a:p>
        </p:txBody>
      </p:sp>
      <p:sp>
        <p:nvSpPr>
          <p:cNvPr id="8" name="직사각형 7">
            <a:extLst>
              <a:ext uri="{FF2B5EF4-FFF2-40B4-BE49-F238E27FC236}">
                <a16:creationId xmlns:a16="http://schemas.microsoft.com/office/drawing/2014/main" id="{5972E686-5574-4354-B895-6C2C6990E2BC}"/>
              </a:ext>
            </a:extLst>
          </p:cNvPr>
          <p:cNvSpPr/>
          <p:nvPr/>
        </p:nvSpPr>
        <p:spPr>
          <a:xfrm>
            <a:off x="156882" y="4996874"/>
            <a:ext cx="2980038" cy="823478"/>
          </a:xfrm>
          <a:prstGeom prst="rect">
            <a:avLst/>
          </a:prstGeom>
          <a:solidFill>
            <a:srgbClr val="EDEFF7"/>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endParaRPr lang="ko-KR" altLang="en-US" sz="1200" dirty="0">
              <a:solidFill>
                <a:schemeClr val="tx1"/>
              </a:solidFill>
            </a:endParaRPr>
          </a:p>
        </p:txBody>
      </p:sp>
      <p:sp>
        <p:nvSpPr>
          <p:cNvPr id="9" name="TextBox 8">
            <a:extLst>
              <a:ext uri="{FF2B5EF4-FFF2-40B4-BE49-F238E27FC236}">
                <a16:creationId xmlns:a16="http://schemas.microsoft.com/office/drawing/2014/main" id="{595703F7-2E8B-4C0E-934D-9C20E2C48AF5}"/>
              </a:ext>
            </a:extLst>
          </p:cNvPr>
          <p:cNvSpPr txBox="1"/>
          <p:nvPr/>
        </p:nvSpPr>
        <p:spPr>
          <a:xfrm>
            <a:off x="148893" y="4856070"/>
            <a:ext cx="34071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10" name="TextBox 9">
            <a:extLst>
              <a:ext uri="{FF2B5EF4-FFF2-40B4-BE49-F238E27FC236}">
                <a16:creationId xmlns:a16="http://schemas.microsoft.com/office/drawing/2014/main" id="{A73DB83C-96FF-46B0-8E5E-EF4EF5D2ADC3}"/>
              </a:ext>
            </a:extLst>
          </p:cNvPr>
          <p:cNvSpPr txBox="1"/>
          <p:nvPr/>
        </p:nvSpPr>
        <p:spPr>
          <a:xfrm>
            <a:off x="293879" y="5043538"/>
            <a:ext cx="652743" cy="246221"/>
          </a:xfrm>
          <a:prstGeom prst="rect">
            <a:avLst/>
          </a:prstGeom>
          <a:noFill/>
        </p:spPr>
        <p:txBody>
          <a:bodyPr wrap="none" rtlCol="0">
            <a:spAutoFit/>
          </a:bodyPr>
          <a:lstStyle/>
          <a:p>
            <a:r>
              <a:rPr lang="en-US" altLang="ko-KR" sz="1000" dirty="0"/>
              <a:t>1. </a:t>
            </a:r>
            <a:r>
              <a:rPr lang="ko-KR" altLang="en-US" sz="1000" dirty="0"/>
              <a:t>그룹</a:t>
            </a:r>
            <a:r>
              <a:rPr lang="en-US" altLang="ko-KR" sz="1000" dirty="0"/>
              <a:t>1</a:t>
            </a:r>
            <a:endParaRPr lang="ko-KR" altLang="en-US" sz="1000" dirty="0"/>
          </a:p>
        </p:txBody>
      </p:sp>
      <p:sp>
        <p:nvSpPr>
          <p:cNvPr id="11" name="그래픽 305" descr="금지">
            <a:extLst>
              <a:ext uri="{FF2B5EF4-FFF2-40B4-BE49-F238E27FC236}">
                <a16:creationId xmlns:a16="http://schemas.microsoft.com/office/drawing/2014/main" id="{86C2B9B3-A057-4AE4-AB36-DB9B1E75D26C}"/>
              </a:ext>
            </a:extLst>
          </p:cNvPr>
          <p:cNvSpPr/>
          <p:nvPr/>
        </p:nvSpPr>
        <p:spPr>
          <a:xfrm>
            <a:off x="2737098" y="5058363"/>
            <a:ext cx="153627" cy="153627"/>
          </a:xfrm>
          <a:custGeom>
            <a:avLst/>
            <a:gdLst>
              <a:gd name="connsiteX0" fmla="*/ 28655 w 217779"/>
              <a:gd name="connsiteY0" fmla="*/ 120352 h 217779"/>
              <a:gd name="connsiteX1" fmla="*/ 28655 w 217779"/>
              <a:gd name="connsiteY1" fmla="*/ 97428 h 217779"/>
              <a:gd name="connsiteX2" fmla="*/ 189124 w 217779"/>
              <a:gd name="connsiteY2" fmla="*/ 97428 h 217779"/>
              <a:gd name="connsiteX3" fmla="*/ 189124 w 217779"/>
              <a:gd name="connsiteY3" fmla="*/ 120352 h 217779"/>
              <a:gd name="connsiteX4" fmla="*/ 28655 w 217779"/>
              <a:gd name="connsiteY4" fmla="*/ 120352 h 217779"/>
              <a:gd name="connsiteX5" fmla="*/ 108890 w 217779"/>
              <a:gd name="connsiteY5" fmla="*/ 0 h 217779"/>
              <a:gd name="connsiteX6" fmla="*/ 0 w 217779"/>
              <a:gd name="connsiteY6" fmla="*/ 108890 h 217779"/>
              <a:gd name="connsiteX7" fmla="*/ 108890 w 217779"/>
              <a:gd name="connsiteY7" fmla="*/ 217780 h 217779"/>
              <a:gd name="connsiteX8" fmla="*/ 217780 w 217779"/>
              <a:gd name="connsiteY8" fmla="*/ 108890 h 217779"/>
              <a:gd name="connsiteX9" fmla="*/ 108890 w 217779"/>
              <a:gd name="connsiteY9" fmla="*/ 0 h 217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779" h="217779">
                <a:moveTo>
                  <a:pt x="28655" y="120352"/>
                </a:moveTo>
                <a:lnTo>
                  <a:pt x="28655" y="97428"/>
                </a:lnTo>
                <a:lnTo>
                  <a:pt x="189124" y="97428"/>
                </a:lnTo>
                <a:lnTo>
                  <a:pt x="189124" y="120352"/>
                </a:lnTo>
                <a:lnTo>
                  <a:pt x="28655" y="120352"/>
                </a:lnTo>
                <a:close/>
                <a:moveTo>
                  <a:pt x="108890" y="0"/>
                </a:moveTo>
                <a:cubicBezTo>
                  <a:pt x="48714" y="0"/>
                  <a:pt x="0" y="48714"/>
                  <a:pt x="0" y="108890"/>
                </a:cubicBezTo>
                <a:cubicBezTo>
                  <a:pt x="0" y="169066"/>
                  <a:pt x="48714" y="217780"/>
                  <a:pt x="108890" y="217780"/>
                </a:cubicBezTo>
                <a:cubicBezTo>
                  <a:pt x="169066" y="217780"/>
                  <a:pt x="217780" y="169066"/>
                  <a:pt x="217780" y="108890"/>
                </a:cubicBezTo>
                <a:cubicBezTo>
                  <a:pt x="217780" y="48714"/>
                  <a:pt x="169066" y="0"/>
                  <a:pt x="108890" y="0"/>
                </a:cubicBezTo>
                <a:close/>
              </a:path>
            </a:pathLst>
          </a:custGeom>
          <a:solidFill>
            <a:srgbClr val="000000"/>
          </a:solidFill>
          <a:ln w="2778" cap="flat">
            <a:noFill/>
            <a:prstDash val="solid"/>
            <a:miter/>
          </a:ln>
        </p:spPr>
        <p:txBody>
          <a:bodyPr rtlCol="0" anchor="ctr"/>
          <a:lstStyle/>
          <a:p>
            <a:endParaRPr lang="ko-KR" altLang="en-US"/>
          </a:p>
        </p:txBody>
      </p:sp>
      <p:sp>
        <p:nvSpPr>
          <p:cNvPr id="16" name="슬라이드 번호 개체 틀 15">
            <a:extLst>
              <a:ext uri="{FF2B5EF4-FFF2-40B4-BE49-F238E27FC236}">
                <a16:creationId xmlns:a16="http://schemas.microsoft.com/office/drawing/2014/main" id="{314D105F-DDAA-425C-B93E-123F515A0299}"/>
              </a:ext>
            </a:extLst>
          </p:cNvPr>
          <p:cNvSpPr>
            <a:spLocks noGrp="1"/>
          </p:cNvSpPr>
          <p:nvPr>
            <p:ph type="sldNum" idx="12"/>
          </p:nvPr>
        </p:nvSpPr>
        <p:spPr/>
        <p:txBody>
          <a:bodyPr/>
          <a:lstStyle/>
          <a:p>
            <a:fld id="{00000000-1234-1234-1234-123412341234}" type="slidenum">
              <a:rPr lang="en-US" altLang="ko-KR" smtClean="0"/>
              <a:pPr/>
              <a:t>46</a:t>
            </a:fld>
            <a:endParaRPr lang="ko-KR" altLang="en-US"/>
          </a:p>
        </p:txBody>
      </p:sp>
      <p:grpSp>
        <p:nvGrpSpPr>
          <p:cNvPr id="288" name="그룹 287">
            <a:extLst>
              <a:ext uri="{FF2B5EF4-FFF2-40B4-BE49-F238E27FC236}">
                <a16:creationId xmlns:a16="http://schemas.microsoft.com/office/drawing/2014/main" id="{35E73159-5290-4CA1-AA4D-749026059F67}"/>
              </a:ext>
            </a:extLst>
          </p:cNvPr>
          <p:cNvGrpSpPr/>
          <p:nvPr/>
        </p:nvGrpSpPr>
        <p:grpSpPr>
          <a:xfrm>
            <a:off x="3931076" y="1343483"/>
            <a:ext cx="1815059" cy="198666"/>
            <a:chOff x="9025715" y="1651414"/>
            <a:chExt cx="2076285" cy="250993"/>
          </a:xfrm>
        </p:grpSpPr>
        <p:sp>
          <p:nvSpPr>
            <p:cNvPr id="289" name="Text Box">
              <a:extLst>
                <a:ext uri="{FF2B5EF4-FFF2-40B4-BE49-F238E27FC236}">
                  <a16:creationId xmlns:a16="http://schemas.microsoft.com/office/drawing/2014/main" id="{4A825FF9-2CF2-43D3-A3AE-4C53321539FF}"/>
                </a:ext>
              </a:extLst>
            </p:cNvPr>
            <p:cNvSpPr>
              <a:spLocks/>
            </p:cNvSpPr>
            <p:nvPr/>
          </p:nvSpPr>
          <p:spPr bwMode="auto">
            <a:xfrm>
              <a:off x="973155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0" name="Text Box">
              <a:extLst>
                <a:ext uri="{FF2B5EF4-FFF2-40B4-BE49-F238E27FC236}">
                  <a16:creationId xmlns:a16="http://schemas.microsoft.com/office/drawing/2014/main" id="{76E72532-6EF3-4D97-9947-F86EF3A12AC0}"/>
                </a:ext>
              </a:extLst>
            </p:cNvPr>
            <p:cNvSpPr>
              <a:spLocks/>
            </p:cNvSpPr>
            <p:nvPr/>
          </p:nvSpPr>
          <p:spPr bwMode="auto">
            <a:xfrm>
              <a:off x="10437385"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사내</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291" name="Text Box">
              <a:extLst>
                <a:ext uri="{FF2B5EF4-FFF2-40B4-BE49-F238E27FC236}">
                  <a16:creationId xmlns:a16="http://schemas.microsoft.com/office/drawing/2014/main" id="{557C0C00-448D-4C4D-B03D-2DBFADDF9B79}"/>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grpSp>
        <p:nvGrpSpPr>
          <p:cNvPr id="294" name="그룹 293">
            <a:extLst>
              <a:ext uri="{FF2B5EF4-FFF2-40B4-BE49-F238E27FC236}">
                <a16:creationId xmlns:a16="http://schemas.microsoft.com/office/drawing/2014/main" id="{60AE8EF3-7035-4877-A502-8906AA4FEC6C}"/>
              </a:ext>
            </a:extLst>
          </p:cNvPr>
          <p:cNvGrpSpPr/>
          <p:nvPr/>
        </p:nvGrpSpPr>
        <p:grpSpPr>
          <a:xfrm>
            <a:off x="3226359" y="1848572"/>
            <a:ext cx="511242" cy="253211"/>
            <a:chOff x="637436" y="2758665"/>
            <a:chExt cx="511242" cy="253211"/>
          </a:xfrm>
        </p:grpSpPr>
        <p:sp>
          <p:nvSpPr>
            <p:cNvPr id="295" name="직사각형 294">
              <a:extLst>
                <a:ext uri="{FF2B5EF4-FFF2-40B4-BE49-F238E27FC236}">
                  <a16:creationId xmlns:a16="http://schemas.microsoft.com/office/drawing/2014/main" id="{F58F7211-21EC-49C2-B529-5062DB09DBAE}"/>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1</a:t>
              </a:r>
              <a:endParaRPr kumimoji="1" lang="ko-KR" altLang="en-US" sz="800" b="1" kern="1200" dirty="0">
                <a:solidFill>
                  <a:srgbClr val="595959"/>
                </a:solidFill>
                <a:latin typeface="맑은 고딕"/>
                <a:ea typeface="맑은 고딕" panose="020B0503020000020004" pitchFamily="50" charset="-127"/>
              </a:endParaRPr>
            </a:p>
          </p:txBody>
        </p:sp>
        <p:sp>
          <p:nvSpPr>
            <p:cNvPr id="296"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FCEB48DB-9DCF-4708-B7EA-608B6EB5DB19}"/>
                </a:ext>
              </a:extLst>
            </p:cNvPr>
            <p:cNvSpPr>
              <a:spLocks noChangeAspect="1"/>
            </p:cNvSpPr>
            <p:nvPr>
              <p:custDataLst>
                <p:tags r:id="rId4"/>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sp>
        <p:nvSpPr>
          <p:cNvPr id="297" name="Input Field">
            <a:extLst>
              <a:ext uri="{FF2B5EF4-FFF2-40B4-BE49-F238E27FC236}">
                <a16:creationId xmlns:a16="http://schemas.microsoft.com/office/drawing/2014/main" id="{640AD3CE-686B-4659-9459-E9479AA42243}"/>
              </a:ext>
            </a:extLst>
          </p:cNvPr>
          <p:cNvSpPr>
            <a:spLocks noChangeArrowheads="1"/>
          </p:cNvSpPr>
          <p:nvPr/>
        </p:nvSpPr>
        <p:spPr bwMode="auto">
          <a:xfrm>
            <a:off x="6645389"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298" name="Input Field">
            <a:extLst>
              <a:ext uri="{FF2B5EF4-FFF2-40B4-BE49-F238E27FC236}">
                <a16:creationId xmlns:a16="http://schemas.microsoft.com/office/drawing/2014/main" id="{F42BB5AB-E537-41AB-A270-311750CC878B}"/>
              </a:ext>
            </a:extLst>
          </p:cNvPr>
          <p:cNvSpPr>
            <a:spLocks noChangeArrowheads="1"/>
          </p:cNvSpPr>
          <p:nvPr/>
        </p:nvSpPr>
        <p:spPr bwMode="auto">
          <a:xfrm>
            <a:off x="7523456" y="6265036"/>
            <a:ext cx="828000" cy="216000"/>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solidFill>
                  <a:schemeClr val="bg1"/>
                </a:solidFill>
                <a:latin typeface="+mn-ea"/>
                <a:cs typeface="Segoe UI" panose="020B0502040204020203" pitchFamily="34" charset="0"/>
              </a:rPr>
              <a:t>신규 등록</a:t>
            </a:r>
            <a:endParaRPr lang="en-US" altLang="ko-KR" sz="900" b="1" dirty="0">
              <a:solidFill>
                <a:schemeClr val="bg1"/>
              </a:solidFill>
              <a:latin typeface="+mn-ea"/>
              <a:cs typeface="Segoe UI" panose="020B0502040204020203" pitchFamily="34" charset="0"/>
            </a:endParaRPr>
          </a:p>
        </p:txBody>
      </p:sp>
      <p:grpSp>
        <p:nvGrpSpPr>
          <p:cNvPr id="299" name="그룹 298">
            <a:extLst>
              <a:ext uri="{FF2B5EF4-FFF2-40B4-BE49-F238E27FC236}">
                <a16:creationId xmlns:a16="http://schemas.microsoft.com/office/drawing/2014/main" id="{D7D56614-EF5D-4BE1-9092-597C563200D4}"/>
              </a:ext>
            </a:extLst>
          </p:cNvPr>
          <p:cNvGrpSpPr/>
          <p:nvPr/>
        </p:nvGrpSpPr>
        <p:grpSpPr>
          <a:xfrm>
            <a:off x="3191958" y="2086308"/>
            <a:ext cx="5165826" cy="453092"/>
            <a:chOff x="3191958" y="1868194"/>
            <a:chExt cx="5165826" cy="453092"/>
          </a:xfrm>
        </p:grpSpPr>
        <p:sp>
          <p:nvSpPr>
            <p:cNvPr id="300" name="Text Box">
              <a:extLst>
                <a:ext uri="{FF2B5EF4-FFF2-40B4-BE49-F238E27FC236}">
                  <a16:creationId xmlns:a16="http://schemas.microsoft.com/office/drawing/2014/main" id="{3D791BB4-40AE-4DC0-8B56-7ADBE8AA043C}"/>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01" name="직사각형 300">
              <a:extLst>
                <a:ext uri="{FF2B5EF4-FFF2-40B4-BE49-F238E27FC236}">
                  <a16:creationId xmlns:a16="http://schemas.microsoft.com/office/drawing/2014/main" id="{18C659FA-30CA-4A51-97A7-4874B08534F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02" name="그룹 301">
              <a:extLst>
                <a:ext uri="{FF2B5EF4-FFF2-40B4-BE49-F238E27FC236}">
                  <a16:creationId xmlns:a16="http://schemas.microsoft.com/office/drawing/2014/main" id="{5D62DE3A-B85F-4F7A-BA52-60E9DC193ED6}"/>
                </a:ext>
              </a:extLst>
            </p:cNvPr>
            <p:cNvGrpSpPr/>
            <p:nvPr/>
          </p:nvGrpSpPr>
          <p:grpSpPr>
            <a:xfrm>
              <a:off x="3311238" y="1971630"/>
              <a:ext cx="502229" cy="246221"/>
              <a:chOff x="4392611" y="1907356"/>
              <a:chExt cx="502229" cy="246221"/>
            </a:xfrm>
          </p:grpSpPr>
          <p:sp>
            <p:nvSpPr>
              <p:cNvPr id="329" name="직사각형 328">
                <a:extLst>
                  <a:ext uri="{FF2B5EF4-FFF2-40B4-BE49-F238E27FC236}">
                    <a16:creationId xmlns:a16="http://schemas.microsoft.com/office/drawing/2014/main" id="{E0392CD7-C22B-46EF-A05B-7BEBC78C89A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30" name="그룹 329">
                <a:extLst>
                  <a:ext uri="{FF2B5EF4-FFF2-40B4-BE49-F238E27FC236}">
                    <a16:creationId xmlns:a16="http://schemas.microsoft.com/office/drawing/2014/main" id="{91D05C24-1CD4-47FE-A579-E17BFC3536D3}"/>
                  </a:ext>
                </a:extLst>
              </p:cNvPr>
              <p:cNvGrpSpPr/>
              <p:nvPr/>
            </p:nvGrpSpPr>
            <p:grpSpPr>
              <a:xfrm>
                <a:off x="4392611" y="1954866"/>
                <a:ext cx="151200" cy="151200"/>
                <a:chOff x="4392611" y="1954866"/>
                <a:chExt cx="151200" cy="151200"/>
              </a:xfrm>
            </p:grpSpPr>
            <p:sp>
              <p:nvSpPr>
                <p:cNvPr id="331" name="자유형: 도형 330">
                  <a:extLst>
                    <a:ext uri="{FF2B5EF4-FFF2-40B4-BE49-F238E27FC236}">
                      <a16:creationId xmlns:a16="http://schemas.microsoft.com/office/drawing/2014/main" id="{748411A8-47C0-4DAE-AEB8-10DF24007F89}"/>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332" name="자유형: 도형 331">
                  <a:extLst>
                    <a:ext uri="{FF2B5EF4-FFF2-40B4-BE49-F238E27FC236}">
                      <a16:creationId xmlns:a16="http://schemas.microsoft.com/office/drawing/2014/main" id="{FE2935A8-6983-4907-9E80-62851675DA3E}"/>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03" name="그래픽 302" descr="별">
              <a:extLst>
                <a:ext uri="{FF2B5EF4-FFF2-40B4-BE49-F238E27FC236}">
                  <a16:creationId xmlns:a16="http://schemas.microsoft.com/office/drawing/2014/main" id="{F10061A1-6C82-4D5A-A97D-CD692D46B23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04" name="그룹 303">
              <a:extLst>
                <a:ext uri="{FF2B5EF4-FFF2-40B4-BE49-F238E27FC236}">
                  <a16:creationId xmlns:a16="http://schemas.microsoft.com/office/drawing/2014/main" id="{83208B54-5CDE-4DA2-AE36-FC456DEDE712}"/>
                </a:ext>
              </a:extLst>
            </p:cNvPr>
            <p:cNvGrpSpPr/>
            <p:nvPr/>
          </p:nvGrpSpPr>
          <p:grpSpPr>
            <a:xfrm>
              <a:off x="4147245" y="2004146"/>
              <a:ext cx="171825" cy="171825"/>
              <a:chOff x="9882231" y="5758893"/>
              <a:chExt cx="914400" cy="914400"/>
            </a:xfrm>
          </p:grpSpPr>
          <p:sp>
            <p:nvSpPr>
              <p:cNvPr id="327" name="타원 326">
                <a:extLst>
                  <a:ext uri="{FF2B5EF4-FFF2-40B4-BE49-F238E27FC236}">
                    <a16:creationId xmlns:a16="http://schemas.microsoft.com/office/drawing/2014/main" id="{4FB09439-2D79-454A-AA48-CF625B4DD376}"/>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28" name="직선 연결선 327">
                <a:extLst>
                  <a:ext uri="{FF2B5EF4-FFF2-40B4-BE49-F238E27FC236}">
                    <a16:creationId xmlns:a16="http://schemas.microsoft.com/office/drawing/2014/main" id="{C2ED96F9-3CE7-452E-B3D0-1823D25F8EDA}"/>
                  </a:ext>
                </a:extLst>
              </p:cNvPr>
              <p:cNvCxnSpPr>
                <a:stCxn id="327" idx="7"/>
                <a:endCxn id="327"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05" name="그룹 304">
              <a:extLst>
                <a:ext uri="{FF2B5EF4-FFF2-40B4-BE49-F238E27FC236}">
                  <a16:creationId xmlns:a16="http://schemas.microsoft.com/office/drawing/2014/main" id="{BB6FF059-5DB4-4C7E-9184-7E9F6DC56409}"/>
                </a:ext>
              </a:extLst>
            </p:cNvPr>
            <p:cNvGrpSpPr/>
            <p:nvPr/>
          </p:nvGrpSpPr>
          <p:grpSpPr>
            <a:xfrm>
              <a:off x="6658505" y="1947940"/>
              <a:ext cx="1634798" cy="293600"/>
              <a:chOff x="8987029" y="6075424"/>
              <a:chExt cx="1634798" cy="293600"/>
            </a:xfrm>
          </p:grpSpPr>
          <p:grpSp>
            <p:nvGrpSpPr>
              <p:cNvPr id="307" name="그룹 306">
                <a:extLst>
                  <a:ext uri="{FF2B5EF4-FFF2-40B4-BE49-F238E27FC236}">
                    <a16:creationId xmlns:a16="http://schemas.microsoft.com/office/drawing/2014/main" id="{B20DCBA7-B9B1-43E1-902B-315A46BEB6C7}"/>
                  </a:ext>
                </a:extLst>
              </p:cNvPr>
              <p:cNvGrpSpPr/>
              <p:nvPr/>
            </p:nvGrpSpPr>
            <p:grpSpPr>
              <a:xfrm>
                <a:off x="10002348" y="6075424"/>
                <a:ext cx="281917" cy="285412"/>
                <a:chOff x="6284958" y="3632365"/>
                <a:chExt cx="513408" cy="513408"/>
              </a:xfrm>
            </p:grpSpPr>
            <p:sp>
              <p:nvSpPr>
                <p:cNvPr id="325" name="Oval">
                  <a:extLst>
                    <a:ext uri="{FF2B5EF4-FFF2-40B4-BE49-F238E27FC236}">
                      <a16:creationId xmlns:a16="http://schemas.microsoft.com/office/drawing/2014/main" id="{5543EE0A-3D27-45EE-9D02-29CFFA073CF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26" name="Create">
                  <a:extLst>
                    <a:ext uri="{FF2B5EF4-FFF2-40B4-BE49-F238E27FC236}">
                      <a16:creationId xmlns:a16="http://schemas.microsoft.com/office/drawing/2014/main" id="{A0A43904-5873-44B2-897D-E922EB90739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08" name="그룹 307">
                <a:extLst>
                  <a:ext uri="{FF2B5EF4-FFF2-40B4-BE49-F238E27FC236}">
                    <a16:creationId xmlns:a16="http://schemas.microsoft.com/office/drawing/2014/main" id="{FD0DB7AF-21CB-4555-BEF7-2B8A2157FD6B}"/>
                  </a:ext>
                </a:extLst>
              </p:cNvPr>
              <p:cNvGrpSpPr/>
              <p:nvPr/>
            </p:nvGrpSpPr>
            <p:grpSpPr>
              <a:xfrm>
                <a:off x="9664786" y="6083612"/>
                <a:ext cx="281917" cy="285412"/>
                <a:chOff x="6603234" y="4517407"/>
                <a:chExt cx="488446" cy="488446"/>
              </a:xfrm>
            </p:grpSpPr>
            <p:sp>
              <p:nvSpPr>
                <p:cNvPr id="323" name="Oval">
                  <a:extLst>
                    <a:ext uri="{FF2B5EF4-FFF2-40B4-BE49-F238E27FC236}">
                      <a16:creationId xmlns:a16="http://schemas.microsoft.com/office/drawing/2014/main" id="{9BECB22F-7589-406C-B1F6-DA7707C011C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24" name="Freeform 130">
                  <a:extLst>
                    <a:ext uri="{FF2B5EF4-FFF2-40B4-BE49-F238E27FC236}">
                      <a16:creationId xmlns:a16="http://schemas.microsoft.com/office/drawing/2014/main" id="{59888BF7-FCCF-4DCB-8885-DCC6BCFC730A}"/>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09" name="그룹 308">
                <a:extLst>
                  <a:ext uri="{FF2B5EF4-FFF2-40B4-BE49-F238E27FC236}">
                    <a16:creationId xmlns:a16="http://schemas.microsoft.com/office/drawing/2014/main" id="{84645B09-04CB-4502-A26C-037A80D4D639}"/>
                  </a:ext>
                </a:extLst>
              </p:cNvPr>
              <p:cNvGrpSpPr/>
              <p:nvPr/>
            </p:nvGrpSpPr>
            <p:grpSpPr>
              <a:xfrm>
                <a:off x="8987029" y="6083609"/>
                <a:ext cx="281917" cy="285413"/>
                <a:chOff x="8463884" y="6122086"/>
                <a:chExt cx="281917" cy="285413"/>
              </a:xfrm>
            </p:grpSpPr>
            <p:sp>
              <p:nvSpPr>
                <p:cNvPr id="321" name="Oval">
                  <a:extLst>
                    <a:ext uri="{FF2B5EF4-FFF2-40B4-BE49-F238E27FC236}">
                      <a16:creationId xmlns:a16="http://schemas.microsoft.com/office/drawing/2014/main" id="{7532B967-D779-4B2E-B3D5-1B2E2AF27D2C}"/>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22" name="Phone">
                  <a:extLst>
                    <a:ext uri="{FF2B5EF4-FFF2-40B4-BE49-F238E27FC236}">
                      <a16:creationId xmlns:a16="http://schemas.microsoft.com/office/drawing/2014/main" id="{9DB9804A-5075-418B-9992-CBEEF31D13F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10" name="Oval">
                <a:extLst>
                  <a:ext uri="{FF2B5EF4-FFF2-40B4-BE49-F238E27FC236}">
                    <a16:creationId xmlns:a16="http://schemas.microsoft.com/office/drawing/2014/main" id="{741DC64F-9DA2-4326-96CC-B7861BCEF64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11" name="그룹 310">
                <a:extLst>
                  <a:ext uri="{FF2B5EF4-FFF2-40B4-BE49-F238E27FC236}">
                    <a16:creationId xmlns:a16="http://schemas.microsoft.com/office/drawing/2014/main" id="{80BAFC8E-FA95-4787-B462-56C21C5512EE}"/>
                  </a:ext>
                </a:extLst>
              </p:cNvPr>
              <p:cNvGrpSpPr/>
              <p:nvPr/>
            </p:nvGrpSpPr>
            <p:grpSpPr>
              <a:xfrm>
                <a:off x="10339910" y="6075424"/>
                <a:ext cx="281917" cy="285412"/>
                <a:chOff x="8097032" y="4517407"/>
                <a:chExt cx="488446" cy="488446"/>
              </a:xfrm>
            </p:grpSpPr>
            <p:sp>
              <p:nvSpPr>
                <p:cNvPr id="313" name="Oval">
                  <a:extLst>
                    <a:ext uri="{FF2B5EF4-FFF2-40B4-BE49-F238E27FC236}">
                      <a16:creationId xmlns:a16="http://schemas.microsoft.com/office/drawing/2014/main" id="{09178E84-5980-4C66-B715-C5924B06440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14" name="그룹 313">
                  <a:extLst>
                    <a:ext uri="{FF2B5EF4-FFF2-40B4-BE49-F238E27FC236}">
                      <a16:creationId xmlns:a16="http://schemas.microsoft.com/office/drawing/2014/main" id="{266C27FB-EDB1-4E49-BDA9-06A5E358C1A5}"/>
                    </a:ext>
                  </a:extLst>
                </p:cNvPr>
                <p:cNvGrpSpPr/>
                <p:nvPr/>
              </p:nvGrpSpPr>
              <p:grpSpPr>
                <a:xfrm>
                  <a:off x="8206228" y="4636944"/>
                  <a:ext cx="270054" cy="295513"/>
                  <a:chOff x="8195379" y="4636944"/>
                  <a:chExt cx="270054" cy="295513"/>
                </a:xfrm>
              </p:grpSpPr>
              <p:grpSp>
                <p:nvGrpSpPr>
                  <p:cNvPr id="315" name="그룹 314">
                    <a:extLst>
                      <a:ext uri="{FF2B5EF4-FFF2-40B4-BE49-F238E27FC236}">
                        <a16:creationId xmlns:a16="http://schemas.microsoft.com/office/drawing/2014/main" id="{41073B5E-FB26-4088-B542-2E0173CC583F}"/>
                      </a:ext>
                    </a:extLst>
                  </p:cNvPr>
                  <p:cNvGrpSpPr/>
                  <p:nvPr/>
                </p:nvGrpSpPr>
                <p:grpSpPr>
                  <a:xfrm>
                    <a:off x="8195379" y="4636944"/>
                    <a:ext cx="217562" cy="249372"/>
                    <a:chOff x="7971802" y="-2010646"/>
                    <a:chExt cx="1254159" cy="1437547"/>
                  </a:xfrm>
                  <a:noFill/>
                </p:grpSpPr>
                <p:sp>
                  <p:nvSpPr>
                    <p:cNvPr id="319" name="자유형: 도형 318">
                      <a:extLst>
                        <a:ext uri="{FF2B5EF4-FFF2-40B4-BE49-F238E27FC236}">
                          <a16:creationId xmlns:a16="http://schemas.microsoft.com/office/drawing/2014/main" id="{46F23B3C-E946-4ED4-9150-7DD99518883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20" name="자유형: 도형 319">
                      <a:extLst>
                        <a:ext uri="{FF2B5EF4-FFF2-40B4-BE49-F238E27FC236}">
                          <a16:creationId xmlns:a16="http://schemas.microsoft.com/office/drawing/2014/main" id="{5DA0A042-B603-4E04-A166-B42CF125918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16" name="그룹 315">
                    <a:extLst>
                      <a:ext uri="{FF2B5EF4-FFF2-40B4-BE49-F238E27FC236}">
                        <a16:creationId xmlns:a16="http://schemas.microsoft.com/office/drawing/2014/main" id="{27598A3F-232C-4555-9434-78DD6FBBC235}"/>
                      </a:ext>
                    </a:extLst>
                  </p:cNvPr>
                  <p:cNvGrpSpPr/>
                  <p:nvPr/>
                </p:nvGrpSpPr>
                <p:grpSpPr>
                  <a:xfrm>
                    <a:off x="8360451" y="4827475"/>
                    <a:ext cx="104982" cy="104982"/>
                    <a:chOff x="8382149" y="4833825"/>
                    <a:chExt cx="104982" cy="104982"/>
                  </a:xfrm>
                </p:grpSpPr>
                <p:sp>
                  <p:nvSpPr>
                    <p:cNvPr id="317" name="Oval">
                      <a:extLst>
                        <a:ext uri="{FF2B5EF4-FFF2-40B4-BE49-F238E27FC236}">
                          <a16:creationId xmlns:a16="http://schemas.microsoft.com/office/drawing/2014/main" id="{147078AD-923A-43A7-9464-69EDB3F7D6E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18" name="그래픽 317" descr="닫기">
                      <a:extLst>
                        <a:ext uri="{FF2B5EF4-FFF2-40B4-BE49-F238E27FC236}">
                          <a16:creationId xmlns:a16="http://schemas.microsoft.com/office/drawing/2014/main" id="{0570F1D2-7E73-4405-8139-339F82509F3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12" name="그래픽 311" descr="미래">
                <a:extLst>
                  <a:ext uri="{FF2B5EF4-FFF2-40B4-BE49-F238E27FC236}">
                    <a16:creationId xmlns:a16="http://schemas.microsoft.com/office/drawing/2014/main" id="{9EE663C7-3800-46BE-AFC7-407E1DDE4540}"/>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06" name="사각형: 둥근 모서리 305">
              <a:extLst>
                <a:ext uri="{FF2B5EF4-FFF2-40B4-BE49-F238E27FC236}">
                  <a16:creationId xmlns:a16="http://schemas.microsoft.com/office/drawing/2014/main" id="{A4CDB6B6-ED84-41E0-86CD-D48199362C55}"/>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333" name="그룹 332">
            <a:extLst>
              <a:ext uri="{FF2B5EF4-FFF2-40B4-BE49-F238E27FC236}">
                <a16:creationId xmlns:a16="http://schemas.microsoft.com/office/drawing/2014/main" id="{BC76350C-27B9-4886-8F47-1B33E4860841}"/>
              </a:ext>
            </a:extLst>
          </p:cNvPr>
          <p:cNvGrpSpPr/>
          <p:nvPr/>
        </p:nvGrpSpPr>
        <p:grpSpPr>
          <a:xfrm>
            <a:off x="3191958" y="2605849"/>
            <a:ext cx="5165826" cy="453092"/>
            <a:chOff x="3191958" y="1868194"/>
            <a:chExt cx="5165826" cy="453092"/>
          </a:xfrm>
        </p:grpSpPr>
        <p:sp>
          <p:nvSpPr>
            <p:cNvPr id="334" name="Text Box">
              <a:extLst>
                <a:ext uri="{FF2B5EF4-FFF2-40B4-BE49-F238E27FC236}">
                  <a16:creationId xmlns:a16="http://schemas.microsoft.com/office/drawing/2014/main" id="{F76BF1D2-BA9E-49A2-8C70-29BEA2996D7D}"/>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35" name="직사각형 334">
              <a:extLst>
                <a:ext uri="{FF2B5EF4-FFF2-40B4-BE49-F238E27FC236}">
                  <a16:creationId xmlns:a16="http://schemas.microsoft.com/office/drawing/2014/main" id="{AA020C9F-7EDB-44BC-BDBD-1E73D676457A}"/>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36" name="그룹 335">
              <a:extLst>
                <a:ext uri="{FF2B5EF4-FFF2-40B4-BE49-F238E27FC236}">
                  <a16:creationId xmlns:a16="http://schemas.microsoft.com/office/drawing/2014/main" id="{40D6287D-B114-44EC-B05D-A0ADA987CB11}"/>
                </a:ext>
              </a:extLst>
            </p:cNvPr>
            <p:cNvGrpSpPr/>
            <p:nvPr/>
          </p:nvGrpSpPr>
          <p:grpSpPr>
            <a:xfrm>
              <a:off x="3311238" y="1971630"/>
              <a:ext cx="502229" cy="246221"/>
              <a:chOff x="4392611" y="1907356"/>
              <a:chExt cx="502229" cy="246221"/>
            </a:xfrm>
          </p:grpSpPr>
          <p:sp>
            <p:nvSpPr>
              <p:cNvPr id="363" name="직사각형 362">
                <a:extLst>
                  <a:ext uri="{FF2B5EF4-FFF2-40B4-BE49-F238E27FC236}">
                    <a16:creationId xmlns:a16="http://schemas.microsoft.com/office/drawing/2014/main" id="{3FC6FE25-6E68-44F6-9D0F-2EBA52929515}"/>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64" name="그룹 363">
                <a:extLst>
                  <a:ext uri="{FF2B5EF4-FFF2-40B4-BE49-F238E27FC236}">
                    <a16:creationId xmlns:a16="http://schemas.microsoft.com/office/drawing/2014/main" id="{4A5EE469-6FD6-4E1F-A13F-753268D9731E}"/>
                  </a:ext>
                </a:extLst>
              </p:cNvPr>
              <p:cNvGrpSpPr/>
              <p:nvPr/>
            </p:nvGrpSpPr>
            <p:grpSpPr>
              <a:xfrm>
                <a:off x="4392611" y="1954866"/>
                <a:ext cx="151200" cy="151200"/>
                <a:chOff x="4392611" y="1954866"/>
                <a:chExt cx="151200" cy="151200"/>
              </a:xfrm>
            </p:grpSpPr>
            <p:sp>
              <p:nvSpPr>
                <p:cNvPr id="365" name="자유형: 도형 364">
                  <a:extLst>
                    <a:ext uri="{FF2B5EF4-FFF2-40B4-BE49-F238E27FC236}">
                      <a16:creationId xmlns:a16="http://schemas.microsoft.com/office/drawing/2014/main" id="{81921E30-7A53-4BB9-8762-F68F3208CAB6}"/>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366" name="자유형: 도형 365">
                  <a:extLst>
                    <a:ext uri="{FF2B5EF4-FFF2-40B4-BE49-F238E27FC236}">
                      <a16:creationId xmlns:a16="http://schemas.microsoft.com/office/drawing/2014/main" id="{E294A134-6A58-462D-94AF-E2F6A4E6971C}"/>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37" name="그래픽 336" descr="별">
              <a:extLst>
                <a:ext uri="{FF2B5EF4-FFF2-40B4-BE49-F238E27FC236}">
                  <a16:creationId xmlns:a16="http://schemas.microsoft.com/office/drawing/2014/main" id="{5D9A8D01-85C2-403D-9038-A29DE987554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38" name="그룹 337">
              <a:extLst>
                <a:ext uri="{FF2B5EF4-FFF2-40B4-BE49-F238E27FC236}">
                  <a16:creationId xmlns:a16="http://schemas.microsoft.com/office/drawing/2014/main" id="{2556FF94-95D4-4F66-B147-91A78E63B1AF}"/>
                </a:ext>
              </a:extLst>
            </p:cNvPr>
            <p:cNvGrpSpPr/>
            <p:nvPr/>
          </p:nvGrpSpPr>
          <p:grpSpPr>
            <a:xfrm>
              <a:off x="4147245" y="2004146"/>
              <a:ext cx="171825" cy="171825"/>
              <a:chOff x="9882231" y="5758893"/>
              <a:chExt cx="914400" cy="914400"/>
            </a:xfrm>
          </p:grpSpPr>
          <p:sp>
            <p:nvSpPr>
              <p:cNvPr id="361" name="타원 360">
                <a:extLst>
                  <a:ext uri="{FF2B5EF4-FFF2-40B4-BE49-F238E27FC236}">
                    <a16:creationId xmlns:a16="http://schemas.microsoft.com/office/drawing/2014/main" id="{CB0088DE-DA08-4A88-9BAA-D6670E03708E}"/>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62" name="직선 연결선 361">
                <a:extLst>
                  <a:ext uri="{FF2B5EF4-FFF2-40B4-BE49-F238E27FC236}">
                    <a16:creationId xmlns:a16="http://schemas.microsoft.com/office/drawing/2014/main" id="{DF42C595-089B-45C4-B24E-98CDD1690283}"/>
                  </a:ext>
                </a:extLst>
              </p:cNvPr>
              <p:cNvCxnSpPr>
                <a:stCxn id="361" idx="7"/>
                <a:endCxn id="361"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39" name="그룹 338">
              <a:extLst>
                <a:ext uri="{FF2B5EF4-FFF2-40B4-BE49-F238E27FC236}">
                  <a16:creationId xmlns:a16="http://schemas.microsoft.com/office/drawing/2014/main" id="{6733C51F-65B2-41B1-8C6E-14EDD6379DB5}"/>
                </a:ext>
              </a:extLst>
            </p:cNvPr>
            <p:cNvGrpSpPr/>
            <p:nvPr/>
          </p:nvGrpSpPr>
          <p:grpSpPr>
            <a:xfrm>
              <a:off x="6658505" y="1947940"/>
              <a:ext cx="1634798" cy="293600"/>
              <a:chOff x="8987029" y="6075424"/>
              <a:chExt cx="1634798" cy="293600"/>
            </a:xfrm>
          </p:grpSpPr>
          <p:grpSp>
            <p:nvGrpSpPr>
              <p:cNvPr id="341" name="그룹 340">
                <a:extLst>
                  <a:ext uri="{FF2B5EF4-FFF2-40B4-BE49-F238E27FC236}">
                    <a16:creationId xmlns:a16="http://schemas.microsoft.com/office/drawing/2014/main" id="{F329F3D8-2C49-4BFC-BBCC-85FD620A8FB6}"/>
                  </a:ext>
                </a:extLst>
              </p:cNvPr>
              <p:cNvGrpSpPr/>
              <p:nvPr/>
            </p:nvGrpSpPr>
            <p:grpSpPr>
              <a:xfrm>
                <a:off x="10002348" y="6075424"/>
                <a:ext cx="281917" cy="285412"/>
                <a:chOff x="6284958" y="3632365"/>
                <a:chExt cx="513408" cy="513408"/>
              </a:xfrm>
            </p:grpSpPr>
            <p:sp>
              <p:nvSpPr>
                <p:cNvPr id="359" name="Oval">
                  <a:extLst>
                    <a:ext uri="{FF2B5EF4-FFF2-40B4-BE49-F238E27FC236}">
                      <a16:creationId xmlns:a16="http://schemas.microsoft.com/office/drawing/2014/main" id="{EB874ED5-A7FD-4E59-BF1C-C64B6336F66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60" name="Create">
                  <a:extLst>
                    <a:ext uri="{FF2B5EF4-FFF2-40B4-BE49-F238E27FC236}">
                      <a16:creationId xmlns:a16="http://schemas.microsoft.com/office/drawing/2014/main" id="{7787F7B2-2AA4-4EE3-8446-472D70FF9971}"/>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42" name="그룹 341">
                <a:extLst>
                  <a:ext uri="{FF2B5EF4-FFF2-40B4-BE49-F238E27FC236}">
                    <a16:creationId xmlns:a16="http://schemas.microsoft.com/office/drawing/2014/main" id="{1B8CED60-825E-40D7-B9CE-7C0A70B00349}"/>
                  </a:ext>
                </a:extLst>
              </p:cNvPr>
              <p:cNvGrpSpPr/>
              <p:nvPr/>
            </p:nvGrpSpPr>
            <p:grpSpPr>
              <a:xfrm>
                <a:off x="9664786" y="6083612"/>
                <a:ext cx="281917" cy="285412"/>
                <a:chOff x="6603234" y="4517407"/>
                <a:chExt cx="488446" cy="488446"/>
              </a:xfrm>
            </p:grpSpPr>
            <p:sp>
              <p:nvSpPr>
                <p:cNvPr id="357" name="Oval">
                  <a:extLst>
                    <a:ext uri="{FF2B5EF4-FFF2-40B4-BE49-F238E27FC236}">
                      <a16:creationId xmlns:a16="http://schemas.microsoft.com/office/drawing/2014/main" id="{0646B5C3-1B1F-48EB-9CCA-71F9931659EA}"/>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8" name="Freeform 130">
                  <a:extLst>
                    <a:ext uri="{FF2B5EF4-FFF2-40B4-BE49-F238E27FC236}">
                      <a16:creationId xmlns:a16="http://schemas.microsoft.com/office/drawing/2014/main" id="{5167DE89-061C-4129-A7DC-B88BAA8954F2}"/>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43" name="그룹 342">
                <a:extLst>
                  <a:ext uri="{FF2B5EF4-FFF2-40B4-BE49-F238E27FC236}">
                    <a16:creationId xmlns:a16="http://schemas.microsoft.com/office/drawing/2014/main" id="{BD77FB2C-9028-4806-A142-83F149708A6C}"/>
                  </a:ext>
                </a:extLst>
              </p:cNvPr>
              <p:cNvGrpSpPr/>
              <p:nvPr/>
            </p:nvGrpSpPr>
            <p:grpSpPr>
              <a:xfrm>
                <a:off x="8987029" y="6083609"/>
                <a:ext cx="281917" cy="285413"/>
                <a:chOff x="8463884" y="6122086"/>
                <a:chExt cx="281917" cy="285413"/>
              </a:xfrm>
            </p:grpSpPr>
            <p:sp>
              <p:nvSpPr>
                <p:cNvPr id="355" name="Oval">
                  <a:extLst>
                    <a:ext uri="{FF2B5EF4-FFF2-40B4-BE49-F238E27FC236}">
                      <a16:creationId xmlns:a16="http://schemas.microsoft.com/office/drawing/2014/main" id="{B90E104A-6125-4A30-8F44-64A5E0EF5C9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6" name="Phone">
                  <a:extLst>
                    <a:ext uri="{FF2B5EF4-FFF2-40B4-BE49-F238E27FC236}">
                      <a16:creationId xmlns:a16="http://schemas.microsoft.com/office/drawing/2014/main" id="{477E4C32-85B7-4680-9C0D-817675BF3F2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44" name="Oval">
                <a:extLst>
                  <a:ext uri="{FF2B5EF4-FFF2-40B4-BE49-F238E27FC236}">
                    <a16:creationId xmlns:a16="http://schemas.microsoft.com/office/drawing/2014/main" id="{FBEC2530-3E71-484F-B23F-9C7D4545B9A0}"/>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45" name="그룹 344">
                <a:extLst>
                  <a:ext uri="{FF2B5EF4-FFF2-40B4-BE49-F238E27FC236}">
                    <a16:creationId xmlns:a16="http://schemas.microsoft.com/office/drawing/2014/main" id="{81E41996-04ED-4D02-A187-F029D5D0CA2D}"/>
                  </a:ext>
                </a:extLst>
              </p:cNvPr>
              <p:cNvGrpSpPr/>
              <p:nvPr/>
            </p:nvGrpSpPr>
            <p:grpSpPr>
              <a:xfrm>
                <a:off x="10339910" y="6075424"/>
                <a:ext cx="281917" cy="285412"/>
                <a:chOff x="8097032" y="4517407"/>
                <a:chExt cx="488446" cy="488446"/>
              </a:xfrm>
            </p:grpSpPr>
            <p:sp>
              <p:nvSpPr>
                <p:cNvPr id="347" name="Oval">
                  <a:extLst>
                    <a:ext uri="{FF2B5EF4-FFF2-40B4-BE49-F238E27FC236}">
                      <a16:creationId xmlns:a16="http://schemas.microsoft.com/office/drawing/2014/main" id="{7772B6CD-2E74-4551-B38B-D660073B0FD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48" name="그룹 347">
                  <a:extLst>
                    <a:ext uri="{FF2B5EF4-FFF2-40B4-BE49-F238E27FC236}">
                      <a16:creationId xmlns:a16="http://schemas.microsoft.com/office/drawing/2014/main" id="{B636FDD8-D19B-41C5-9076-B6CC0084970E}"/>
                    </a:ext>
                  </a:extLst>
                </p:cNvPr>
                <p:cNvGrpSpPr/>
                <p:nvPr/>
              </p:nvGrpSpPr>
              <p:grpSpPr>
                <a:xfrm>
                  <a:off x="8206228" y="4636944"/>
                  <a:ext cx="270054" cy="295513"/>
                  <a:chOff x="8195379" y="4636944"/>
                  <a:chExt cx="270054" cy="295513"/>
                </a:xfrm>
              </p:grpSpPr>
              <p:grpSp>
                <p:nvGrpSpPr>
                  <p:cNvPr id="349" name="그룹 348">
                    <a:extLst>
                      <a:ext uri="{FF2B5EF4-FFF2-40B4-BE49-F238E27FC236}">
                        <a16:creationId xmlns:a16="http://schemas.microsoft.com/office/drawing/2014/main" id="{18CEA630-DFB8-44F9-BA9A-015B6FD6EEFF}"/>
                      </a:ext>
                    </a:extLst>
                  </p:cNvPr>
                  <p:cNvGrpSpPr/>
                  <p:nvPr/>
                </p:nvGrpSpPr>
                <p:grpSpPr>
                  <a:xfrm>
                    <a:off x="8195379" y="4636944"/>
                    <a:ext cx="217562" cy="249372"/>
                    <a:chOff x="7971802" y="-2010646"/>
                    <a:chExt cx="1254159" cy="1437547"/>
                  </a:xfrm>
                  <a:noFill/>
                </p:grpSpPr>
                <p:sp>
                  <p:nvSpPr>
                    <p:cNvPr id="353" name="자유형: 도형 352">
                      <a:extLst>
                        <a:ext uri="{FF2B5EF4-FFF2-40B4-BE49-F238E27FC236}">
                          <a16:creationId xmlns:a16="http://schemas.microsoft.com/office/drawing/2014/main" id="{3E8FEA67-00D7-4696-BF31-EB1B3D2D704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54" name="자유형: 도형 353">
                      <a:extLst>
                        <a:ext uri="{FF2B5EF4-FFF2-40B4-BE49-F238E27FC236}">
                          <a16:creationId xmlns:a16="http://schemas.microsoft.com/office/drawing/2014/main" id="{A2D76622-932E-41A3-BC1F-5430A80215D5}"/>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50" name="그룹 349">
                    <a:extLst>
                      <a:ext uri="{FF2B5EF4-FFF2-40B4-BE49-F238E27FC236}">
                        <a16:creationId xmlns:a16="http://schemas.microsoft.com/office/drawing/2014/main" id="{950DFD78-D72C-49B5-90D8-ADF68DAAC144}"/>
                      </a:ext>
                    </a:extLst>
                  </p:cNvPr>
                  <p:cNvGrpSpPr/>
                  <p:nvPr/>
                </p:nvGrpSpPr>
                <p:grpSpPr>
                  <a:xfrm>
                    <a:off x="8360451" y="4827475"/>
                    <a:ext cx="104982" cy="104982"/>
                    <a:chOff x="8382149" y="4833825"/>
                    <a:chExt cx="104982" cy="104982"/>
                  </a:xfrm>
                </p:grpSpPr>
                <p:sp>
                  <p:nvSpPr>
                    <p:cNvPr id="351" name="Oval">
                      <a:extLst>
                        <a:ext uri="{FF2B5EF4-FFF2-40B4-BE49-F238E27FC236}">
                          <a16:creationId xmlns:a16="http://schemas.microsoft.com/office/drawing/2014/main" id="{971F169B-4172-4CF4-84C9-77F47999CB97}"/>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52" name="그래픽 351" descr="닫기">
                      <a:extLst>
                        <a:ext uri="{FF2B5EF4-FFF2-40B4-BE49-F238E27FC236}">
                          <a16:creationId xmlns:a16="http://schemas.microsoft.com/office/drawing/2014/main" id="{3BEA88C7-98C8-4585-AAFF-C8CACECC303B}"/>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46" name="그래픽 345" descr="미래">
                <a:extLst>
                  <a:ext uri="{FF2B5EF4-FFF2-40B4-BE49-F238E27FC236}">
                    <a16:creationId xmlns:a16="http://schemas.microsoft.com/office/drawing/2014/main" id="{EA9DF719-06E2-4591-8298-AD965E3C95E9}"/>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40" name="사각형: 둥근 모서리 339">
              <a:extLst>
                <a:ext uri="{FF2B5EF4-FFF2-40B4-BE49-F238E27FC236}">
                  <a16:creationId xmlns:a16="http://schemas.microsoft.com/office/drawing/2014/main" id="{92626405-1C7F-441D-9452-B2A98F8A2D00}"/>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367" name="그룹 366">
            <a:extLst>
              <a:ext uri="{FF2B5EF4-FFF2-40B4-BE49-F238E27FC236}">
                <a16:creationId xmlns:a16="http://schemas.microsoft.com/office/drawing/2014/main" id="{E82B201F-FA09-4420-B4A7-3859C7E9B19D}"/>
              </a:ext>
            </a:extLst>
          </p:cNvPr>
          <p:cNvGrpSpPr/>
          <p:nvPr/>
        </p:nvGrpSpPr>
        <p:grpSpPr>
          <a:xfrm>
            <a:off x="3191958" y="3132768"/>
            <a:ext cx="5165826" cy="453092"/>
            <a:chOff x="3191958" y="1868194"/>
            <a:chExt cx="5165826" cy="453092"/>
          </a:xfrm>
        </p:grpSpPr>
        <p:sp>
          <p:nvSpPr>
            <p:cNvPr id="368" name="Text Box">
              <a:extLst>
                <a:ext uri="{FF2B5EF4-FFF2-40B4-BE49-F238E27FC236}">
                  <a16:creationId xmlns:a16="http://schemas.microsoft.com/office/drawing/2014/main" id="{F7AF338F-96F6-49E2-8F51-CFF14F1CDC93}"/>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69" name="직사각형 368">
              <a:extLst>
                <a:ext uri="{FF2B5EF4-FFF2-40B4-BE49-F238E27FC236}">
                  <a16:creationId xmlns:a16="http://schemas.microsoft.com/office/drawing/2014/main" id="{DD426659-DD47-4D69-9D91-0676D98408E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70" name="그룹 369">
              <a:extLst>
                <a:ext uri="{FF2B5EF4-FFF2-40B4-BE49-F238E27FC236}">
                  <a16:creationId xmlns:a16="http://schemas.microsoft.com/office/drawing/2014/main" id="{22161C0C-3229-484C-A22E-650B5155DBED}"/>
                </a:ext>
              </a:extLst>
            </p:cNvPr>
            <p:cNvGrpSpPr/>
            <p:nvPr/>
          </p:nvGrpSpPr>
          <p:grpSpPr>
            <a:xfrm>
              <a:off x="3311238" y="1971630"/>
              <a:ext cx="502229" cy="246221"/>
              <a:chOff x="4392611" y="1907356"/>
              <a:chExt cx="502229" cy="246221"/>
            </a:xfrm>
          </p:grpSpPr>
          <p:sp>
            <p:nvSpPr>
              <p:cNvPr id="397" name="직사각형 396">
                <a:extLst>
                  <a:ext uri="{FF2B5EF4-FFF2-40B4-BE49-F238E27FC236}">
                    <a16:creationId xmlns:a16="http://schemas.microsoft.com/office/drawing/2014/main" id="{CC648865-24BE-4697-A25A-83026972A76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98" name="그룹 397">
                <a:extLst>
                  <a:ext uri="{FF2B5EF4-FFF2-40B4-BE49-F238E27FC236}">
                    <a16:creationId xmlns:a16="http://schemas.microsoft.com/office/drawing/2014/main" id="{C45DD6D4-E633-40E8-B196-EA78E98C0648}"/>
                  </a:ext>
                </a:extLst>
              </p:cNvPr>
              <p:cNvGrpSpPr/>
              <p:nvPr/>
            </p:nvGrpSpPr>
            <p:grpSpPr>
              <a:xfrm>
                <a:off x="4392611" y="1954866"/>
                <a:ext cx="151200" cy="151200"/>
                <a:chOff x="4392611" y="1954866"/>
                <a:chExt cx="151200" cy="151200"/>
              </a:xfrm>
            </p:grpSpPr>
            <p:sp>
              <p:nvSpPr>
                <p:cNvPr id="399" name="자유형: 도형 398">
                  <a:extLst>
                    <a:ext uri="{FF2B5EF4-FFF2-40B4-BE49-F238E27FC236}">
                      <a16:creationId xmlns:a16="http://schemas.microsoft.com/office/drawing/2014/main" id="{8E527546-EB33-41DB-B3DD-0AC4CF47FC61}"/>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00" name="자유형: 도형 399">
                  <a:extLst>
                    <a:ext uri="{FF2B5EF4-FFF2-40B4-BE49-F238E27FC236}">
                      <a16:creationId xmlns:a16="http://schemas.microsoft.com/office/drawing/2014/main" id="{E9B0CCD1-5A37-4275-A28E-E2C81F038583}"/>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371" name="그래픽 370" descr="별">
              <a:extLst>
                <a:ext uri="{FF2B5EF4-FFF2-40B4-BE49-F238E27FC236}">
                  <a16:creationId xmlns:a16="http://schemas.microsoft.com/office/drawing/2014/main" id="{E3A00BA2-2FBA-4A95-8CEE-08256F472A5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372" name="그룹 371">
              <a:extLst>
                <a:ext uri="{FF2B5EF4-FFF2-40B4-BE49-F238E27FC236}">
                  <a16:creationId xmlns:a16="http://schemas.microsoft.com/office/drawing/2014/main" id="{D58150EF-5CBC-45EA-8405-FA1F635FB8F2}"/>
                </a:ext>
              </a:extLst>
            </p:cNvPr>
            <p:cNvGrpSpPr/>
            <p:nvPr/>
          </p:nvGrpSpPr>
          <p:grpSpPr>
            <a:xfrm>
              <a:off x="4147245" y="2004146"/>
              <a:ext cx="171825" cy="171825"/>
              <a:chOff x="9882231" y="5758893"/>
              <a:chExt cx="914400" cy="914400"/>
            </a:xfrm>
          </p:grpSpPr>
          <p:sp>
            <p:nvSpPr>
              <p:cNvPr id="395" name="타원 394">
                <a:extLst>
                  <a:ext uri="{FF2B5EF4-FFF2-40B4-BE49-F238E27FC236}">
                    <a16:creationId xmlns:a16="http://schemas.microsoft.com/office/drawing/2014/main" id="{FEDFE67B-3CD5-4351-9434-A0262BD07169}"/>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96" name="직선 연결선 395">
                <a:extLst>
                  <a:ext uri="{FF2B5EF4-FFF2-40B4-BE49-F238E27FC236}">
                    <a16:creationId xmlns:a16="http://schemas.microsoft.com/office/drawing/2014/main" id="{72EEE8A5-65F7-4D89-AF4B-1A2A57031E55}"/>
                  </a:ext>
                </a:extLst>
              </p:cNvPr>
              <p:cNvCxnSpPr>
                <a:stCxn id="395" idx="7"/>
                <a:endCxn id="395"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73" name="그룹 372">
              <a:extLst>
                <a:ext uri="{FF2B5EF4-FFF2-40B4-BE49-F238E27FC236}">
                  <a16:creationId xmlns:a16="http://schemas.microsoft.com/office/drawing/2014/main" id="{AD762AF5-AF5D-473D-9B8E-3FCD8347C68F}"/>
                </a:ext>
              </a:extLst>
            </p:cNvPr>
            <p:cNvGrpSpPr/>
            <p:nvPr/>
          </p:nvGrpSpPr>
          <p:grpSpPr>
            <a:xfrm>
              <a:off x="6658505" y="1947940"/>
              <a:ext cx="1634798" cy="293600"/>
              <a:chOff x="8987029" y="6075424"/>
              <a:chExt cx="1634798" cy="293600"/>
            </a:xfrm>
          </p:grpSpPr>
          <p:grpSp>
            <p:nvGrpSpPr>
              <p:cNvPr id="375" name="그룹 374">
                <a:extLst>
                  <a:ext uri="{FF2B5EF4-FFF2-40B4-BE49-F238E27FC236}">
                    <a16:creationId xmlns:a16="http://schemas.microsoft.com/office/drawing/2014/main" id="{1D94041B-4FED-4C06-877F-B4C5D0BFD9C1}"/>
                  </a:ext>
                </a:extLst>
              </p:cNvPr>
              <p:cNvGrpSpPr/>
              <p:nvPr/>
            </p:nvGrpSpPr>
            <p:grpSpPr>
              <a:xfrm>
                <a:off x="10002348" y="6075424"/>
                <a:ext cx="281917" cy="285412"/>
                <a:chOff x="6284958" y="3632365"/>
                <a:chExt cx="513408" cy="513408"/>
              </a:xfrm>
            </p:grpSpPr>
            <p:sp>
              <p:nvSpPr>
                <p:cNvPr id="393" name="Oval">
                  <a:extLst>
                    <a:ext uri="{FF2B5EF4-FFF2-40B4-BE49-F238E27FC236}">
                      <a16:creationId xmlns:a16="http://schemas.microsoft.com/office/drawing/2014/main" id="{52BD1EF8-EC3B-405E-8AF8-943D4227DEF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94" name="Create">
                  <a:extLst>
                    <a:ext uri="{FF2B5EF4-FFF2-40B4-BE49-F238E27FC236}">
                      <a16:creationId xmlns:a16="http://schemas.microsoft.com/office/drawing/2014/main" id="{299D1017-A00A-427A-B85B-172B85E0B62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76" name="그룹 375">
                <a:extLst>
                  <a:ext uri="{FF2B5EF4-FFF2-40B4-BE49-F238E27FC236}">
                    <a16:creationId xmlns:a16="http://schemas.microsoft.com/office/drawing/2014/main" id="{B13E3A4F-665D-4C80-A6B9-042989F9EDAF}"/>
                  </a:ext>
                </a:extLst>
              </p:cNvPr>
              <p:cNvGrpSpPr/>
              <p:nvPr/>
            </p:nvGrpSpPr>
            <p:grpSpPr>
              <a:xfrm>
                <a:off x="9664786" y="6083612"/>
                <a:ext cx="281917" cy="285412"/>
                <a:chOff x="6603234" y="4517407"/>
                <a:chExt cx="488446" cy="488446"/>
              </a:xfrm>
            </p:grpSpPr>
            <p:sp>
              <p:nvSpPr>
                <p:cNvPr id="391" name="Oval">
                  <a:extLst>
                    <a:ext uri="{FF2B5EF4-FFF2-40B4-BE49-F238E27FC236}">
                      <a16:creationId xmlns:a16="http://schemas.microsoft.com/office/drawing/2014/main" id="{3F6141D9-91BB-471F-BD28-A3BA8B7774D4}"/>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92" name="Freeform 130">
                  <a:extLst>
                    <a:ext uri="{FF2B5EF4-FFF2-40B4-BE49-F238E27FC236}">
                      <a16:creationId xmlns:a16="http://schemas.microsoft.com/office/drawing/2014/main" id="{E9D3128B-DD4F-473B-9515-6ECA9E51FEB4}"/>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77" name="그룹 376">
                <a:extLst>
                  <a:ext uri="{FF2B5EF4-FFF2-40B4-BE49-F238E27FC236}">
                    <a16:creationId xmlns:a16="http://schemas.microsoft.com/office/drawing/2014/main" id="{9C8C51EF-8945-4822-91A0-1D67D66F21CA}"/>
                  </a:ext>
                </a:extLst>
              </p:cNvPr>
              <p:cNvGrpSpPr/>
              <p:nvPr/>
            </p:nvGrpSpPr>
            <p:grpSpPr>
              <a:xfrm>
                <a:off x="8987029" y="6083609"/>
                <a:ext cx="281917" cy="285413"/>
                <a:chOff x="8463884" y="6122086"/>
                <a:chExt cx="281917" cy="285413"/>
              </a:xfrm>
            </p:grpSpPr>
            <p:sp>
              <p:nvSpPr>
                <p:cNvPr id="389" name="Oval">
                  <a:extLst>
                    <a:ext uri="{FF2B5EF4-FFF2-40B4-BE49-F238E27FC236}">
                      <a16:creationId xmlns:a16="http://schemas.microsoft.com/office/drawing/2014/main" id="{C181A35F-34CA-4B5A-A76A-5C0AADDC64F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90" name="Phone">
                  <a:extLst>
                    <a:ext uri="{FF2B5EF4-FFF2-40B4-BE49-F238E27FC236}">
                      <a16:creationId xmlns:a16="http://schemas.microsoft.com/office/drawing/2014/main" id="{8243FB75-F81A-4BE5-8CCA-C9FAE5C076C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78" name="Oval">
                <a:extLst>
                  <a:ext uri="{FF2B5EF4-FFF2-40B4-BE49-F238E27FC236}">
                    <a16:creationId xmlns:a16="http://schemas.microsoft.com/office/drawing/2014/main" id="{5F87FD97-593B-4BDB-BCA9-2AF39D1E0D7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79" name="그룹 378">
                <a:extLst>
                  <a:ext uri="{FF2B5EF4-FFF2-40B4-BE49-F238E27FC236}">
                    <a16:creationId xmlns:a16="http://schemas.microsoft.com/office/drawing/2014/main" id="{387AE0C3-EB25-4159-B720-4B4C872DC861}"/>
                  </a:ext>
                </a:extLst>
              </p:cNvPr>
              <p:cNvGrpSpPr/>
              <p:nvPr/>
            </p:nvGrpSpPr>
            <p:grpSpPr>
              <a:xfrm>
                <a:off x="10339910" y="6075424"/>
                <a:ext cx="281917" cy="285412"/>
                <a:chOff x="8097032" y="4517407"/>
                <a:chExt cx="488446" cy="488446"/>
              </a:xfrm>
            </p:grpSpPr>
            <p:sp>
              <p:nvSpPr>
                <p:cNvPr id="381" name="Oval">
                  <a:extLst>
                    <a:ext uri="{FF2B5EF4-FFF2-40B4-BE49-F238E27FC236}">
                      <a16:creationId xmlns:a16="http://schemas.microsoft.com/office/drawing/2014/main" id="{F65B3245-CE13-44A9-B360-E32B02987A57}"/>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82" name="그룹 381">
                  <a:extLst>
                    <a:ext uri="{FF2B5EF4-FFF2-40B4-BE49-F238E27FC236}">
                      <a16:creationId xmlns:a16="http://schemas.microsoft.com/office/drawing/2014/main" id="{D9115B14-C0F4-4DEA-A990-2A96DD3A8247}"/>
                    </a:ext>
                  </a:extLst>
                </p:cNvPr>
                <p:cNvGrpSpPr/>
                <p:nvPr/>
              </p:nvGrpSpPr>
              <p:grpSpPr>
                <a:xfrm>
                  <a:off x="8206228" y="4636944"/>
                  <a:ext cx="270054" cy="295513"/>
                  <a:chOff x="8195379" y="4636944"/>
                  <a:chExt cx="270054" cy="295513"/>
                </a:xfrm>
              </p:grpSpPr>
              <p:grpSp>
                <p:nvGrpSpPr>
                  <p:cNvPr id="383" name="그룹 382">
                    <a:extLst>
                      <a:ext uri="{FF2B5EF4-FFF2-40B4-BE49-F238E27FC236}">
                        <a16:creationId xmlns:a16="http://schemas.microsoft.com/office/drawing/2014/main" id="{C37C8CDE-C3ED-4AAE-A696-9548D41ACBB0}"/>
                      </a:ext>
                    </a:extLst>
                  </p:cNvPr>
                  <p:cNvGrpSpPr/>
                  <p:nvPr/>
                </p:nvGrpSpPr>
                <p:grpSpPr>
                  <a:xfrm>
                    <a:off x="8195379" y="4636944"/>
                    <a:ext cx="217562" cy="249372"/>
                    <a:chOff x="7971802" y="-2010646"/>
                    <a:chExt cx="1254159" cy="1437547"/>
                  </a:xfrm>
                  <a:noFill/>
                </p:grpSpPr>
                <p:sp>
                  <p:nvSpPr>
                    <p:cNvPr id="387" name="자유형: 도형 386">
                      <a:extLst>
                        <a:ext uri="{FF2B5EF4-FFF2-40B4-BE49-F238E27FC236}">
                          <a16:creationId xmlns:a16="http://schemas.microsoft.com/office/drawing/2014/main" id="{F19110D4-4F60-4127-9473-33D989EDE62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88" name="자유형: 도형 387">
                      <a:extLst>
                        <a:ext uri="{FF2B5EF4-FFF2-40B4-BE49-F238E27FC236}">
                          <a16:creationId xmlns:a16="http://schemas.microsoft.com/office/drawing/2014/main" id="{E395087E-CC77-420B-B182-50A7B30C7A7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84" name="그룹 383">
                    <a:extLst>
                      <a:ext uri="{FF2B5EF4-FFF2-40B4-BE49-F238E27FC236}">
                        <a16:creationId xmlns:a16="http://schemas.microsoft.com/office/drawing/2014/main" id="{D7D7835A-B302-4EF6-A6FA-CC1449D1A1B4}"/>
                      </a:ext>
                    </a:extLst>
                  </p:cNvPr>
                  <p:cNvGrpSpPr/>
                  <p:nvPr/>
                </p:nvGrpSpPr>
                <p:grpSpPr>
                  <a:xfrm>
                    <a:off x="8360451" y="4827475"/>
                    <a:ext cx="104982" cy="104982"/>
                    <a:chOff x="8382149" y="4833825"/>
                    <a:chExt cx="104982" cy="104982"/>
                  </a:xfrm>
                </p:grpSpPr>
                <p:sp>
                  <p:nvSpPr>
                    <p:cNvPr id="385" name="Oval">
                      <a:extLst>
                        <a:ext uri="{FF2B5EF4-FFF2-40B4-BE49-F238E27FC236}">
                          <a16:creationId xmlns:a16="http://schemas.microsoft.com/office/drawing/2014/main" id="{1E21E3D6-0DBD-4940-A5C1-D2AC3E6CD800}"/>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86" name="그래픽 385" descr="닫기">
                      <a:extLst>
                        <a:ext uri="{FF2B5EF4-FFF2-40B4-BE49-F238E27FC236}">
                          <a16:creationId xmlns:a16="http://schemas.microsoft.com/office/drawing/2014/main" id="{C6163DF2-56C8-4B33-8E51-D73683CEBCB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380" name="그래픽 379" descr="미래">
                <a:extLst>
                  <a:ext uri="{FF2B5EF4-FFF2-40B4-BE49-F238E27FC236}">
                    <a16:creationId xmlns:a16="http://schemas.microsoft.com/office/drawing/2014/main" id="{257EBE49-C590-4402-AA47-E1AE678C02DB}"/>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374" name="사각형: 둥근 모서리 373">
              <a:extLst>
                <a:ext uri="{FF2B5EF4-FFF2-40B4-BE49-F238E27FC236}">
                  <a16:creationId xmlns:a16="http://schemas.microsoft.com/office/drawing/2014/main" id="{88347485-A6A4-4D67-B519-DD6FE210B50A}"/>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01" name="그룹 400">
            <a:extLst>
              <a:ext uri="{FF2B5EF4-FFF2-40B4-BE49-F238E27FC236}">
                <a16:creationId xmlns:a16="http://schemas.microsoft.com/office/drawing/2014/main" id="{592A358E-BB09-4EF7-8804-7E8DE61A7203}"/>
              </a:ext>
            </a:extLst>
          </p:cNvPr>
          <p:cNvGrpSpPr/>
          <p:nvPr/>
        </p:nvGrpSpPr>
        <p:grpSpPr>
          <a:xfrm>
            <a:off x="3226359" y="3637922"/>
            <a:ext cx="511242" cy="253211"/>
            <a:chOff x="637436" y="2758665"/>
            <a:chExt cx="511242" cy="253211"/>
          </a:xfrm>
        </p:grpSpPr>
        <p:sp>
          <p:nvSpPr>
            <p:cNvPr id="402" name="직사각형 401">
              <a:extLst>
                <a:ext uri="{FF2B5EF4-FFF2-40B4-BE49-F238E27FC236}">
                  <a16:creationId xmlns:a16="http://schemas.microsoft.com/office/drawing/2014/main" id="{59088C27-34AF-4B89-9498-A59144030EB7}"/>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2</a:t>
              </a:r>
              <a:endParaRPr kumimoji="1" lang="ko-KR" altLang="en-US" sz="800" b="1" kern="1200" dirty="0">
                <a:solidFill>
                  <a:srgbClr val="595959"/>
                </a:solidFill>
                <a:latin typeface="맑은 고딕"/>
                <a:ea typeface="맑은 고딕" panose="020B0503020000020004" pitchFamily="50" charset="-127"/>
              </a:endParaRPr>
            </a:p>
          </p:txBody>
        </p:sp>
        <p:sp>
          <p:nvSpPr>
            <p:cNvPr id="403"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0741C2CB-B93B-4391-9D21-C127090EED4C}"/>
                </a:ext>
              </a:extLst>
            </p:cNvPr>
            <p:cNvSpPr>
              <a:spLocks noChangeAspect="1"/>
            </p:cNvSpPr>
            <p:nvPr>
              <p:custDataLst>
                <p:tags r:id="rId3"/>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404" name="그룹 403">
            <a:extLst>
              <a:ext uri="{FF2B5EF4-FFF2-40B4-BE49-F238E27FC236}">
                <a16:creationId xmlns:a16="http://schemas.microsoft.com/office/drawing/2014/main" id="{B8A2BC78-25EB-4214-BFFD-DFDF4D3BA986}"/>
              </a:ext>
            </a:extLst>
          </p:cNvPr>
          <p:cNvGrpSpPr/>
          <p:nvPr/>
        </p:nvGrpSpPr>
        <p:grpSpPr>
          <a:xfrm>
            <a:off x="3191958" y="3875658"/>
            <a:ext cx="5165826" cy="453092"/>
            <a:chOff x="3191958" y="1868194"/>
            <a:chExt cx="5165826" cy="453092"/>
          </a:xfrm>
        </p:grpSpPr>
        <p:sp>
          <p:nvSpPr>
            <p:cNvPr id="405" name="Text Box">
              <a:extLst>
                <a:ext uri="{FF2B5EF4-FFF2-40B4-BE49-F238E27FC236}">
                  <a16:creationId xmlns:a16="http://schemas.microsoft.com/office/drawing/2014/main" id="{3C990D1F-4F06-475E-B5DB-05E06E085A5B}"/>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06" name="직사각형 405">
              <a:extLst>
                <a:ext uri="{FF2B5EF4-FFF2-40B4-BE49-F238E27FC236}">
                  <a16:creationId xmlns:a16="http://schemas.microsoft.com/office/drawing/2014/main" id="{0197062B-75AF-4A8B-AA89-23D7E37D43E8}"/>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07" name="그룹 406">
              <a:extLst>
                <a:ext uri="{FF2B5EF4-FFF2-40B4-BE49-F238E27FC236}">
                  <a16:creationId xmlns:a16="http://schemas.microsoft.com/office/drawing/2014/main" id="{93A36419-EE55-4E4F-B554-8C95531454BE}"/>
                </a:ext>
              </a:extLst>
            </p:cNvPr>
            <p:cNvGrpSpPr/>
            <p:nvPr/>
          </p:nvGrpSpPr>
          <p:grpSpPr>
            <a:xfrm>
              <a:off x="3311238" y="1971630"/>
              <a:ext cx="502229" cy="246221"/>
              <a:chOff x="4392611" y="1907356"/>
              <a:chExt cx="502229" cy="246221"/>
            </a:xfrm>
          </p:grpSpPr>
          <p:sp>
            <p:nvSpPr>
              <p:cNvPr id="434" name="직사각형 433">
                <a:extLst>
                  <a:ext uri="{FF2B5EF4-FFF2-40B4-BE49-F238E27FC236}">
                    <a16:creationId xmlns:a16="http://schemas.microsoft.com/office/drawing/2014/main" id="{4972BD8C-0C92-45CE-AB0C-93C744E735C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35" name="그룹 434">
                <a:extLst>
                  <a:ext uri="{FF2B5EF4-FFF2-40B4-BE49-F238E27FC236}">
                    <a16:creationId xmlns:a16="http://schemas.microsoft.com/office/drawing/2014/main" id="{0E7C4BD4-94AD-43EA-A885-AF7DEE897E5C}"/>
                  </a:ext>
                </a:extLst>
              </p:cNvPr>
              <p:cNvGrpSpPr/>
              <p:nvPr/>
            </p:nvGrpSpPr>
            <p:grpSpPr>
              <a:xfrm>
                <a:off x="4392611" y="1954866"/>
                <a:ext cx="151200" cy="151200"/>
                <a:chOff x="4392611" y="1954866"/>
                <a:chExt cx="151200" cy="151200"/>
              </a:xfrm>
            </p:grpSpPr>
            <p:sp>
              <p:nvSpPr>
                <p:cNvPr id="436" name="자유형: 도형 435">
                  <a:extLst>
                    <a:ext uri="{FF2B5EF4-FFF2-40B4-BE49-F238E27FC236}">
                      <a16:creationId xmlns:a16="http://schemas.microsoft.com/office/drawing/2014/main" id="{6D03B640-A880-4092-BB83-3A62FDF32D43}"/>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37" name="자유형: 도형 436">
                  <a:extLst>
                    <a:ext uri="{FF2B5EF4-FFF2-40B4-BE49-F238E27FC236}">
                      <a16:creationId xmlns:a16="http://schemas.microsoft.com/office/drawing/2014/main" id="{7522807B-D886-4937-9CF2-357E390BAB6A}"/>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08" name="그래픽 407" descr="별">
              <a:extLst>
                <a:ext uri="{FF2B5EF4-FFF2-40B4-BE49-F238E27FC236}">
                  <a16:creationId xmlns:a16="http://schemas.microsoft.com/office/drawing/2014/main" id="{AAAF9DC6-9F20-433D-9F57-3F67D4CC387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09" name="그룹 408">
              <a:extLst>
                <a:ext uri="{FF2B5EF4-FFF2-40B4-BE49-F238E27FC236}">
                  <a16:creationId xmlns:a16="http://schemas.microsoft.com/office/drawing/2014/main" id="{8E45A7F9-C460-4013-8907-4EA79B0E093A}"/>
                </a:ext>
              </a:extLst>
            </p:cNvPr>
            <p:cNvGrpSpPr/>
            <p:nvPr/>
          </p:nvGrpSpPr>
          <p:grpSpPr>
            <a:xfrm>
              <a:off x="4147245" y="2004146"/>
              <a:ext cx="171825" cy="171825"/>
              <a:chOff x="9882231" y="5758893"/>
              <a:chExt cx="914400" cy="914400"/>
            </a:xfrm>
          </p:grpSpPr>
          <p:sp>
            <p:nvSpPr>
              <p:cNvPr id="432" name="타원 431">
                <a:extLst>
                  <a:ext uri="{FF2B5EF4-FFF2-40B4-BE49-F238E27FC236}">
                    <a16:creationId xmlns:a16="http://schemas.microsoft.com/office/drawing/2014/main" id="{1D92112A-D434-4E44-BE77-D61C21EF8A3E}"/>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33" name="직선 연결선 432">
                <a:extLst>
                  <a:ext uri="{FF2B5EF4-FFF2-40B4-BE49-F238E27FC236}">
                    <a16:creationId xmlns:a16="http://schemas.microsoft.com/office/drawing/2014/main" id="{9A3C39D4-0C9E-4B64-9FDC-9CCCC1B08E33}"/>
                  </a:ext>
                </a:extLst>
              </p:cNvPr>
              <p:cNvCxnSpPr>
                <a:stCxn id="432" idx="7"/>
                <a:endCxn id="432"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10" name="그룹 409">
              <a:extLst>
                <a:ext uri="{FF2B5EF4-FFF2-40B4-BE49-F238E27FC236}">
                  <a16:creationId xmlns:a16="http://schemas.microsoft.com/office/drawing/2014/main" id="{374195AC-3E1A-4BB0-821D-D18487CC8639}"/>
                </a:ext>
              </a:extLst>
            </p:cNvPr>
            <p:cNvGrpSpPr/>
            <p:nvPr/>
          </p:nvGrpSpPr>
          <p:grpSpPr>
            <a:xfrm>
              <a:off x="6658505" y="1947940"/>
              <a:ext cx="1634798" cy="293600"/>
              <a:chOff x="8987029" y="6075424"/>
              <a:chExt cx="1634798" cy="293600"/>
            </a:xfrm>
          </p:grpSpPr>
          <p:grpSp>
            <p:nvGrpSpPr>
              <p:cNvPr id="412" name="그룹 411">
                <a:extLst>
                  <a:ext uri="{FF2B5EF4-FFF2-40B4-BE49-F238E27FC236}">
                    <a16:creationId xmlns:a16="http://schemas.microsoft.com/office/drawing/2014/main" id="{A5B00DE7-B3F0-4B74-B07C-741C7D9927B7}"/>
                  </a:ext>
                </a:extLst>
              </p:cNvPr>
              <p:cNvGrpSpPr/>
              <p:nvPr/>
            </p:nvGrpSpPr>
            <p:grpSpPr>
              <a:xfrm>
                <a:off x="10002348" y="6075424"/>
                <a:ext cx="281917" cy="285412"/>
                <a:chOff x="6284958" y="3632365"/>
                <a:chExt cx="513408" cy="513408"/>
              </a:xfrm>
            </p:grpSpPr>
            <p:sp>
              <p:nvSpPr>
                <p:cNvPr id="430" name="Oval">
                  <a:extLst>
                    <a:ext uri="{FF2B5EF4-FFF2-40B4-BE49-F238E27FC236}">
                      <a16:creationId xmlns:a16="http://schemas.microsoft.com/office/drawing/2014/main" id="{5A0032ED-C523-4A05-9403-300D632B803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1" name="Create">
                  <a:extLst>
                    <a:ext uri="{FF2B5EF4-FFF2-40B4-BE49-F238E27FC236}">
                      <a16:creationId xmlns:a16="http://schemas.microsoft.com/office/drawing/2014/main" id="{44DD4EC9-4CC5-437F-96C3-D129974D59A1}"/>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13" name="그룹 412">
                <a:extLst>
                  <a:ext uri="{FF2B5EF4-FFF2-40B4-BE49-F238E27FC236}">
                    <a16:creationId xmlns:a16="http://schemas.microsoft.com/office/drawing/2014/main" id="{8247D5FA-7CD7-4B6D-985C-D41D9FFC1EA7}"/>
                  </a:ext>
                </a:extLst>
              </p:cNvPr>
              <p:cNvGrpSpPr/>
              <p:nvPr/>
            </p:nvGrpSpPr>
            <p:grpSpPr>
              <a:xfrm>
                <a:off x="9664786" y="6083612"/>
                <a:ext cx="281917" cy="285412"/>
                <a:chOff x="6603234" y="4517407"/>
                <a:chExt cx="488446" cy="488446"/>
              </a:xfrm>
            </p:grpSpPr>
            <p:sp>
              <p:nvSpPr>
                <p:cNvPr id="428" name="Oval">
                  <a:extLst>
                    <a:ext uri="{FF2B5EF4-FFF2-40B4-BE49-F238E27FC236}">
                      <a16:creationId xmlns:a16="http://schemas.microsoft.com/office/drawing/2014/main" id="{360C63CC-4DB5-4657-9272-A64202AE566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29" name="Freeform 130">
                  <a:extLst>
                    <a:ext uri="{FF2B5EF4-FFF2-40B4-BE49-F238E27FC236}">
                      <a16:creationId xmlns:a16="http://schemas.microsoft.com/office/drawing/2014/main" id="{35DFB2CD-1224-48CA-8157-1950AFFFEE1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14" name="그룹 413">
                <a:extLst>
                  <a:ext uri="{FF2B5EF4-FFF2-40B4-BE49-F238E27FC236}">
                    <a16:creationId xmlns:a16="http://schemas.microsoft.com/office/drawing/2014/main" id="{F75D6882-5B4D-4EF7-9DDD-68B392535DA3}"/>
                  </a:ext>
                </a:extLst>
              </p:cNvPr>
              <p:cNvGrpSpPr/>
              <p:nvPr/>
            </p:nvGrpSpPr>
            <p:grpSpPr>
              <a:xfrm>
                <a:off x="8987029" y="6083609"/>
                <a:ext cx="281917" cy="285413"/>
                <a:chOff x="8463884" y="6122086"/>
                <a:chExt cx="281917" cy="285413"/>
              </a:xfrm>
            </p:grpSpPr>
            <p:sp>
              <p:nvSpPr>
                <p:cNvPr id="426" name="Oval">
                  <a:extLst>
                    <a:ext uri="{FF2B5EF4-FFF2-40B4-BE49-F238E27FC236}">
                      <a16:creationId xmlns:a16="http://schemas.microsoft.com/office/drawing/2014/main" id="{FC75A244-3484-454D-8604-8F9BC3DB19E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27" name="Phone">
                  <a:extLst>
                    <a:ext uri="{FF2B5EF4-FFF2-40B4-BE49-F238E27FC236}">
                      <a16:creationId xmlns:a16="http://schemas.microsoft.com/office/drawing/2014/main" id="{17AF8F47-F114-4C16-9B07-B0A40A68C5C1}"/>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15" name="Oval">
                <a:extLst>
                  <a:ext uri="{FF2B5EF4-FFF2-40B4-BE49-F238E27FC236}">
                    <a16:creationId xmlns:a16="http://schemas.microsoft.com/office/drawing/2014/main" id="{CD6CEBE5-93B8-4C17-990C-577AB755BCE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16" name="그룹 415">
                <a:extLst>
                  <a:ext uri="{FF2B5EF4-FFF2-40B4-BE49-F238E27FC236}">
                    <a16:creationId xmlns:a16="http://schemas.microsoft.com/office/drawing/2014/main" id="{A8FA4D2A-3C8E-4273-BC42-DAD52204F157}"/>
                  </a:ext>
                </a:extLst>
              </p:cNvPr>
              <p:cNvGrpSpPr/>
              <p:nvPr/>
            </p:nvGrpSpPr>
            <p:grpSpPr>
              <a:xfrm>
                <a:off x="10339910" y="6075424"/>
                <a:ext cx="281917" cy="285412"/>
                <a:chOff x="8097032" y="4517407"/>
                <a:chExt cx="488446" cy="488446"/>
              </a:xfrm>
            </p:grpSpPr>
            <p:sp>
              <p:nvSpPr>
                <p:cNvPr id="418" name="Oval">
                  <a:extLst>
                    <a:ext uri="{FF2B5EF4-FFF2-40B4-BE49-F238E27FC236}">
                      <a16:creationId xmlns:a16="http://schemas.microsoft.com/office/drawing/2014/main" id="{35BF4A95-E750-459A-86B0-9DCECBA42DE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19" name="그룹 418">
                  <a:extLst>
                    <a:ext uri="{FF2B5EF4-FFF2-40B4-BE49-F238E27FC236}">
                      <a16:creationId xmlns:a16="http://schemas.microsoft.com/office/drawing/2014/main" id="{3FF13971-FFCC-41B8-8D44-2D50568D3F49}"/>
                    </a:ext>
                  </a:extLst>
                </p:cNvPr>
                <p:cNvGrpSpPr/>
                <p:nvPr/>
              </p:nvGrpSpPr>
              <p:grpSpPr>
                <a:xfrm>
                  <a:off x="8206228" y="4636944"/>
                  <a:ext cx="270054" cy="295513"/>
                  <a:chOff x="8195379" y="4636944"/>
                  <a:chExt cx="270054" cy="295513"/>
                </a:xfrm>
              </p:grpSpPr>
              <p:grpSp>
                <p:nvGrpSpPr>
                  <p:cNvPr id="420" name="그룹 419">
                    <a:extLst>
                      <a:ext uri="{FF2B5EF4-FFF2-40B4-BE49-F238E27FC236}">
                        <a16:creationId xmlns:a16="http://schemas.microsoft.com/office/drawing/2014/main" id="{4B96E339-397A-4D87-8A41-4087E341CDA4}"/>
                      </a:ext>
                    </a:extLst>
                  </p:cNvPr>
                  <p:cNvGrpSpPr/>
                  <p:nvPr/>
                </p:nvGrpSpPr>
                <p:grpSpPr>
                  <a:xfrm>
                    <a:off x="8195379" y="4636944"/>
                    <a:ext cx="217562" cy="249372"/>
                    <a:chOff x="7971802" y="-2010646"/>
                    <a:chExt cx="1254159" cy="1437547"/>
                  </a:xfrm>
                  <a:noFill/>
                </p:grpSpPr>
                <p:sp>
                  <p:nvSpPr>
                    <p:cNvPr id="424" name="자유형: 도형 423">
                      <a:extLst>
                        <a:ext uri="{FF2B5EF4-FFF2-40B4-BE49-F238E27FC236}">
                          <a16:creationId xmlns:a16="http://schemas.microsoft.com/office/drawing/2014/main" id="{AECAB267-E469-44D0-9CCC-07715C4AE77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25" name="자유형: 도형 424">
                      <a:extLst>
                        <a:ext uri="{FF2B5EF4-FFF2-40B4-BE49-F238E27FC236}">
                          <a16:creationId xmlns:a16="http://schemas.microsoft.com/office/drawing/2014/main" id="{09C211A2-3764-4E5A-9891-E86B984D445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21" name="그룹 420">
                    <a:extLst>
                      <a:ext uri="{FF2B5EF4-FFF2-40B4-BE49-F238E27FC236}">
                        <a16:creationId xmlns:a16="http://schemas.microsoft.com/office/drawing/2014/main" id="{55E4CF67-C59C-4FC8-A5E8-BE968C6A2C92}"/>
                      </a:ext>
                    </a:extLst>
                  </p:cNvPr>
                  <p:cNvGrpSpPr/>
                  <p:nvPr/>
                </p:nvGrpSpPr>
                <p:grpSpPr>
                  <a:xfrm>
                    <a:off x="8360451" y="4827475"/>
                    <a:ext cx="104982" cy="104982"/>
                    <a:chOff x="8382149" y="4833825"/>
                    <a:chExt cx="104982" cy="104982"/>
                  </a:xfrm>
                </p:grpSpPr>
                <p:sp>
                  <p:nvSpPr>
                    <p:cNvPr id="422" name="Oval">
                      <a:extLst>
                        <a:ext uri="{FF2B5EF4-FFF2-40B4-BE49-F238E27FC236}">
                          <a16:creationId xmlns:a16="http://schemas.microsoft.com/office/drawing/2014/main" id="{6D4FCD2A-5FC1-4539-BCE3-B35122DC7A53}"/>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23" name="그래픽 422" descr="닫기">
                      <a:extLst>
                        <a:ext uri="{FF2B5EF4-FFF2-40B4-BE49-F238E27FC236}">
                          <a16:creationId xmlns:a16="http://schemas.microsoft.com/office/drawing/2014/main" id="{ADA38785-DE43-405D-9A16-2852D2B959A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17" name="그래픽 416" descr="미래">
                <a:extLst>
                  <a:ext uri="{FF2B5EF4-FFF2-40B4-BE49-F238E27FC236}">
                    <a16:creationId xmlns:a16="http://schemas.microsoft.com/office/drawing/2014/main" id="{E97AE136-BD05-4F33-9369-BE161FA3AD16}"/>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11" name="사각형: 둥근 모서리 410">
              <a:extLst>
                <a:ext uri="{FF2B5EF4-FFF2-40B4-BE49-F238E27FC236}">
                  <a16:creationId xmlns:a16="http://schemas.microsoft.com/office/drawing/2014/main" id="{E092EAB1-750D-47F1-9124-CECA672517A3}"/>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38" name="그룹 437">
            <a:extLst>
              <a:ext uri="{FF2B5EF4-FFF2-40B4-BE49-F238E27FC236}">
                <a16:creationId xmlns:a16="http://schemas.microsoft.com/office/drawing/2014/main" id="{BB1E632A-C6F2-44F3-B4D8-84D9D2153A82}"/>
              </a:ext>
            </a:extLst>
          </p:cNvPr>
          <p:cNvGrpSpPr/>
          <p:nvPr/>
        </p:nvGrpSpPr>
        <p:grpSpPr>
          <a:xfrm>
            <a:off x="3191958" y="4395199"/>
            <a:ext cx="5165826" cy="453092"/>
            <a:chOff x="3191958" y="1868194"/>
            <a:chExt cx="5165826" cy="453092"/>
          </a:xfrm>
        </p:grpSpPr>
        <p:sp>
          <p:nvSpPr>
            <p:cNvPr id="439" name="Text Box">
              <a:extLst>
                <a:ext uri="{FF2B5EF4-FFF2-40B4-BE49-F238E27FC236}">
                  <a16:creationId xmlns:a16="http://schemas.microsoft.com/office/drawing/2014/main" id="{5CBC160D-D7B4-4BFC-AF8B-E7CA56DAF443}"/>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40" name="직사각형 439">
              <a:extLst>
                <a:ext uri="{FF2B5EF4-FFF2-40B4-BE49-F238E27FC236}">
                  <a16:creationId xmlns:a16="http://schemas.microsoft.com/office/drawing/2014/main" id="{C76ADA94-BD72-4247-9388-1EED151AD1FF}"/>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41" name="그룹 440">
              <a:extLst>
                <a:ext uri="{FF2B5EF4-FFF2-40B4-BE49-F238E27FC236}">
                  <a16:creationId xmlns:a16="http://schemas.microsoft.com/office/drawing/2014/main" id="{FAB79E7E-9A1C-45C5-BB30-F39A77FA4756}"/>
                </a:ext>
              </a:extLst>
            </p:cNvPr>
            <p:cNvGrpSpPr/>
            <p:nvPr/>
          </p:nvGrpSpPr>
          <p:grpSpPr>
            <a:xfrm>
              <a:off x="3311238" y="1971630"/>
              <a:ext cx="502229" cy="246221"/>
              <a:chOff x="4392611" y="1907356"/>
              <a:chExt cx="502229" cy="246221"/>
            </a:xfrm>
          </p:grpSpPr>
          <p:sp>
            <p:nvSpPr>
              <p:cNvPr id="468" name="직사각형 467">
                <a:extLst>
                  <a:ext uri="{FF2B5EF4-FFF2-40B4-BE49-F238E27FC236}">
                    <a16:creationId xmlns:a16="http://schemas.microsoft.com/office/drawing/2014/main" id="{4DBF35FF-CAA4-40B5-A9DE-CD81D4BCD7F0}"/>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9" name="그룹 468">
                <a:extLst>
                  <a:ext uri="{FF2B5EF4-FFF2-40B4-BE49-F238E27FC236}">
                    <a16:creationId xmlns:a16="http://schemas.microsoft.com/office/drawing/2014/main" id="{188E3626-86DF-425C-8CB3-46A07AF636B6}"/>
                  </a:ext>
                </a:extLst>
              </p:cNvPr>
              <p:cNvGrpSpPr/>
              <p:nvPr/>
            </p:nvGrpSpPr>
            <p:grpSpPr>
              <a:xfrm>
                <a:off x="4392611" y="1954866"/>
                <a:ext cx="151200" cy="151200"/>
                <a:chOff x="4392611" y="1954866"/>
                <a:chExt cx="151200" cy="151200"/>
              </a:xfrm>
            </p:grpSpPr>
            <p:sp>
              <p:nvSpPr>
                <p:cNvPr id="470" name="자유형: 도형 469">
                  <a:extLst>
                    <a:ext uri="{FF2B5EF4-FFF2-40B4-BE49-F238E27FC236}">
                      <a16:creationId xmlns:a16="http://schemas.microsoft.com/office/drawing/2014/main" id="{1512599B-ED39-4E60-B358-BC3C1390F797}"/>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71" name="자유형: 도형 470">
                  <a:extLst>
                    <a:ext uri="{FF2B5EF4-FFF2-40B4-BE49-F238E27FC236}">
                      <a16:creationId xmlns:a16="http://schemas.microsoft.com/office/drawing/2014/main" id="{9D9C0D44-9DC0-4460-93A8-8A690FD5D0FD}"/>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42" name="그래픽 441" descr="별">
              <a:extLst>
                <a:ext uri="{FF2B5EF4-FFF2-40B4-BE49-F238E27FC236}">
                  <a16:creationId xmlns:a16="http://schemas.microsoft.com/office/drawing/2014/main" id="{3505B3DD-8369-4967-9804-31E679857A1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43" name="그룹 442">
              <a:extLst>
                <a:ext uri="{FF2B5EF4-FFF2-40B4-BE49-F238E27FC236}">
                  <a16:creationId xmlns:a16="http://schemas.microsoft.com/office/drawing/2014/main" id="{FBEB16C6-1E85-48AC-B942-94F664D46450}"/>
                </a:ext>
              </a:extLst>
            </p:cNvPr>
            <p:cNvGrpSpPr/>
            <p:nvPr/>
          </p:nvGrpSpPr>
          <p:grpSpPr>
            <a:xfrm>
              <a:off x="4147245" y="2004146"/>
              <a:ext cx="171825" cy="171825"/>
              <a:chOff x="9882231" y="5758893"/>
              <a:chExt cx="914400" cy="914400"/>
            </a:xfrm>
          </p:grpSpPr>
          <p:sp>
            <p:nvSpPr>
              <p:cNvPr id="466" name="타원 465">
                <a:extLst>
                  <a:ext uri="{FF2B5EF4-FFF2-40B4-BE49-F238E27FC236}">
                    <a16:creationId xmlns:a16="http://schemas.microsoft.com/office/drawing/2014/main" id="{68F39BE6-DD6B-40D0-9212-02F7A9918A29}"/>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67" name="직선 연결선 466">
                <a:extLst>
                  <a:ext uri="{FF2B5EF4-FFF2-40B4-BE49-F238E27FC236}">
                    <a16:creationId xmlns:a16="http://schemas.microsoft.com/office/drawing/2014/main" id="{F909583B-4414-40E6-AA22-66A6A4F7E7B9}"/>
                  </a:ext>
                </a:extLst>
              </p:cNvPr>
              <p:cNvCxnSpPr>
                <a:stCxn id="466" idx="7"/>
                <a:endCxn id="466"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44" name="그룹 443">
              <a:extLst>
                <a:ext uri="{FF2B5EF4-FFF2-40B4-BE49-F238E27FC236}">
                  <a16:creationId xmlns:a16="http://schemas.microsoft.com/office/drawing/2014/main" id="{0AA5A65A-17F9-4CB0-AC18-BBDAC2091373}"/>
                </a:ext>
              </a:extLst>
            </p:cNvPr>
            <p:cNvGrpSpPr/>
            <p:nvPr/>
          </p:nvGrpSpPr>
          <p:grpSpPr>
            <a:xfrm>
              <a:off x="6658505" y="1947940"/>
              <a:ext cx="1634798" cy="293600"/>
              <a:chOff x="8987029" y="6075424"/>
              <a:chExt cx="1634798" cy="293600"/>
            </a:xfrm>
          </p:grpSpPr>
          <p:grpSp>
            <p:nvGrpSpPr>
              <p:cNvPr id="446" name="그룹 445">
                <a:extLst>
                  <a:ext uri="{FF2B5EF4-FFF2-40B4-BE49-F238E27FC236}">
                    <a16:creationId xmlns:a16="http://schemas.microsoft.com/office/drawing/2014/main" id="{27F28376-F162-4469-AE57-7DE9FF7C41F0}"/>
                  </a:ext>
                </a:extLst>
              </p:cNvPr>
              <p:cNvGrpSpPr/>
              <p:nvPr/>
            </p:nvGrpSpPr>
            <p:grpSpPr>
              <a:xfrm>
                <a:off x="10002348" y="6075424"/>
                <a:ext cx="281917" cy="285412"/>
                <a:chOff x="6284958" y="3632365"/>
                <a:chExt cx="513408" cy="513408"/>
              </a:xfrm>
            </p:grpSpPr>
            <p:sp>
              <p:nvSpPr>
                <p:cNvPr id="464" name="Oval">
                  <a:extLst>
                    <a:ext uri="{FF2B5EF4-FFF2-40B4-BE49-F238E27FC236}">
                      <a16:creationId xmlns:a16="http://schemas.microsoft.com/office/drawing/2014/main" id="{EDC1E311-33B0-437F-B633-E9BEE9FFD0C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65" name="Create">
                  <a:extLst>
                    <a:ext uri="{FF2B5EF4-FFF2-40B4-BE49-F238E27FC236}">
                      <a16:creationId xmlns:a16="http://schemas.microsoft.com/office/drawing/2014/main" id="{142DA238-D754-4948-92C7-73344B254C11}"/>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47" name="그룹 446">
                <a:extLst>
                  <a:ext uri="{FF2B5EF4-FFF2-40B4-BE49-F238E27FC236}">
                    <a16:creationId xmlns:a16="http://schemas.microsoft.com/office/drawing/2014/main" id="{F08F4430-F6DD-4297-A935-35670BFFA007}"/>
                  </a:ext>
                </a:extLst>
              </p:cNvPr>
              <p:cNvGrpSpPr/>
              <p:nvPr/>
            </p:nvGrpSpPr>
            <p:grpSpPr>
              <a:xfrm>
                <a:off x="9664786" y="6083612"/>
                <a:ext cx="281917" cy="285412"/>
                <a:chOff x="6603234" y="4517407"/>
                <a:chExt cx="488446" cy="488446"/>
              </a:xfrm>
            </p:grpSpPr>
            <p:sp>
              <p:nvSpPr>
                <p:cNvPr id="462" name="Oval">
                  <a:extLst>
                    <a:ext uri="{FF2B5EF4-FFF2-40B4-BE49-F238E27FC236}">
                      <a16:creationId xmlns:a16="http://schemas.microsoft.com/office/drawing/2014/main" id="{00E61F7F-1C40-46C1-8E5A-6B3D8C605EB6}"/>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63" name="Freeform 130">
                  <a:extLst>
                    <a:ext uri="{FF2B5EF4-FFF2-40B4-BE49-F238E27FC236}">
                      <a16:creationId xmlns:a16="http://schemas.microsoft.com/office/drawing/2014/main" id="{F397F2B6-2C79-4B4B-BB24-7412544FCB9E}"/>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8" name="그룹 447">
                <a:extLst>
                  <a:ext uri="{FF2B5EF4-FFF2-40B4-BE49-F238E27FC236}">
                    <a16:creationId xmlns:a16="http://schemas.microsoft.com/office/drawing/2014/main" id="{084AC848-C235-4F27-BAEA-4DC557EA1BE6}"/>
                  </a:ext>
                </a:extLst>
              </p:cNvPr>
              <p:cNvGrpSpPr/>
              <p:nvPr/>
            </p:nvGrpSpPr>
            <p:grpSpPr>
              <a:xfrm>
                <a:off x="8987029" y="6083609"/>
                <a:ext cx="281917" cy="285413"/>
                <a:chOff x="8463884" y="6122086"/>
                <a:chExt cx="281917" cy="285413"/>
              </a:xfrm>
            </p:grpSpPr>
            <p:sp>
              <p:nvSpPr>
                <p:cNvPr id="460" name="Oval">
                  <a:extLst>
                    <a:ext uri="{FF2B5EF4-FFF2-40B4-BE49-F238E27FC236}">
                      <a16:creationId xmlns:a16="http://schemas.microsoft.com/office/drawing/2014/main" id="{934A3585-9F3F-49FC-8511-134C75706C95}"/>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61" name="Phone">
                  <a:extLst>
                    <a:ext uri="{FF2B5EF4-FFF2-40B4-BE49-F238E27FC236}">
                      <a16:creationId xmlns:a16="http://schemas.microsoft.com/office/drawing/2014/main" id="{729398FD-6658-45A6-9232-6BFA5385BE49}"/>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49" name="Oval">
                <a:extLst>
                  <a:ext uri="{FF2B5EF4-FFF2-40B4-BE49-F238E27FC236}">
                    <a16:creationId xmlns:a16="http://schemas.microsoft.com/office/drawing/2014/main" id="{69CDE0B0-F2BB-463E-BA9E-76F3E386FC0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0" name="그룹 449">
                <a:extLst>
                  <a:ext uri="{FF2B5EF4-FFF2-40B4-BE49-F238E27FC236}">
                    <a16:creationId xmlns:a16="http://schemas.microsoft.com/office/drawing/2014/main" id="{3852B854-5EBB-43A8-86DD-3EB6E2D0119A}"/>
                  </a:ext>
                </a:extLst>
              </p:cNvPr>
              <p:cNvGrpSpPr/>
              <p:nvPr/>
            </p:nvGrpSpPr>
            <p:grpSpPr>
              <a:xfrm>
                <a:off x="10339910" y="6075424"/>
                <a:ext cx="281917" cy="285412"/>
                <a:chOff x="8097032" y="4517407"/>
                <a:chExt cx="488446" cy="488446"/>
              </a:xfrm>
            </p:grpSpPr>
            <p:sp>
              <p:nvSpPr>
                <p:cNvPr id="452" name="Oval">
                  <a:extLst>
                    <a:ext uri="{FF2B5EF4-FFF2-40B4-BE49-F238E27FC236}">
                      <a16:creationId xmlns:a16="http://schemas.microsoft.com/office/drawing/2014/main" id="{15327A0D-4F93-41DC-8A62-380F48F1D3A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0251319E-80CB-4B63-B854-F63380FDE6CB}"/>
                    </a:ext>
                  </a:extLst>
                </p:cNvPr>
                <p:cNvGrpSpPr/>
                <p:nvPr/>
              </p:nvGrpSpPr>
              <p:grpSpPr>
                <a:xfrm>
                  <a:off x="8206228" y="4636944"/>
                  <a:ext cx="270054" cy="295513"/>
                  <a:chOff x="8195379" y="4636944"/>
                  <a:chExt cx="270054" cy="295513"/>
                </a:xfrm>
              </p:grpSpPr>
              <p:grpSp>
                <p:nvGrpSpPr>
                  <p:cNvPr id="454" name="그룹 453">
                    <a:extLst>
                      <a:ext uri="{FF2B5EF4-FFF2-40B4-BE49-F238E27FC236}">
                        <a16:creationId xmlns:a16="http://schemas.microsoft.com/office/drawing/2014/main" id="{5AEDC6D5-2063-4522-AEAA-1C8497EAEC76}"/>
                      </a:ext>
                    </a:extLst>
                  </p:cNvPr>
                  <p:cNvGrpSpPr/>
                  <p:nvPr/>
                </p:nvGrpSpPr>
                <p:grpSpPr>
                  <a:xfrm>
                    <a:off x="8195379" y="4636944"/>
                    <a:ext cx="217562" cy="249372"/>
                    <a:chOff x="7971802" y="-2010646"/>
                    <a:chExt cx="1254159" cy="1437547"/>
                  </a:xfrm>
                  <a:noFill/>
                </p:grpSpPr>
                <p:sp>
                  <p:nvSpPr>
                    <p:cNvPr id="458" name="자유형: 도형 457">
                      <a:extLst>
                        <a:ext uri="{FF2B5EF4-FFF2-40B4-BE49-F238E27FC236}">
                          <a16:creationId xmlns:a16="http://schemas.microsoft.com/office/drawing/2014/main" id="{4FE833FA-260E-4141-924A-0FCCC5A57F3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59" name="자유형: 도형 458">
                      <a:extLst>
                        <a:ext uri="{FF2B5EF4-FFF2-40B4-BE49-F238E27FC236}">
                          <a16:creationId xmlns:a16="http://schemas.microsoft.com/office/drawing/2014/main" id="{C476B596-AF55-4EEE-8F22-CEA16CBAE47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55" name="그룹 454">
                    <a:extLst>
                      <a:ext uri="{FF2B5EF4-FFF2-40B4-BE49-F238E27FC236}">
                        <a16:creationId xmlns:a16="http://schemas.microsoft.com/office/drawing/2014/main" id="{94DEDA11-D31A-44D1-9A6E-DD1B3C7E96F5}"/>
                      </a:ext>
                    </a:extLst>
                  </p:cNvPr>
                  <p:cNvGrpSpPr/>
                  <p:nvPr/>
                </p:nvGrpSpPr>
                <p:grpSpPr>
                  <a:xfrm>
                    <a:off x="8360451" y="4827475"/>
                    <a:ext cx="104982" cy="104982"/>
                    <a:chOff x="8382149" y="4833825"/>
                    <a:chExt cx="104982" cy="104982"/>
                  </a:xfrm>
                </p:grpSpPr>
                <p:sp>
                  <p:nvSpPr>
                    <p:cNvPr id="456" name="Oval">
                      <a:extLst>
                        <a:ext uri="{FF2B5EF4-FFF2-40B4-BE49-F238E27FC236}">
                          <a16:creationId xmlns:a16="http://schemas.microsoft.com/office/drawing/2014/main" id="{B863E225-E9C7-47A9-B087-C4970A43000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57" name="그래픽 456" descr="닫기">
                      <a:extLst>
                        <a:ext uri="{FF2B5EF4-FFF2-40B4-BE49-F238E27FC236}">
                          <a16:creationId xmlns:a16="http://schemas.microsoft.com/office/drawing/2014/main" id="{02E18710-5DE2-4A87-AC1F-E8A634BA77D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51" name="그래픽 450" descr="미래">
                <a:extLst>
                  <a:ext uri="{FF2B5EF4-FFF2-40B4-BE49-F238E27FC236}">
                    <a16:creationId xmlns:a16="http://schemas.microsoft.com/office/drawing/2014/main" id="{56E3745A-C728-434B-A887-2DAF317DBA28}"/>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45" name="사각형: 둥근 모서리 444">
              <a:extLst>
                <a:ext uri="{FF2B5EF4-FFF2-40B4-BE49-F238E27FC236}">
                  <a16:creationId xmlns:a16="http://schemas.microsoft.com/office/drawing/2014/main" id="{2615008F-529D-4293-B56B-4CE7EFDA115A}"/>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72" name="그룹 471">
            <a:extLst>
              <a:ext uri="{FF2B5EF4-FFF2-40B4-BE49-F238E27FC236}">
                <a16:creationId xmlns:a16="http://schemas.microsoft.com/office/drawing/2014/main" id="{B5A5DD4F-986A-4A4C-88E9-EFFE0C3FDEEE}"/>
              </a:ext>
            </a:extLst>
          </p:cNvPr>
          <p:cNvGrpSpPr/>
          <p:nvPr/>
        </p:nvGrpSpPr>
        <p:grpSpPr>
          <a:xfrm>
            <a:off x="3191958" y="4913729"/>
            <a:ext cx="5165826" cy="453092"/>
            <a:chOff x="3191958" y="1868194"/>
            <a:chExt cx="5165826" cy="453092"/>
          </a:xfrm>
        </p:grpSpPr>
        <p:sp>
          <p:nvSpPr>
            <p:cNvPr id="473" name="Text Box">
              <a:extLst>
                <a:ext uri="{FF2B5EF4-FFF2-40B4-BE49-F238E27FC236}">
                  <a16:creationId xmlns:a16="http://schemas.microsoft.com/office/drawing/2014/main" id="{A8118F6B-6501-4D88-882A-F90C3D4EFA4F}"/>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74" name="직사각형 473">
              <a:extLst>
                <a:ext uri="{FF2B5EF4-FFF2-40B4-BE49-F238E27FC236}">
                  <a16:creationId xmlns:a16="http://schemas.microsoft.com/office/drawing/2014/main" id="{BC484269-6320-4575-8F46-730482F32AA7}"/>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75" name="그룹 474">
              <a:extLst>
                <a:ext uri="{FF2B5EF4-FFF2-40B4-BE49-F238E27FC236}">
                  <a16:creationId xmlns:a16="http://schemas.microsoft.com/office/drawing/2014/main" id="{9F30320B-4883-4D55-8447-A22CA101CF67}"/>
                </a:ext>
              </a:extLst>
            </p:cNvPr>
            <p:cNvGrpSpPr/>
            <p:nvPr/>
          </p:nvGrpSpPr>
          <p:grpSpPr>
            <a:xfrm>
              <a:off x="3311238" y="1971630"/>
              <a:ext cx="502229" cy="246221"/>
              <a:chOff x="4392611" y="1907356"/>
              <a:chExt cx="502229" cy="246221"/>
            </a:xfrm>
          </p:grpSpPr>
          <p:sp>
            <p:nvSpPr>
              <p:cNvPr id="502" name="직사각형 501">
                <a:extLst>
                  <a:ext uri="{FF2B5EF4-FFF2-40B4-BE49-F238E27FC236}">
                    <a16:creationId xmlns:a16="http://schemas.microsoft.com/office/drawing/2014/main" id="{284FD1C1-CF46-4586-8BCF-F60A38C1D427}"/>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03" name="그룹 502">
                <a:extLst>
                  <a:ext uri="{FF2B5EF4-FFF2-40B4-BE49-F238E27FC236}">
                    <a16:creationId xmlns:a16="http://schemas.microsoft.com/office/drawing/2014/main" id="{6F93CE94-9EA8-4C82-BFF3-177C15B946E9}"/>
                  </a:ext>
                </a:extLst>
              </p:cNvPr>
              <p:cNvGrpSpPr/>
              <p:nvPr/>
            </p:nvGrpSpPr>
            <p:grpSpPr>
              <a:xfrm>
                <a:off x="4392611" y="1954866"/>
                <a:ext cx="151200" cy="151200"/>
                <a:chOff x="4392611" y="1954866"/>
                <a:chExt cx="151200" cy="151200"/>
              </a:xfrm>
            </p:grpSpPr>
            <p:sp>
              <p:nvSpPr>
                <p:cNvPr id="504" name="자유형: 도형 503">
                  <a:extLst>
                    <a:ext uri="{FF2B5EF4-FFF2-40B4-BE49-F238E27FC236}">
                      <a16:creationId xmlns:a16="http://schemas.microsoft.com/office/drawing/2014/main" id="{74E0127F-AF19-4D62-9D82-97392D1F6076}"/>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05" name="자유형: 도형 504">
                  <a:extLst>
                    <a:ext uri="{FF2B5EF4-FFF2-40B4-BE49-F238E27FC236}">
                      <a16:creationId xmlns:a16="http://schemas.microsoft.com/office/drawing/2014/main" id="{0C936B2F-0AAD-425D-96B9-31EE9BB0C345}"/>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476" name="그래픽 475" descr="별">
              <a:extLst>
                <a:ext uri="{FF2B5EF4-FFF2-40B4-BE49-F238E27FC236}">
                  <a16:creationId xmlns:a16="http://schemas.microsoft.com/office/drawing/2014/main" id="{037487EA-4330-4E44-9B52-C6B81EA645BE}"/>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477" name="그룹 476">
              <a:extLst>
                <a:ext uri="{FF2B5EF4-FFF2-40B4-BE49-F238E27FC236}">
                  <a16:creationId xmlns:a16="http://schemas.microsoft.com/office/drawing/2014/main" id="{6F0CF0CA-BD1D-410B-B1A8-671C0C9BDC34}"/>
                </a:ext>
              </a:extLst>
            </p:cNvPr>
            <p:cNvGrpSpPr/>
            <p:nvPr/>
          </p:nvGrpSpPr>
          <p:grpSpPr>
            <a:xfrm>
              <a:off x="4147245" y="2004146"/>
              <a:ext cx="171825" cy="171825"/>
              <a:chOff x="9882231" y="5758893"/>
              <a:chExt cx="914400" cy="914400"/>
            </a:xfrm>
          </p:grpSpPr>
          <p:sp>
            <p:nvSpPr>
              <p:cNvPr id="500" name="타원 499">
                <a:extLst>
                  <a:ext uri="{FF2B5EF4-FFF2-40B4-BE49-F238E27FC236}">
                    <a16:creationId xmlns:a16="http://schemas.microsoft.com/office/drawing/2014/main" id="{5BBB33E2-076E-4593-9CDF-BAC4DE13593F}"/>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01" name="직선 연결선 500">
                <a:extLst>
                  <a:ext uri="{FF2B5EF4-FFF2-40B4-BE49-F238E27FC236}">
                    <a16:creationId xmlns:a16="http://schemas.microsoft.com/office/drawing/2014/main" id="{33F53F71-B155-4292-A189-A0AAB0CC2875}"/>
                  </a:ext>
                </a:extLst>
              </p:cNvPr>
              <p:cNvCxnSpPr>
                <a:stCxn id="500" idx="7"/>
                <a:endCxn id="500"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78" name="그룹 477">
              <a:extLst>
                <a:ext uri="{FF2B5EF4-FFF2-40B4-BE49-F238E27FC236}">
                  <a16:creationId xmlns:a16="http://schemas.microsoft.com/office/drawing/2014/main" id="{6A9682E1-0096-4428-99F4-2DE70D4CD39C}"/>
                </a:ext>
              </a:extLst>
            </p:cNvPr>
            <p:cNvGrpSpPr/>
            <p:nvPr/>
          </p:nvGrpSpPr>
          <p:grpSpPr>
            <a:xfrm>
              <a:off x="6658505" y="1947940"/>
              <a:ext cx="1634798" cy="293600"/>
              <a:chOff x="8987029" y="6075424"/>
              <a:chExt cx="1634798" cy="293600"/>
            </a:xfrm>
          </p:grpSpPr>
          <p:grpSp>
            <p:nvGrpSpPr>
              <p:cNvPr id="480" name="그룹 479">
                <a:extLst>
                  <a:ext uri="{FF2B5EF4-FFF2-40B4-BE49-F238E27FC236}">
                    <a16:creationId xmlns:a16="http://schemas.microsoft.com/office/drawing/2014/main" id="{4252AC9D-9CA7-4EE8-9CB0-48C58FAB6C7D}"/>
                  </a:ext>
                </a:extLst>
              </p:cNvPr>
              <p:cNvGrpSpPr/>
              <p:nvPr/>
            </p:nvGrpSpPr>
            <p:grpSpPr>
              <a:xfrm>
                <a:off x="10002348" y="6075424"/>
                <a:ext cx="281917" cy="285412"/>
                <a:chOff x="6284958" y="3632365"/>
                <a:chExt cx="513408" cy="513408"/>
              </a:xfrm>
            </p:grpSpPr>
            <p:sp>
              <p:nvSpPr>
                <p:cNvPr id="498" name="Oval">
                  <a:extLst>
                    <a:ext uri="{FF2B5EF4-FFF2-40B4-BE49-F238E27FC236}">
                      <a16:creationId xmlns:a16="http://schemas.microsoft.com/office/drawing/2014/main" id="{09C2503C-1C2A-45BD-B438-C8373D473A0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99" name="Create">
                  <a:extLst>
                    <a:ext uri="{FF2B5EF4-FFF2-40B4-BE49-F238E27FC236}">
                      <a16:creationId xmlns:a16="http://schemas.microsoft.com/office/drawing/2014/main" id="{74E66AC7-4384-4030-A508-714D5C6B621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81" name="그룹 480">
                <a:extLst>
                  <a:ext uri="{FF2B5EF4-FFF2-40B4-BE49-F238E27FC236}">
                    <a16:creationId xmlns:a16="http://schemas.microsoft.com/office/drawing/2014/main" id="{97EEF463-95E3-438A-B90E-DC017AD6B3A1}"/>
                  </a:ext>
                </a:extLst>
              </p:cNvPr>
              <p:cNvGrpSpPr/>
              <p:nvPr/>
            </p:nvGrpSpPr>
            <p:grpSpPr>
              <a:xfrm>
                <a:off x="9664786" y="6083612"/>
                <a:ext cx="281917" cy="285412"/>
                <a:chOff x="6603234" y="4517407"/>
                <a:chExt cx="488446" cy="488446"/>
              </a:xfrm>
            </p:grpSpPr>
            <p:sp>
              <p:nvSpPr>
                <p:cNvPr id="496" name="Oval">
                  <a:extLst>
                    <a:ext uri="{FF2B5EF4-FFF2-40B4-BE49-F238E27FC236}">
                      <a16:creationId xmlns:a16="http://schemas.microsoft.com/office/drawing/2014/main" id="{C43EF4B5-2D62-4896-8699-11207B86A49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97" name="Freeform 130">
                  <a:extLst>
                    <a:ext uri="{FF2B5EF4-FFF2-40B4-BE49-F238E27FC236}">
                      <a16:creationId xmlns:a16="http://schemas.microsoft.com/office/drawing/2014/main" id="{0082F338-9370-4CF0-8537-BAABDFF30979}"/>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82" name="그룹 481">
                <a:extLst>
                  <a:ext uri="{FF2B5EF4-FFF2-40B4-BE49-F238E27FC236}">
                    <a16:creationId xmlns:a16="http://schemas.microsoft.com/office/drawing/2014/main" id="{E9AFB668-1E77-4E74-92A1-8B10E4632018}"/>
                  </a:ext>
                </a:extLst>
              </p:cNvPr>
              <p:cNvGrpSpPr/>
              <p:nvPr/>
            </p:nvGrpSpPr>
            <p:grpSpPr>
              <a:xfrm>
                <a:off x="8987029" y="6083609"/>
                <a:ext cx="281917" cy="285413"/>
                <a:chOff x="8463884" y="6122086"/>
                <a:chExt cx="281917" cy="285413"/>
              </a:xfrm>
            </p:grpSpPr>
            <p:sp>
              <p:nvSpPr>
                <p:cNvPr id="494" name="Oval">
                  <a:extLst>
                    <a:ext uri="{FF2B5EF4-FFF2-40B4-BE49-F238E27FC236}">
                      <a16:creationId xmlns:a16="http://schemas.microsoft.com/office/drawing/2014/main" id="{06675CC4-EE1D-46C5-9A5A-363E4AFB3B2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95" name="Phone">
                  <a:extLst>
                    <a:ext uri="{FF2B5EF4-FFF2-40B4-BE49-F238E27FC236}">
                      <a16:creationId xmlns:a16="http://schemas.microsoft.com/office/drawing/2014/main" id="{D88B71BC-F698-4871-AEE1-0ABD8A2A7BE0}"/>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83" name="Oval">
                <a:extLst>
                  <a:ext uri="{FF2B5EF4-FFF2-40B4-BE49-F238E27FC236}">
                    <a16:creationId xmlns:a16="http://schemas.microsoft.com/office/drawing/2014/main" id="{C468A650-8F9F-4210-8120-EAA11567FA6F}"/>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84" name="그룹 483">
                <a:extLst>
                  <a:ext uri="{FF2B5EF4-FFF2-40B4-BE49-F238E27FC236}">
                    <a16:creationId xmlns:a16="http://schemas.microsoft.com/office/drawing/2014/main" id="{9A0B363D-47BC-47C2-AF68-A3F58F397154}"/>
                  </a:ext>
                </a:extLst>
              </p:cNvPr>
              <p:cNvGrpSpPr/>
              <p:nvPr/>
            </p:nvGrpSpPr>
            <p:grpSpPr>
              <a:xfrm>
                <a:off x="10339910" y="6075424"/>
                <a:ext cx="281917" cy="285412"/>
                <a:chOff x="8097032" y="4517407"/>
                <a:chExt cx="488446" cy="488446"/>
              </a:xfrm>
            </p:grpSpPr>
            <p:sp>
              <p:nvSpPr>
                <p:cNvPr id="486" name="Oval">
                  <a:extLst>
                    <a:ext uri="{FF2B5EF4-FFF2-40B4-BE49-F238E27FC236}">
                      <a16:creationId xmlns:a16="http://schemas.microsoft.com/office/drawing/2014/main" id="{9880D986-1B00-4AA0-BAD0-5A89EF1A0D6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87" name="그룹 486">
                  <a:extLst>
                    <a:ext uri="{FF2B5EF4-FFF2-40B4-BE49-F238E27FC236}">
                      <a16:creationId xmlns:a16="http://schemas.microsoft.com/office/drawing/2014/main" id="{644CE111-37EA-4571-8520-A782D9012380}"/>
                    </a:ext>
                  </a:extLst>
                </p:cNvPr>
                <p:cNvGrpSpPr/>
                <p:nvPr/>
              </p:nvGrpSpPr>
              <p:grpSpPr>
                <a:xfrm>
                  <a:off x="8206228" y="4636944"/>
                  <a:ext cx="270054" cy="295513"/>
                  <a:chOff x="8195379" y="4636944"/>
                  <a:chExt cx="270054" cy="295513"/>
                </a:xfrm>
              </p:grpSpPr>
              <p:grpSp>
                <p:nvGrpSpPr>
                  <p:cNvPr id="488" name="그룹 487">
                    <a:extLst>
                      <a:ext uri="{FF2B5EF4-FFF2-40B4-BE49-F238E27FC236}">
                        <a16:creationId xmlns:a16="http://schemas.microsoft.com/office/drawing/2014/main" id="{1D04EF46-7811-4886-9A1F-56B86FFF0889}"/>
                      </a:ext>
                    </a:extLst>
                  </p:cNvPr>
                  <p:cNvGrpSpPr/>
                  <p:nvPr/>
                </p:nvGrpSpPr>
                <p:grpSpPr>
                  <a:xfrm>
                    <a:off x="8195379" y="4636944"/>
                    <a:ext cx="217562" cy="249372"/>
                    <a:chOff x="7971802" y="-2010646"/>
                    <a:chExt cx="1254159" cy="1437547"/>
                  </a:xfrm>
                  <a:noFill/>
                </p:grpSpPr>
                <p:sp>
                  <p:nvSpPr>
                    <p:cNvPr id="492" name="자유형: 도형 491">
                      <a:extLst>
                        <a:ext uri="{FF2B5EF4-FFF2-40B4-BE49-F238E27FC236}">
                          <a16:creationId xmlns:a16="http://schemas.microsoft.com/office/drawing/2014/main" id="{721AEBBB-766A-4363-87EF-705F468DE67B}"/>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93" name="자유형: 도형 492">
                      <a:extLst>
                        <a:ext uri="{FF2B5EF4-FFF2-40B4-BE49-F238E27FC236}">
                          <a16:creationId xmlns:a16="http://schemas.microsoft.com/office/drawing/2014/main" id="{1FF57A9B-7594-4C10-A8F7-37940251B01F}"/>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89" name="그룹 488">
                    <a:extLst>
                      <a:ext uri="{FF2B5EF4-FFF2-40B4-BE49-F238E27FC236}">
                        <a16:creationId xmlns:a16="http://schemas.microsoft.com/office/drawing/2014/main" id="{7BFB0321-869F-4567-8282-74B79AFCD922}"/>
                      </a:ext>
                    </a:extLst>
                  </p:cNvPr>
                  <p:cNvGrpSpPr/>
                  <p:nvPr/>
                </p:nvGrpSpPr>
                <p:grpSpPr>
                  <a:xfrm>
                    <a:off x="8360451" y="4827475"/>
                    <a:ext cx="104982" cy="104982"/>
                    <a:chOff x="8382149" y="4833825"/>
                    <a:chExt cx="104982" cy="104982"/>
                  </a:xfrm>
                </p:grpSpPr>
                <p:sp>
                  <p:nvSpPr>
                    <p:cNvPr id="490" name="Oval">
                      <a:extLst>
                        <a:ext uri="{FF2B5EF4-FFF2-40B4-BE49-F238E27FC236}">
                          <a16:creationId xmlns:a16="http://schemas.microsoft.com/office/drawing/2014/main" id="{0038B774-A03C-4C46-BA02-EE5195FB9DA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1" name="그래픽 490" descr="닫기">
                      <a:extLst>
                        <a:ext uri="{FF2B5EF4-FFF2-40B4-BE49-F238E27FC236}">
                          <a16:creationId xmlns:a16="http://schemas.microsoft.com/office/drawing/2014/main" id="{B8314B4A-9645-4662-86D2-BD6DD989963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85" name="그래픽 484" descr="미래">
                <a:extLst>
                  <a:ext uri="{FF2B5EF4-FFF2-40B4-BE49-F238E27FC236}">
                    <a16:creationId xmlns:a16="http://schemas.microsoft.com/office/drawing/2014/main" id="{2D4DA119-4F08-47B6-95D0-C0F60E1B4A20}"/>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479" name="사각형: 둥근 모서리 478">
              <a:extLst>
                <a:ext uri="{FF2B5EF4-FFF2-40B4-BE49-F238E27FC236}">
                  <a16:creationId xmlns:a16="http://schemas.microsoft.com/office/drawing/2014/main" id="{C9B0A0D6-0713-4425-92F5-D1FA48115846}"/>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506" name="그룹 505">
            <a:extLst>
              <a:ext uri="{FF2B5EF4-FFF2-40B4-BE49-F238E27FC236}">
                <a16:creationId xmlns:a16="http://schemas.microsoft.com/office/drawing/2014/main" id="{0B1E9A5F-723B-4BF0-B215-C51E371CA1A3}"/>
              </a:ext>
            </a:extLst>
          </p:cNvPr>
          <p:cNvGrpSpPr/>
          <p:nvPr/>
        </p:nvGrpSpPr>
        <p:grpSpPr>
          <a:xfrm>
            <a:off x="3215990" y="5398876"/>
            <a:ext cx="511242" cy="253211"/>
            <a:chOff x="637436" y="2758665"/>
            <a:chExt cx="511242" cy="253211"/>
          </a:xfrm>
        </p:grpSpPr>
        <p:sp>
          <p:nvSpPr>
            <p:cNvPr id="507" name="직사각형 506">
              <a:extLst>
                <a:ext uri="{FF2B5EF4-FFF2-40B4-BE49-F238E27FC236}">
                  <a16:creationId xmlns:a16="http://schemas.microsoft.com/office/drawing/2014/main" id="{5167C495-CD95-41F3-BA0C-6D1BF3B2B26F}"/>
                </a:ext>
              </a:extLst>
            </p:cNvPr>
            <p:cNvSpPr/>
            <p:nvPr/>
          </p:nvSpPr>
          <p:spPr>
            <a:xfrm>
              <a:off x="662648" y="2758665"/>
              <a:ext cx="486030"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그룹 </a:t>
              </a:r>
              <a:r>
                <a:rPr kumimoji="1" lang="en-US" altLang="ko-KR" sz="800" b="1" kern="1200" dirty="0">
                  <a:solidFill>
                    <a:srgbClr val="595959"/>
                  </a:solidFill>
                  <a:latin typeface="맑은 고딕"/>
                  <a:ea typeface="맑은 고딕" panose="020B0503020000020004" pitchFamily="50" charset="-127"/>
                </a:rPr>
                <a:t>3</a:t>
              </a:r>
              <a:endParaRPr kumimoji="1" lang="ko-KR" altLang="en-US" sz="800" b="1" kern="1200" dirty="0">
                <a:solidFill>
                  <a:srgbClr val="595959"/>
                </a:solidFill>
                <a:latin typeface="맑은 고딕"/>
                <a:ea typeface="맑은 고딕" panose="020B0503020000020004" pitchFamily="50" charset="-127"/>
              </a:endParaRPr>
            </a:p>
          </p:txBody>
        </p:sp>
        <p:sp>
          <p:nvSpPr>
            <p:cNvPr id="508"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7AA52CE5-1012-46A2-9B23-D1801951B14B}"/>
                </a:ext>
              </a:extLst>
            </p:cNvPr>
            <p:cNvSpPr>
              <a:spLocks noChangeAspect="1"/>
            </p:cNvSpPr>
            <p:nvPr>
              <p:custDataLst>
                <p:tags r:id="rId2"/>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509" name="그룹 508">
            <a:extLst>
              <a:ext uri="{FF2B5EF4-FFF2-40B4-BE49-F238E27FC236}">
                <a16:creationId xmlns:a16="http://schemas.microsoft.com/office/drawing/2014/main" id="{E357FB4C-88AC-4E9B-824F-9AB9E2E3D73F}"/>
              </a:ext>
            </a:extLst>
          </p:cNvPr>
          <p:cNvGrpSpPr/>
          <p:nvPr/>
        </p:nvGrpSpPr>
        <p:grpSpPr>
          <a:xfrm>
            <a:off x="3181589" y="5636612"/>
            <a:ext cx="5165826" cy="453092"/>
            <a:chOff x="3191958" y="1868194"/>
            <a:chExt cx="5165826" cy="453092"/>
          </a:xfrm>
        </p:grpSpPr>
        <p:sp>
          <p:nvSpPr>
            <p:cNvPr id="510" name="Text Box">
              <a:extLst>
                <a:ext uri="{FF2B5EF4-FFF2-40B4-BE49-F238E27FC236}">
                  <a16:creationId xmlns:a16="http://schemas.microsoft.com/office/drawing/2014/main" id="{5E181B67-A5CB-4C5A-8A56-38842FBCA495}"/>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511" name="직사각형 510">
              <a:extLst>
                <a:ext uri="{FF2B5EF4-FFF2-40B4-BE49-F238E27FC236}">
                  <a16:creationId xmlns:a16="http://schemas.microsoft.com/office/drawing/2014/main" id="{0A42C5C1-7D6B-4192-83AA-D557527DD135}"/>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513" name="그룹 512">
              <a:extLst>
                <a:ext uri="{FF2B5EF4-FFF2-40B4-BE49-F238E27FC236}">
                  <a16:creationId xmlns:a16="http://schemas.microsoft.com/office/drawing/2014/main" id="{5DCB9B5E-94C8-4326-BF9B-63BA9E62DA2A}"/>
                </a:ext>
              </a:extLst>
            </p:cNvPr>
            <p:cNvGrpSpPr/>
            <p:nvPr/>
          </p:nvGrpSpPr>
          <p:grpSpPr>
            <a:xfrm>
              <a:off x="3311238" y="1971630"/>
              <a:ext cx="502229" cy="246221"/>
              <a:chOff x="4392611" y="1907356"/>
              <a:chExt cx="502229" cy="246221"/>
            </a:xfrm>
          </p:grpSpPr>
          <p:sp>
            <p:nvSpPr>
              <p:cNvPr id="540" name="직사각형 539">
                <a:extLst>
                  <a:ext uri="{FF2B5EF4-FFF2-40B4-BE49-F238E27FC236}">
                    <a16:creationId xmlns:a16="http://schemas.microsoft.com/office/drawing/2014/main" id="{909FA731-8DA5-431E-A0BF-0051CE90DE9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1" name="그룹 540">
                <a:extLst>
                  <a:ext uri="{FF2B5EF4-FFF2-40B4-BE49-F238E27FC236}">
                    <a16:creationId xmlns:a16="http://schemas.microsoft.com/office/drawing/2014/main" id="{DAEBCFC5-CE1D-4B4B-B94F-0DC195EA0E54}"/>
                  </a:ext>
                </a:extLst>
              </p:cNvPr>
              <p:cNvGrpSpPr/>
              <p:nvPr/>
            </p:nvGrpSpPr>
            <p:grpSpPr>
              <a:xfrm>
                <a:off x="4392611" y="1954866"/>
                <a:ext cx="151200" cy="151200"/>
                <a:chOff x="4392611" y="1954866"/>
                <a:chExt cx="151200" cy="151200"/>
              </a:xfrm>
            </p:grpSpPr>
            <p:sp>
              <p:nvSpPr>
                <p:cNvPr id="542" name="자유형: 도형 541">
                  <a:extLst>
                    <a:ext uri="{FF2B5EF4-FFF2-40B4-BE49-F238E27FC236}">
                      <a16:creationId xmlns:a16="http://schemas.microsoft.com/office/drawing/2014/main" id="{576FCBA0-1C00-455A-A73A-41B5E1C1AA90}"/>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43" name="자유형: 도형 542">
                  <a:extLst>
                    <a:ext uri="{FF2B5EF4-FFF2-40B4-BE49-F238E27FC236}">
                      <a16:creationId xmlns:a16="http://schemas.microsoft.com/office/drawing/2014/main" id="{D6EDD295-60B7-4F72-9854-A397D3CEE0E2}"/>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514" name="그래픽 513" descr="별">
              <a:extLst>
                <a:ext uri="{FF2B5EF4-FFF2-40B4-BE49-F238E27FC236}">
                  <a16:creationId xmlns:a16="http://schemas.microsoft.com/office/drawing/2014/main" id="{02AEEC5E-6F6C-4A05-AD40-FA6DECF0AA86}"/>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515" name="그룹 514">
              <a:extLst>
                <a:ext uri="{FF2B5EF4-FFF2-40B4-BE49-F238E27FC236}">
                  <a16:creationId xmlns:a16="http://schemas.microsoft.com/office/drawing/2014/main" id="{C709DF0A-FC53-4C96-8529-1FCB353F9152}"/>
                </a:ext>
              </a:extLst>
            </p:cNvPr>
            <p:cNvGrpSpPr/>
            <p:nvPr/>
          </p:nvGrpSpPr>
          <p:grpSpPr>
            <a:xfrm>
              <a:off x="4147245" y="2004146"/>
              <a:ext cx="171825" cy="171825"/>
              <a:chOff x="9882231" y="5758893"/>
              <a:chExt cx="914400" cy="914400"/>
            </a:xfrm>
          </p:grpSpPr>
          <p:sp>
            <p:nvSpPr>
              <p:cNvPr id="538" name="타원 537">
                <a:extLst>
                  <a:ext uri="{FF2B5EF4-FFF2-40B4-BE49-F238E27FC236}">
                    <a16:creationId xmlns:a16="http://schemas.microsoft.com/office/drawing/2014/main" id="{FF01EF67-1B1B-4591-8510-8051C4A43D92}"/>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39" name="직선 연결선 538">
                <a:extLst>
                  <a:ext uri="{FF2B5EF4-FFF2-40B4-BE49-F238E27FC236}">
                    <a16:creationId xmlns:a16="http://schemas.microsoft.com/office/drawing/2014/main" id="{4802CA90-95E3-4CFC-A9E6-B507B65747D2}"/>
                  </a:ext>
                </a:extLst>
              </p:cNvPr>
              <p:cNvCxnSpPr>
                <a:stCxn id="538" idx="7"/>
                <a:endCxn id="538"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16" name="그룹 515">
              <a:extLst>
                <a:ext uri="{FF2B5EF4-FFF2-40B4-BE49-F238E27FC236}">
                  <a16:creationId xmlns:a16="http://schemas.microsoft.com/office/drawing/2014/main" id="{502B6D12-E289-401B-A3DF-6F696686618D}"/>
                </a:ext>
              </a:extLst>
            </p:cNvPr>
            <p:cNvGrpSpPr/>
            <p:nvPr/>
          </p:nvGrpSpPr>
          <p:grpSpPr>
            <a:xfrm>
              <a:off x="6658505" y="1947940"/>
              <a:ext cx="1634798" cy="293600"/>
              <a:chOff x="8987029" y="6075424"/>
              <a:chExt cx="1634798" cy="293600"/>
            </a:xfrm>
          </p:grpSpPr>
          <p:grpSp>
            <p:nvGrpSpPr>
              <p:cNvPr id="518" name="그룹 517">
                <a:extLst>
                  <a:ext uri="{FF2B5EF4-FFF2-40B4-BE49-F238E27FC236}">
                    <a16:creationId xmlns:a16="http://schemas.microsoft.com/office/drawing/2014/main" id="{9E8D073F-EFB2-4CA9-86CB-557EF5266204}"/>
                  </a:ext>
                </a:extLst>
              </p:cNvPr>
              <p:cNvGrpSpPr/>
              <p:nvPr/>
            </p:nvGrpSpPr>
            <p:grpSpPr>
              <a:xfrm>
                <a:off x="10002348" y="6075424"/>
                <a:ext cx="281917" cy="285412"/>
                <a:chOff x="6284958" y="3632365"/>
                <a:chExt cx="513408" cy="513408"/>
              </a:xfrm>
            </p:grpSpPr>
            <p:sp>
              <p:nvSpPr>
                <p:cNvPr id="536" name="Oval">
                  <a:extLst>
                    <a:ext uri="{FF2B5EF4-FFF2-40B4-BE49-F238E27FC236}">
                      <a16:creationId xmlns:a16="http://schemas.microsoft.com/office/drawing/2014/main" id="{673499FC-883F-4E99-936C-E9B08A9DBB5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37" name="Create">
                  <a:extLst>
                    <a:ext uri="{FF2B5EF4-FFF2-40B4-BE49-F238E27FC236}">
                      <a16:creationId xmlns:a16="http://schemas.microsoft.com/office/drawing/2014/main" id="{867DC262-DE8F-4FCD-82DC-746B0975C24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19" name="그룹 518">
                <a:extLst>
                  <a:ext uri="{FF2B5EF4-FFF2-40B4-BE49-F238E27FC236}">
                    <a16:creationId xmlns:a16="http://schemas.microsoft.com/office/drawing/2014/main" id="{49500192-5B54-41C0-8EA2-1B291B62743A}"/>
                  </a:ext>
                </a:extLst>
              </p:cNvPr>
              <p:cNvGrpSpPr/>
              <p:nvPr/>
            </p:nvGrpSpPr>
            <p:grpSpPr>
              <a:xfrm>
                <a:off x="9664786" y="6083612"/>
                <a:ext cx="281917" cy="285412"/>
                <a:chOff x="6603234" y="4517407"/>
                <a:chExt cx="488446" cy="488446"/>
              </a:xfrm>
            </p:grpSpPr>
            <p:sp>
              <p:nvSpPr>
                <p:cNvPr id="534" name="Oval">
                  <a:extLst>
                    <a:ext uri="{FF2B5EF4-FFF2-40B4-BE49-F238E27FC236}">
                      <a16:creationId xmlns:a16="http://schemas.microsoft.com/office/drawing/2014/main" id="{2696A1FE-0FFB-4789-B021-D2EB8BF7B52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35" name="Freeform 130">
                  <a:extLst>
                    <a:ext uri="{FF2B5EF4-FFF2-40B4-BE49-F238E27FC236}">
                      <a16:creationId xmlns:a16="http://schemas.microsoft.com/office/drawing/2014/main" id="{AFB3D433-326A-4644-8641-E25C11B43C00}"/>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20" name="그룹 519">
                <a:extLst>
                  <a:ext uri="{FF2B5EF4-FFF2-40B4-BE49-F238E27FC236}">
                    <a16:creationId xmlns:a16="http://schemas.microsoft.com/office/drawing/2014/main" id="{BC2EA4FD-A3A4-4D01-9E81-AEB033291B7C}"/>
                  </a:ext>
                </a:extLst>
              </p:cNvPr>
              <p:cNvGrpSpPr/>
              <p:nvPr/>
            </p:nvGrpSpPr>
            <p:grpSpPr>
              <a:xfrm>
                <a:off x="8987029" y="6083609"/>
                <a:ext cx="281917" cy="285413"/>
                <a:chOff x="8463884" y="6122086"/>
                <a:chExt cx="281917" cy="285413"/>
              </a:xfrm>
            </p:grpSpPr>
            <p:sp>
              <p:nvSpPr>
                <p:cNvPr id="532" name="Oval">
                  <a:extLst>
                    <a:ext uri="{FF2B5EF4-FFF2-40B4-BE49-F238E27FC236}">
                      <a16:creationId xmlns:a16="http://schemas.microsoft.com/office/drawing/2014/main" id="{D7FB0F62-5419-498B-AB8B-3AB2BC94093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33" name="Phone">
                  <a:extLst>
                    <a:ext uri="{FF2B5EF4-FFF2-40B4-BE49-F238E27FC236}">
                      <a16:creationId xmlns:a16="http://schemas.microsoft.com/office/drawing/2014/main" id="{5D440640-D830-44E0-93D4-A7D7657B59EB}"/>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521" name="Oval">
                <a:extLst>
                  <a:ext uri="{FF2B5EF4-FFF2-40B4-BE49-F238E27FC236}">
                    <a16:creationId xmlns:a16="http://schemas.microsoft.com/office/drawing/2014/main" id="{52F9D7EB-4F85-4E2E-91DE-F7817F9BF1D5}"/>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22" name="그룹 521">
                <a:extLst>
                  <a:ext uri="{FF2B5EF4-FFF2-40B4-BE49-F238E27FC236}">
                    <a16:creationId xmlns:a16="http://schemas.microsoft.com/office/drawing/2014/main" id="{EC63E859-BB48-469E-AEB5-2B6201FC0DBB}"/>
                  </a:ext>
                </a:extLst>
              </p:cNvPr>
              <p:cNvGrpSpPr/>
              <p:nvPr/>
            </p:nvGrpSpPr>
            <p:grpSpPr>
              <a:xfrm>
                <a:off x="10339910" y="6075424"/>
                <a:ext cx="281917" cy="285412"/>
                <a:chOff x="8097032" y="4517407"/>
                <a:chExt cx="488446" cy="488446"/>
              </a:xfrm>
            </p:grpSpPr>
            <p:sp>
              <p:nvSpPr>
                <p:cNvPr id="524" name="Oval">
                  <a:extLst>
                    <a:ext uri="{FF2B5EF4-FFF2-40B4-BE49-F238E27FC236}">
                      <a16:creationId xmlns:a16="http://schemas.microsoft.com/office/drawing/2014/main" id="{21779F3C-093B-4600-B024-165F07C9B97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25" name="그룹 524">
                  <a:extLst>
                    <a:ext uri="{FF2B5EF4-FFF2-40B4-BE49-F238E27FC236}">
                      <a16:creationId xmlns:a16="http://schemas.microsoft.com/office/drawing/2014/main" id="{A1FE825F-5406-430A-A4BF-C2F981EE0B11}"/>
                    </a:ext>
                  </a:extLst>
                </p:cNvPr>
                <p:cNvGrpSpPr/>
                <p:nvPr/>
              </p:nvGrpSpPr>
              <p:grpSpPr>
                <a:xfrm>
                  <a:off x="8206228" y="4636944"/>
                  <a:ext cx="270054" cy="295513"/>
                  <a:chOff x="8195379" y="4636944"/>
                  <a:chExt cx="270054" cy="295513"/>
                </a:xfrm>
              </p:grpSpPr>
              <p:grpSp>
                <p:nvGrpSpPr>
                  <p:cNvPr id="526" name="그룹 525">
                    <a:extLst>
                      <a:ext uri="{FF2B5EF4-FFF2-40B4-BE49-F238E27FC236}">
                        <a16:creationId xmlns:a16="http://schemas.microsoft.com/office/drawing/2014/main" id="{BEA6E286-307A-48E4-A913-3792D175C25E}"/>
                      </a:ext>
                    </a:extLst>
                  </p:cNvPr>
                  <p:cNvGrpSpPr/>
                  <p:nvPr/>
                </p:nvGrpSpPr>
                <p:grpSpPr>
                  <a:xfrm>
                    <a:off x="8195379" y="4636944"/>
                    <a:ext cx="217562" cy="249372"/>
                    <a:chOff x="7971802" y="-2010646"/>
                    <a:chExt cx="1254159" cy="1437547"/>
                  </a:xfrm>
                  <a:noFill/>
                </p:grpSpPr>
                <p:sp>
                  <p:nvSpPr>
                    <p:cNvPr id="530" name="자유형: 도형 529">
                      <a:extLst>
                        <a:ext uri="{FF2B5EF4-FFF2-40B4-BE49-F238E27FC236}">
                          <a16:creationId xmlns:a16="http://schemas.microsoft.com/office/drawing/2014/main" id="{34B816EB-1836-450F-AC09-C76B9E84650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31" name="자유형: 도형 530">
                      <a:extLst>
                        <a:ext uri="{FF2B5EF4-FFF2-40B4-BE49-F238E27FC236}">
                          <a16:creationId xmlns:a16="http://schemas.microsoft.com/office/drawing/2014/main" id="{92A54465-DC9E-49A0-B404-64F4DF09559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27" name="그룹 526">
                    <a:extLst>
                      <a:ext uri="{FF2B5EF4-FFF2-40B4-BE49-F238E27FC236}">
                        <a16:creationId xmlns:a16="http://schemas.microsoft.com/office/drawing/2014/main" id="{E44379FA-2100-4BAF-822B-0D64066700F4}"/>
                      </a:ext>
                    </a:extLst>
                  </p:cNvPr>
                  <p:cNvGrpSpPr/>
                  <p:nvPr/>
                </p:nvGrpSpPr>
                <p:grpSpPr>
                  <a:xfrm>
                    <a:off x="8360451" y="4827475"/>
                    <a:ext cx="104982" cy="104982"/>
                    <a:chOff x="8382149" y="4833825"/>
                    <a:chExt cx="104982" cy="104982"/>
                  </a:xfrm>
                </p:grpSpPr>
                <p:sp>
                  <p:nvSpPr>
                    <p:cNvPr id="528" name="Oval">
                      <a:extLst>
                        <a:ext uri="{FF2B5EF4-FFF2-40B4-BE49-F238E27FC236}">
                          <a16:creationId xmlns:a16="http://schemas.microsoft.com/office/drawing/2014/main" id="{D477AB09-D77A-4C3F-B6EA-B556F12FD82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29" name="그래픽 528" descr="닫기">
                      <a:extLst>
                        <a:ext uri="{FF2B5EF4-FFF2-40B4-BE49-F238E27FC236}">
                          <a16:creationId xmlns:a16="http://schemas.microsoft.com/office/drawing/2014/main" id="{E021F6DF-7E1C-46E3-855F-3F53B83EE75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523" name="그래픽 522" descr="미래">
                <a:extLst>
                  <a:ext uri="{FF2B5EF4-FFF2-40B4-BE49-F238E27FC236}">
                    <a16:creationId xmlns:a16="http://schemas.microsoft.com/office/drawing/2014/main" id="{0E18628D-FF4B-43AA-8336-B1A739A0663A}"/>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9347518" y="6101745"/>
                <a:ext cx="241298" cy="243191"/>
              </a:xfrm>
              <a:prstGeom prst="rect">
                <a:avLst/>
              </a:prstGeom>
            </p:spPr>
          </p:pic>
        </p:grpSp>
        <p:sp>
          <p:nvSpPr>
            <p:cNvPr id="517" name="사각형: 둥근 모서리 516">
              <a:extLst>
                <a:ext uri="{FF2B5EF4-FFF2-40B4-BE49-F238E27FC236}">
                  <a16:creationId xmlns:a16="http://schemas.microsoft.com/office/drawing/2014/main" id="{DB03181A-093A-47CC-A31E-E54AAD35EC34}"/>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544" name="Input Field">
            <a:extLst>
              <a:ext uri="{FF2B5EF4-FFF2-40B4-BE49-F238E27FC236}">
                <a16:creationId xmlns:a16="http://schemas.microsoft.com/office/drawing/2014/main" id="{FB454853-FDD9-4BDB-ACD3-8D79953823B4}"/>
              </a:ext>
            </a:extLst>
          </p:cNvPr>
          <p:cNvSpPr>
            <a:spLocks noChangeArrowheads="1"/>
          </p:cNvSpPr>
          <p:nvPr/>
        </p:nvSpPr>
        <p:spPr bwMode="auto">
          <a:xfrm>
            <a:off x="576732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그룹이동</a:t>
            </a:r>
            <a:endParaRPr lang="en-US" sz="900" b="1" dirty="0">
              <a:latin typeface="+mn-ea"/>
              <a:cs typeface="Segoe UI" panose="020B0502040204020203" pitchFamily="34" charset="0"/>
            </a:endParaRPr>
          </a:p>
        </p:txBody>
      </p:sp>
      <p:sp>
        <p:nvSpPr>
          <p:cNvPr id="545" name="Input Field">
            <a:extLst>
              <a:ext uri="{FF2B5EF4-FFF2-40B4-BE49-F238E27FC236}">
                <a16:creationId xmlns:a16="http://schemas.microsoft.com/office/drawing/2014/main" id="{B557F12F-CAC3-417F-96C0-41EC74384AAD}"/>
              </a:ext>
            </a:extLst>
          </p:cNvPr>
          <p:cNvSpPr>
            <a:spLocks noChangeArrowheads="1"/>
          </p:cNvSpPr>
          <p:nvPr/>
        </p:nvSpPr>
        <p:spPr bwMode="auto">
          <a:xfrm>
            <a:off x="315970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err="1">
                <a:latin typeface="+mn-ea"/>
                <a:cs typeface="Segoe UI" panose="020B0502040204020203" pitchFamily="34" charset="0"/>
              </a:rPr>
              <a:t>문자발송담기</a:t>
            </a:r>
            <a:endParaRPr lang="en-US" altLang="ko-KR" sz="900" b="1" dirty="0">
              <a:latin typeface="+mn-ea"/>
              <a:cs typeface="Segoe UI" panose="020B0502040204020203" pitchFamily="34" charset="0"/>
            </a:endParaRPr>
          </a:p>
        </p:txBody>
      </p:sp>
      <p:sp>
        <p:nvSpPr>
          <p:cNvPr id="546" name="사각형: 둥근 모서리 545">
            <a:extLst>
              <a:ext uri="{FF2B5EF4-FFF2-40B4-BE49-F238E27FC236}">
                <a16:creationId xmlns:a16="http://schemas.microsoft.com/office/drawing/2014/main" id="{05AAC69F-47D6-4B35-90E9-66C2B3D81B41}"/>
              </a:ext>
            </a:extLst>
          </p:cNvPr>
          <p:cNvSpPr/>
          <p:nvPr/>
        </p:nvSpPr>
        <p:spPr>
          <a:xfrm>
            <a:off x="4548107" y="6260783"/>
            <a:ext cx="1169148" cy="235615"/>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ko-KR" altLang="en-US" sz="1000" kern="1200" dirty="0">
                <a:solidFill>
                  <a:srgbClr val="464646"/>
                </a:solidFill>
                <a:latin typeface="맑은 고딕"/>
                <a:ea typeface="맑은 고딕" panose="020B0503020000020004" pitchFamily="50" charset="-127"/>
              </a:rPr>
              <a:t>그룹 </a:t>
            </a:r>
            <a:r>
              <a:rPr kumimoji="1" lang="en-US" altLang="ko-KR" sz="1000" kern="1200" dirty="0">
                <a:solidFill>
                  <a:srgbClr val="464646"/>
                </a:solidFill>
                <a:latin typeface="맑은 고딕"/>
                <a:ea typeface="맑은 고딕" panose="020B0503020000020004" pitchFamily="50" charset="-127"/>
              </a:rPr>
              <a:t>1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sp>
        <p:nvSpPr>
          <p:cNvPr id="547" name="자유형: 도형 546">
            <a:extLst>
              <a:ext uri="{FF2B5EF4-FFF2-40B4-BE49-F238E27FC236}">
                <a16:creationId xmlns:a16="http://schemas.microsoft.com/office/drawing/2014/main" id="{3D9E4B76-3DCE-4C1B-9705-F8C79F503B3B}"/>
              </a:ext>
            </a:extLst>
          </p:cNvPr>
          <p:cNvSpPr/>
          <p:nvPr/>
        </p:nvSpPr>
        <p:spPr>
          <a:xfrm>
            <a:off x="3296019" y="170794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48" name="자유형: 도형 547">
            <a:extLst>
              <a:ext uri="{FF2B5EF4-FFF2-40B4-BE49-F238E27FC236}">
                <a16:creationId xmlns:a16="http://schemas.microsoft.com/office/drawing/2014/main" id="{610F97ED-3509-4423-ADF2-80D1FDE05C60}"/>
              </a:ext>
            </a:extLst>
          </p:cNvPr>
          <p:cNvSpPr/>
          <p:nvPr/>
        </p:nvSpPr>
        <p:spPr>
          <a:xfrm>
            <a:off x="3322222" y="174588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49" name="TextBox 548">
            <a:extLst>
              <a:ext uri="{FF2B5EF4-FFF2-40B4-BE49-F238E27FC236}">
                <a16:creationId xmlns:a16="http://schemas.microsoft.com/office/drawing/2014/main" id="{B6F48C3C-2381-41C0-84D1-64D90F353FB2}"/>
              </a:ext>
            </a:extLst>
          </p:cNvPr>
          <p:cNvSpPr txBox="1"/>
          <p:nvPr/>
        </p:nvSpPr>
        <p:spPr>
          <a:xfrm>
            <a:off x="3854397" y="1680206"/>
            <a:ext cx="441146" cy="246221"/>
          </a:xfrm>
          <a:prstGeom prst="rect">
            <a:avLst/>
          </a:prstGeom>
          <a:noFill/>
        </p:spPr>
        <p:txBody>
          <a:bodyPr wrap="none" rtlCol="0">
            <a:spAutoFit/>
          </a:bodyPr>
          <a:lstStyle/>
          <a:p>
            <a:r>
              <a:rPr lang="ko-KR" altLang="en-US" sz="1000" b="1" dirty="0"/>
              <a:t>상태</a:t>
            </a:r>
          </a:p>
        </p:txBody>
      </p:sp>
      <p:sp>
        <p:nvSpPr>
          <p:cNvPr id="550" name="TextBox 549">
            <a:extLst>
              <a:ext uri="{FF2B5EF4-FFF2-40B4-BE49-F238E27FC236}">
                <a16:creationId xmlns:a16="http://schemas.microsoft.com/office/drawing/2014/main" id="{655DF98F-9AE0-4CCE-9B27-53B5673520D1}"/>
              </a:ext>
            </a:extLst>
          </p:cNvPr>
          <p:cNvSpPr txBox="1"/>
          <p:nvPr/>
        </p:nvSpPr>
        <p:spPr>
          <a:xfrm>
            <a:off x="4531569" y="1689388"/>
            <a:ext cx="441146" cy="246221"/>
          </a:xfrm>
          <a:prstGeom prst="rect">
            <a:avLst/>
          </a:prstGeom>
          <a:noFill/>
        </p:spPr>
        <p:txBody>
          <a:bodyPr wrap="none" rtlCol="0">
            <a:spAutoFit/>
          </a:bodyPr>
          <a:lstStyle/>
          <a:p>
            <a:r>
              <a:rPr lang="ko-KR" altLang="en-US" sz="1000" b="1"/>
              <a:t>이름</a:t>
            </a:r>
            <a:endParaRPr lang="ko-KR" altLang="en-US" sz="1000" b="1" dirty="0"/>
          </a:p>
        </p:txBody>
      </p:sp>
      <p:sp>
        <p:nvSpPr>
          <p:cNvPr id="551" name="TextBox 550">
            <a:extLst>
              <a:ext uri="{FF2B5EF4-FFF2-40B4-BE49-F238E27FC236}">
                <a16:creationId xmlns:a16="http://schemas.microsoft.com/office/drawing/2014/main" id="{5613E8AF-8D46-4AF0-9E8D-119F45D1A30E}"/>
              </a:ext>
            </a:extLst>
          </p:cNvPr>
          <p:cNvSpPr txBox="1"/>
          <p:nvPr/>
        </p:nvSpPr>
        <p:spPr>
          <a:xfrm>
            <a:off x="5503376" y="1707942"/>
            <a:ext cx="569388" cy="246221"/>
          </a:xfrm>
          <a:prstGeom prst="rect">
            <a:avLst/>
          </a:prstGeom>
          <a:noFill/>
        </p:spPr>
        <p:txBody>
          <a:bodyPr wrap="none" rtlCol="0">
            <a:spAutoFit/>
          </a:bodyPr>
          <a:lstStyle/>
          <a:p>
            <a:pPr algn="ctr"/>
            <a:r>
              <a:rPr lang="ko-KR" altLang="en-US" sz="1000" b="1"/>
              <a:t>연락처</a:t>
            </a:r>
            <a:endParaRPr lang="ko-KR" altLang="en-US" sz="1000" b="1" dirty="0"/>
          </a:p>
        </p:txBody>
      </p:sp>
      <p:sp>
        <p:nvSpPr>
          <p:cNvPr id="552" name="TextBox 551">
            <a:extLst>
              <a:ext uri="{FF2B5EF4-FFF2-40B4-BE49-F238E27FC236}">
                <a16:creationId xmlns:a16="http://schemas.microsoft.com/office/drawing/2014/main" id="{91C43749-3342-4366-BA82-A1F905C3E980}"/>
              </a:ext>
            </a:extLst>
          </p:cNvPr>
          <p:cNvSpPr txBox="1"/>
          <p:nvPr/>
        </p:nvSpPr>
        <p:spPr>
          <a:xfrm>
            <a:off x="6541598" y="1701843"/>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sp>
        <p:nvSpPr>
          <p:cNvPr id="553" name="TextBox 552">
            <a:extLst>
              <a:ext uri="{FF2B5EF4-FFF2-40B4-BE49-F238E27FC236}">
                <a16:creationId xmlns:a16="http://schemas.microsoft.com/office/drawing/2014/main" id="{399A97A8-CD70-436B-AB5C-15B6063CBCA9}"/>
              </a:ext>
            </a:extLst>
          </p:cNvPr>
          <p:cNvSpPr txBox="1"/>
          <p:nvPr/>
        </p:nvSpPr>
        <p:spPr>
          <a:xfrm>
            <a:off x="4404914" y="6006294"/>
            <a:ext cx="286386"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55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DE8FD3F-5601-476A-870F-A49DDEF57AA9}"/>
              </a:ext>
            </a:extLst>
          </p:cNvPr>
          <p:cNvSpPr/>
          <p:nvPr>
            <p:custDataLst>
              <p:tags r:id="rId1"/>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Tree>
    <p:extLst>
      <p:ext uri="{BB962C8B-B14F-4D97-AF65-F5344CB8AC3E}">
        <p14:creationId xmlns:p14="http://schemas.microsoft.com/office/powerpoint/2010/main" val="343647531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주소록</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즐겨찾기 </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1715947490"/>
              </p:ext>
            </p:extLst>
          </p:nvPr>
        </p:nvGraphicFramePr>
        <p:xfrm>
          <a:off x="8475836" y="575693"/>
          <a:ext cx="3555758" cy="4174779"/>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아이콘을 클릭하면 목록에서 해제됨</a:t>
                      </a:r>
                      <a:endParaRPr lang="en-US" altLang="ko-KR" sz="1000" dirty="0"/>
                    </a:p>
                    <a:p>
                      <a:pPr marL="171450" indent="-171450" algn="l" latinLnBrk="1">
                        <a:buFont typeface="Arial" panose="020B0604020202020204" pitchFamily="34" charset="0"/>
                        <a:buChar char="•"/>
                      </a:pPr>
                      <a:r>
                        <a:rPr lang="ko-KR" altLang="en-US" sz="1000" dirty="0"/>
                        <a:t>화면이 </a:t>
                      </a:r>
                      <a:r>
                        <a:rPr lang="ko-KR" altLang="en-US" sz="1000" dirty="0" err="1"/>
                        <a:t>리로드되지</a:t>
                      </a:r>
                      <a:r>
                        <a:rPr lang="ko-KR" altLang="en-US" sz="1000" dirty="0"/>
                        <a:t> 않아도 즉시 반영됨</a:t>
                      </a:r>
                      <a:endParaRPr lang="en-US" altLang="ko-KR" sz="1000" dirty="0"/>
                    </a:p>
                    <a:p>
                      <a:pPr marL="171450" indent="-171450" algn="l" latinLnBrk="1">
                        <a:buFont typeface="Arial" panose="020B0604020202020204" pitchFamily="34" charset="0"/>
                        <a:buChar char="•"/>
                      </a:pPr>
                      <a:r>
                        <a:rPr lang="ko-KR" altLang="en-US" sz="1000" dirty="0"/>
                        <a:t>다만 목록은 </a:t>
                      </a:r>
                      <a:r>
                        <a:rPr lang="ko-KR" altLang="en-US" sz="1000" dirty="0" err="1"/>
                        <a:t>리프레시하지</a:t>
                      </a:r>
                      <a:r>
                        <a:rPr lang="ko-KR" altLang="en-US" sz="1000" dirty="0"/>
                        <a:t> 않음</a:t>
                      </a:r>
                      <a:endParaRPr lang="en-US" altLang="ko-KR" sz="1000" dirty="0"/>
                    </a:p>
                    <a:p>
                      <a:pPr marL="171450" indent="-171450" algn="l" latinLnBrk="1">
                        <a:buFont typeface="Arial" panose="020B0604020202020204" pitchFamily="34" charset="0"/>
                        <a:buChar char="•"/>
                      </a:pPr>
                      <a:r>
                        <a:rPr lang="ko-KR" altLang="en-US" sz="1000" dirty="0"/>
                        <a:t>클릭할 경우  다시 등록됨</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solidFill>
                          <a:srgbClr val="FF0000"/>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82C68C4-76A4-4622-AE8D-5F9D26294E8D}"/>
              </a:ext>
            </a:extLst>
          </p:cNvPr>
          <p:cNvSpPr/>
          <p:nvPr>
            <p:custDataLst>
              <p:tags r:id="rId1"/>
            </p:custDataLst>
          </p:nvPr>
        </p:nvSpPr>
        <p:spPr>
          <a:xfrm>
            <a:off x="165102" y="630086"/>
            <a:ext cx="2854084" cy="5883965"/>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58" name="사각형: 둥근 모서리 357">
            <a:extLst>
              <a:ext uri="{FF2B5EF4-FFF2-40B4-BE49-F238E27FC236}">
                <a16:creationId xmlns:a16="http://schemas.microsoft.com/office/drawing/2014/main" id="{A035D8A1-ADA5-4E7B-B604-B7A1CC2407E0}"/>
              </a:ext>
            </a:extLst>
          </p:cNvPr>
          <p:cNvSpPr/>
          <p:nvPr/>
        </p:nvSpPr>
        <p:spPr>
          <a:xfrm>
            <a:off x="182000" y="577388"/>
            <a:ext cx="2847714" cy="346019"/>
          </a:xfrm>
          <a:prstGeom prst="roundRect">
            <a:avLst>
              <a:gd name="adj" fmla="val 22099"/>
            </a:avLst>
          </a:prstGeom>
          <a:noFill/>
          <a:ln>
            <a:noFill/>
          </a:ln>
        </p:spPr>
        <p:txBody>
          <a:bodyPr wrap="square" anchor="ctr">
            <a:noAutofit/>
          </a:bodyPr>
          <a:lstStyle/>
          <a:p>
            <a:pPr lvl="0" algn="ctr"/>
            <a:r>
              <a:rPr lang="ko-KR" altLang="en-US" sz="1050" b="1" dirty="0">
                <a:solidFill>
                  <a:schemeClr val="tx1"/>
                </a:solidFill>
                <a:latin typeface="맑은 고딕" panose="020B0503020000020004" pitchFamily="50" charset="-127"/>
                <a:cs typeface="Segoe UI" panose="020B0502040204020203" pitchFamily="34" charset="0"/>
              </a:rPr>
              <a:t>주소록 보기</a:t>
            </a:r>
            <a:endParaRPr lang="en-US" altLang="ko-KR" sz="900" b="1" dirty="0">
              <a:solidFill>
                <a:schemeClr val="tx1"/>
              </a:solidFill>
              <a:cs typeface="Segoe UI" panose="020B0502040204020203" pitchFamily="34" charset="0"/>
            </a:endParaRPr>
          </a:p>
        </p:txBody>
      </p:sp>
      <p:cxnSp>
        <p:nvCxnSpPr>
          <p:cNvPr id="359" name="Line">
            <a:extLst>
              <a:ext uri="{FF2B5EF4-FFF2-40B4-BE49-F238E27FC236}">
                <a16:creationId xmlns:a16="http://schemas.microsoft.com/office/drawing/2014/main" id="{6CF332A9-AC1E-4CF2-8E68-1B2ACC0F96D9}"/>
              </a:ext>
            </a:extLst>
          </p:cNvPr>
          <p:cNvCxnSpPr>
            <a:cxnSpLocks/>
          </p:cNvCxnSpPr>
          <p:nvPr/>
        </p:nvCxnSpPr>
        <p:spPr bwMode="auto">
          <a:xfrm>
            <a:off x="226128" y="5176170"/>
            <a:ext cx="2803585"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1" name="그룹 380">
            <a:extLst>
              <a:ext uri="{FF2B5EF4-FFF2-40B4-BE49-F238E27FC236}">
                <a16:creationId xmlns:a16="http://schemas.microsoft.com/office/drawing/2014/main" id="{3B321784-CDBF-4897-AED2-168C34E2E83B}"/>
              </a:ext>
            </a:extLst>
          </p:cNvPr>
          <p:cNvGrpSpPr/>
          <p:nvPr/>
        </p:nvGrpSpPr>
        <p:grpSpPr>
          <a:xfrm>
            <a:off x="160406" y="1144350"/>
            <a:ext cx="2810236" cy="480525"/>
            <a:chOff x="1304082" y="1522810"/>
            <a:chExt cx="2810236" cy="480525"/>
          </a:xfrm>
        </p:grpSpPr>
        <p:sp>
          <p:nvSpPr>
            <p:cNvPr id="382" name="직사각형 381">
              <a:extLst>
                <a:ext uri="{FF2B5EF4-FFF2-40B4-BE49-F238E27FC236}">
                  <a16:creationId xmlns:a16="http://schemas.microsoft.com/office/drawing/2014/main" id="{2D0B3EC8-F668-43B1-A561-BDE75E4D5917}"/>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이름</a:t>
              </a:r>
              <a:endParaRPr kumimoji="1" lang="en-US" altLang="ko-KR" sz="900" b="1" kern="1200" dirty="0">
                <a:solidFill>
                  <a:srgbClr val="464646"/>
                </a:solidFill>
                <a:latin typeface="맑은 고딕"/>
                <a:ea typeface="맑은 고딕" panose="020B0503020000020004" pitchFamily="50" charset="-127"/>
              </a:endParaRPr>
            </a:p>
          </p:txBody>
        </p:sp>
        <p:sp>
          <p:nvSpPr>
            <p:cNvPr id="385" name="직사각형 384">
              <a:extLst>
                <a:ext uri="{FF2B5EF4-FFF2-40B4-BE49-F238E27FC236}">
                  <a16:creationId xmlns:a16="http://schemas.microsoft.com/office/drawing/2014/main" id="{204C9194-C8FB-4EB4-BDC2-E9D5DDE9362C}"/>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홍길동</a:t>
              </a:r>
            </a:p>
          </p:txBody>
        </p:sp>
      </p:grpSp>
      <p:grpSp>
        <p:nvGrpSpPr>
          <p:cNvPr id="386" name="그룹 385">
            <a:extLst>
              <a:ext uri="{FF2B5EF4-FFF2-40B4-BE49-F238E27FC236}">
                <a16:creationId xmlns:a16="http://schemas.microsoft.com/office/drawing/2014/main" id="{634123B1-4A6A-4CD7-B94B-AEFADCF75EA3}"/>
              </a:ext>
            </a:extLst>
          </p:cNvPr>
          <p:cNvGrpSpPr/>
          <p:nvPr/>
        </p:nvGrpSpPr>
        <p:grpSpPr>
          <a:xfrm>
            <a:off x="1695717" y="1177405"/>
            <a:ext cx="1094176" cy="480525"/>
            <a:chOff x="1304082" y="1522810"/>
            <a:chExt cx="2810236" cy="480525"/>
          </a:xfrm>
        </p:grpSpPr>
        <p:sp>
          <p:nvSpPr>
            <p:cNvPr id="389" name="직사각형 388">
              <a:extLst>
                <a:ext uri="{FF2B5EF4-FFF2-40B4-BE49-F238E27FC236}">
                  <a16:creationId xmlns:a16="http://schemas.microsoft.com/office/drawing/2014/main" id="{9B6E51B0-FA73-48E5-AB6D-B922063ABF9D}"/>
                </a:ext>
              </a:extLst>
            </p:cNvPr>
            <p:cNvSpPr/>
            <p:nvPr/>
          </p:nvSpPr>
          <p:spPr>
            <a:xfrm>
              <a:off x="1304082" y="1522810"/>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닉네임</a:t>
              </a:r>
              <a:endParaRPr kumimoji="1" lang="en-US" altLang="ko-KR" sz="900" b="1" kern="1200" dirty="0">
                <a:solidFill>
                  <a:srgbClr val="464646"/>
                </a:solidFill>
                <a:latin typeface="맑은 고딕"/>
                <a:ea typeface="맑은 고딕" panose="020B0503020000020004" pitchFamily="50" charset="-127"/>
              </a:endParaRPr>
            </a:p>
          </p:txBody>
        </p:sp>
        <p:sp>
          <p:nvSpPr>
            <p:cNvPr id="390" name="직사각형 389">
              <a:extLst>
                <a:ext uri="{FF2B5EF4-FFF2-40B4-BE49-F238E27FC236}">
                  <a16:creationId xmlns:a16="http://schemas.microsoft.com/office/drawing/2014/main" id="{38456D68-E3D1-4BCB-85A2-857A9A9D88BA}"/>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err="1">
                  <a:solidFill>
                    <a:schemeClr val="tx1"/>
                  </a:solidFill>
                  <a:latin typeface="맑은 고딕"/>
                  <a:ea typeface="맑은 고딕" panose="020B0503020000020004" pitchFamily="50" charset="-127"/>
                </a:rPr>
                <a:t>미스타</a:t>
              </a:r>
              <a:r>
                <a:rPr kumimoji="1" lang="ko-KR" altLang="en-US" sz="900" kern="1200" dirty="0">
                  <a:solidFill>
                    <a:schemeClr val="tx1"/>
                  </a:solidFill>
                  <a:latin typeface="맑은 고딕"/>
                  <a:ea typeface="맑은 고딕" panose="020B0503020000020004" pitchFamily="50" charset="-127"/>
                </a:rPr>
                <a:t> 홍</a:t>
              </a:r>
            </a:p>
          </p:txBody>
        </p:sp>
      </p:grpSp>
      <p:grpSp>
        <p:nvGrpSpPr>
          <p:cNvPr id="391" name="그룹 390">
            <a:extLst>
              <a:ext uri="{FF2B5EF4-FFF2-40B4-BE49-F238E27FC236}">
                <a16:creationId xmlns:a16="http://schemas.microsoft.com/office/drawing/2014/main" id="{57CA7757-0EDC-4A5D-B49B-9EB8F033948F}"/>
              </a:ext>
            </a:extLst>
          </p:cNvPr>
          <p:cNvGrpSpPr/>
          <p:nvPr/>
        </p:nvGrpSpPr>
        <p:grpSpPr>
          <a:xfrm>
            <a:off x="160406" y="1766070"/>
            <a:ext cx="2810236" cy="480525"/>
            <a:chOff x="1304082" y="1522810"/>
            <a:chExt cx="2810236" cy="480525"/>
          </a:xfrm>
        </p:grpSpPr>
        <p:sp>
          <p:nvSpPr>
            <p:cNvPr id="393" name="직사각형 392">
              <a:extLst>
                <a:ext uri="{FF2B5EF4-FFF2-40B4-BE49-F238E27FC236}">
                  <a16:creationId xmlns:a16="http://schemas.microsoft.com/office/drawing/2014/main" id="{B2E257FF-02F3-4AB1-BE34-1880EEDFBFD8}"/>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직장</a:t>
              </a:r>
              <a:endParaRPr kumimoji="1" lang="en-US" altLang="ko-KR" sz="900" b="1" kern="1200" dirty="0">
                <a:solidFill>
                  <a:srgbClr val="464646"/>
                </a:solidFill>
                <a:latin typeface="맑은 고딕"/>
                <a:ea typeface="맑은 고딕" panose="020B0503020000020004" pitchFamily="50" charset="-127"/>
              </a:endParaRPr>
            </a:p>
          </p:txBody>
        </p:sp>
        <p:sp>
          <p:nvSpPr>
            <p:cNvPr id="394" name="직사각형 393">
              <a:extLst>
                <a:ext uri="{FF2B5EF4-FFF2-40B4-BE49-F238E27FC236}">
                  <a16:creationId xmlns:a16="http://schemas.microsoft.com/office/drawing/2014/main" id="{8A5236EA-B6D8-4F52-A215-905BB807FC42}"/>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길동이네</a:t>
              </a:r>
            </a:p>
          </p:txBody>
        </p:sp>
      </p:grpSp>
      <p:grpSp>
        <p:nvGrpSpPr>
          <p:cNvPr id="395" name="그룹 394">
            <a:extLst>
              <a:ext uri="{FF2B5EF4-FFF2-40B4-BE49-F238E27FC236}">
                <a16:creationId xmlns:a16="http://schemas.microsoft.com/office/drawing/2014/main" id="{2CA5AC34-057F-4F39-B432-2ADB89A3C0A7}"/>
              </a:ext>
            </a:extLst>
          </p:cNvPr>
          <p:cNvGrpSpPr/>
          <p:nvPr/>
        </p:nvGrpSpPr>
        <p:grpSpPr>
          <a:xfrm>
            <a:off x="160406" y="2345380"/>
            <a:ext cx="2268325" cy="480050"/>
            <a:chOff x="1304082" y="3010840"/>
            <a:chExt cx="2268325" cy="480050"/>
          </a:xfrm>
        </p:grpSpPr>
        <p:sp>
          <p:nvSpPr>
            <p:cNvPr id="396" name="직사각형 395">
              <a:extLst>
                <a:ext uri="{FF2B5EF4-FFF2-40B4-BE49-F238E27FC236}">
                  <a16:creationId xmlns:a16="http://schemas.microsoft.com/office/drawing/2014/main" id="{735BB467-DAC6-429B-8034-3CFB5AD87A6C}"/>
                </a:ext>
              </a:extLst>
            </p:cNvPr>
            <p:cNvSpPr/>
            <p:nvPr/>
          </p:nvSpPr>
          <p:spPr>
            <a:xfrm>
              <a:off x="1304082" y="301084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전화</a:t>
              </a:r>
              <a:endParaRPr kumimoji="1" lang="en-US" altLang="ko-KR" sz="900" b="1" kern="1200" dirty="0">
                <a:solidFill>
                  <a:srgbClr val="464646"/>
                </a:solidFill>
                <a:latin typeface="맑은 고딕"/>
                <a:ea typeface="맑은 고딕" panose="020B0503020000020004" pitchFamily="50" charset="-127"/>
              </a:endParaRPr>
            </a:p>
          </p:txBody>
        </p:sp>
        <p:grpSp>
          <p:nvGrpSpPr>
            <p:cNvPr id="397" name="그룹 396">
              <a:extLst>
                <a:ext uri="{FF2B5EF4-FFF2-40B4-BE49-F238E27FC236}">
                  <a16:creationId xmlns:a16="http://schemas.microsoft.com/office/drawing/2014/main" id="{89F310AD-9DCA-43EC-BE4B-9F915C1A731F}"/>
                </a:ext>
              </a:extLst>
            </p:cNvPr>
            <p:cNvGrpSpPr/>
            <p:nvPr/>
          </p:nvGrpSpPr>
          <p:grpSpPr>
            <a:xfrm>
              <a:off x="1405258" y="3260058"/>
              <a:ext cx="2167149" cy="230832"/>
              <a:chOff x="8205918" y="2220585"/>
              <a:chExt cx="2167149" cy="230832"/>
            </a:xfrm>
          </p:grpSpPr>
          <p:sp>
            <p:nvSpPr>
              <p:cNvPr id="401" name="직사각형 400">
                <a:extLst>
                  <a:ext uri="{FF2B5EF4-FFF2-40B4-BE49-F238E27FC236}">
                    <a16:creationId xmlns:a16="http://schemas.microsoft.com/office/drawing/2014/main" id="{551305D6-61FE-4C28-93B8-A9BB4A0D388A}"/>
                  </a:ext>
                </a:extLst>
              </p:cNvPr>
              <p:cNvSpPr/>
              <p:nvPr/>
            </p:nvSpPr>
            <p:spPr>
              <a:xfrm>
                <a:off x="8205918" y="2220585"/>
                <a:ext cx="839772"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b="1" kern="1200" dirty="0" err="1">
                    <a:solidFill>
                      <a:schemeClr val="tx1"/>
                    </a:solidFill>
                    <a:latin typeface="맑은 고딕"/>
                    <a:ea typeface="맑은 고딕" panose="020B0503020000020004" pitchFamily="50" charset="-127"/>
                  </a:rPr>
                  <a:t>퓨대폰</a:t>
                </a:r>
                <a:endParaRPr kumimoji="1" lang="ko-KR" altLang="en-US" sz="900" b="1" kern="1200" dirty="0">
                  <a:solidFill>
                    <a:schemeClr val="tx1"/>
                  </a:solidFill>
                  <a:latin typeface="맑은 고딕"/>
                  <a:ea typeface="맑은 고딕" panose="020B0503020000020004" pitchFamily="50" charset="-127"/>
                </a:endParaRPr>
              </a:p>
            </p:txBody>
          </p:sp>
          <p:sp>
            <p:nvSpPr>
              <p:cNvPr id="407" name="직사각형 406">
                <a:extLst>
                  <a:ext uri="{FF2B5EF4-FFF2-40B4-BE49-F238E27FC236}">
                    <a16:creationId xmlns:a16="http://schemas.microsoft.com/office/drawing/2014/main" id="{6A9E671B-A456-4A8E-B9D0-0D0E992BE39E}"/>
                  </a:ext>
                </a:extLst>
              </p:cNvPr>
              <p:cNvSpPr/>
              <p:nvPr/>
            </p:nvSpPr>
            <p:spPr>
              <a:xfrm>
                <a:off x="9081495" y="2220585"/>
                <a:ext cx="1291572"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010-1234-5678</a:t>
                </a:r>
                <a:endParaRPr kumimoji="1" lang="ko-KR" altLang="en-US" sz="900" kern="1200" dirty="0">
                  <a:solidFill>
                    <a:schemeClr val="tx1"/>
                  </a:solidFill>
                  <a:latin typeface="맑은 고딕"/>
                  <a:ea typeface="맑은 고딕" panose="020B0503020000020004" pitchFamily="50" charset="-127"/>
                </a:endParaRPr>
              </a:p>
            </p:txBody>
          </p:sp>
        </p:grpSp>
      </p:grpSp>
      <p:grpSp>
        <p:nvGrpSpPr>
          <p:cNvPr id="408" name="그룹 407">
            <a:extLst>
              <a:ext uri="{FF2B5EF4-FFF2-40B4-BE49-F238E27FC236}">
                <a16:creationId xmlns:a16="http://schemas.microsoft.com/office/drawing/2014/main" id="{F5DC8B9E-D9FE-4BC0-B6BB-5FCBCA28488F}"/>
              </a:ext>
            </a:extLst>
          </p:cNvPr>
          <p:cNvGrpSpPr/>
          <p:nvPr/>
        </p:nvGrpSpPr>
        <p:grpSpPr>
          <a:xfrm>
            <a:off x="160406" y="2970125"/>
            <a:ext cx="2268324" cy="480050"/>
            <a:chOff x="1304082" y="3635585"/>
            <a:chExt cx="2268324" cy="480050"/>
          </a:xfrm>
        </p:grpSpPr>
        <p:sp>
          <p:nvSpPr>
            <p:cNvPr id="409" name="직사각형 408">
              <a:extLst>
                <a:ext uri="{FF2B5EF4-FFF2-40B4-BE49-F238E27FC236}">
                  <a16:creationId xmlns:a16="http://schemas.microsoft.com/office/drawing/2014/main" id="{8BCABB2E-7404-48A5-BAA5-57E5E8EEFB84}"/>
                </a:ext>
              </a:extLst>
            </p:cNvPr>
            <p:cNvSpPr/>
            <p:nvPr/>
          </p:nvSpPr>
          <p:spPr>
            <a:xfrm>
              <a:off x="1304082" y="3635585"/>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이메일</a:t>
              </a:r>
              <a:endParaRPr kumimoji="1" lang="en-US" altLang="ko-KR" sz="900" b="1" kern="1200" dirty="0">
                <a:solidFill>
                  <a:srgbClr val="464646"/>
                </a:solidFill>
                <a:latin typeface="맑은 고딕"/>
                <a:ea typeface="맑은 고딕" panose="020B0503020000020004" pitchFamily="50" charset="-127"/>
              </a:endParaRPr>
            </a:p>
          </p:txBody>
        </p:sp>
        <p:sp>
          <p:nvSpPr>
            <p:cNvPr id="489" name="직사각형 488">
              <a:extLst>
                <a:ext uri="{FF2B5EF4-FFF2-40B4-BE49-F238E27FC236}">
                  <a16:creationId xmlns:a16="http://schemas.microsoft.com/office/drawing/2014/main" id="{168C478C-C394-490A-B7FD-516A428FD40C}"/>
                </a:ext>
              </a:extLst>
            </p:cNvPr>
            <p:cNvSpPr/>
            <p:nvPr/>
          </p:nvSpPr>
          <p:spPr>
            <a:xfrm>
              <a:off x="1405257" y="3884803"/>
              <a:ext cx="2167149"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abcdefg@gildong.com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492" name="그룹 491">
            <a:extLst>
              <a:ext uri="{FF2B5EF4-FFF2-40B4-BE49-F238E27FC236}">
                <a16:creationId xmlns:a16="http://schemas.microsoft.com/office/drawing/2014/main" id="{44A8FF24-0FAC-48F7-88FE-DD6D4FC7BA83}"/>
              </a:ext>
            </a:extLst>
          </p:cNvPr>
          <p:cNvGrpSpPr/>
          <p:nvPr/>
        </p:nvGrpSpPr>
        <p:grpSpPr>
          <a:xfrm>
            <a:off x="160406" y="4206486"/>
            <a:ext cx="2803825" cy="480050"/>
            <a:chOff x="1304082" y="4209215"/>
            <a:chExt cx="2803825" cy="480050"/>
          </a:xfrm>
        </p:grpSpPr>
        <p:sp>
          <p:nvSpPr>
            <p:cNvPr id="493" name="직사각형 492">
              <a:extLst>
                <a:ext uri="{FF2B5EF4-FFF2-40B4-BE49-F238E27FC236}">
                  <a16:creationId xmlns:a16="http://schemas.microsoft.com/office/drawing/2014/main" id="{C04CD096-F2A6-4170-9E9E-3888A04AD68E}"/>
                </a:ext>
              </a:extLst>
            </p:cNvPr>
            <p:cNvSpPr/>
            <p:nvPr/>
          </p:nvSpPr>
          <p:spPr>
            <a:xfrm>
              <a:off x="1304082" y="4209215"/>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그룹</a:t>
              </a:r>
              <a:endParaRPr kumimoji="1" lang="en-US" altLang="ko-KR" sz="900" b="1" kern="1200" dirty="0">
                <a:solidFill>
                  <a:srgbClr val="464646"/>
                </a:solidFill>
                <a:latin typeface="맑은 고딕"/>
                <a:ea typeface="맑은 고딕" panose="020B0503020000020004" pitchFamily="50" charset="-127"/>
              </a:endParaRPr>
            </a:p>
          </p:txBody>
        </p:sp>
        <p:sp>
          <p:nvSpPr>
            <p:cNvPr id="500" name="직사각형 499">
              <a:extLst>
                <a:ext uri="{FF2B5EF4-FFF2-40B4-BE49-F238E27FC236}">
                  <a16:creationId xmlns:a16="http://schemas.microsoft.com/office/drawing/2014/main" id="{558CE204-3A55-427E-B40E-ADEEE65367BB}"/>
                </a:ext>
              </a:extLst>
            </p:cNvPr>
            <p:cNvSpPr/>
            <p:nvPr/>
          </p:nvSpPr>
          <p:spPr>
            <a:xfrm>
              <a:off x="1402838" y="4458433"/>
              <a:ext cx="2705069"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그룹 </a:t>
              </a:r>
              <a:r>
                <a:rPr kumimoji="1" lang="en-US" altLang="ko-KR" sz="900" kern="1200" dirty="0">
                  <a:solidFill>
                    <a:schemeClr val="tx1"/>
                  </a:solidFill>
                  <a:latin typeface="맑은 고딕"/>
                  <a:ea typeface="맑은 고딕" panose="020B0503020000020004" pitchFamily="50" charset="-127"/>
                </a:rPr>
                <a:t>1</a:t>
              </a:r>
              <a:endParaRPr kumimoji="1" lang="ko-KR" altLang="en-US" sz="900" kern="1200" dirty="0">
                <a:solidFill>
                  <a:schemeClr val="tx1"/>
                </a:solidFill>
                <a:latin typeface="맑은 고딕"/>
                <a:ea typeface="맑은 고딕" panose="020B0503020000020004" pitchFamily="50" charset="-127"/>
              </a:endParaRPr>
            </a:p>
          </p:txBody>
        </p:sp>
      </p:grpSp>
      <p:grpSp>
        <p:nvGrpSpPr>
          <p:cNvPr id="502" name="그룹 501">
            <a:extLst>
              <a:ext uri="{FF2B5EF4-FFF2-40B4-BE49-F238E27FC236}">
                <a16:creationId xmlns:a16="http://schemas.microsoft.com/office/drawing/2014/main" id="{8C6F3176-537B-47D2-B100-239B6371435F}"/>
              </a:ext>
            </a:extLst>
          </p:cNvPr>
          <p:cNvGrpSpPr/>
          <p:nvPr/>
        </p:nvGrpSpPr>
        <p:grpSpPr>
          <a:xfrm>
            <a:off x="160406" y="4802833"/>
            <a:ext cx="2810236" cy="480525"/>
            <a:chOff x="1304082" y="1522810"/>
            <a:chExt cx="2810236" cy="480525"/>
          </a:xfrm>
        </p:grpSpPr>
        <p:sp>
          <p:nvSpPr>
            <p:cNvPr id="503" name="직사각형 502">
              <a:extLst>
                <a:ext uri="{FF2B5EF4-FFF2-40B4-BE49-F238E27FC236}">
                  <a16:creationId xmlns:a16="http://schemas.microsoft.com/office/drawing/2014/main" id="{4A8090C6-E009-41AD-A6B4-357E8821060A}"/>
                </a:ext>
              </a:extLst>
            </p:cNvPr>
            <p:cNvSpPr/>
            <p:nvPr/>
          </p:nvSpPr>
          <p:spPr>
            <a:xfrm>
              <a:off x="1304082" y="1522810"/>
              <a:ext cx="646331"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웹사이트</a:t>
              </a:r>
              <a:endParaRPr kumimoji="1" lang="en-US" altLang="ko-KR" sz="900" b="1" kern="1200" dirty="0">
                <a:solidFill>
                  <a:srgbClr val="464646"/>
                </a:solidFill>
                <a:latin typeface="맑은 고딕"/>
                <a:ea typeface="맑은 고딕" panose="020B0503020000020004" pitchFamily="50" charset="-127"/>
              </a:endParaRPr>
            </a:p>
          </p:txBody>
        </p:sp>
        <p:sp>
          <p:nvSpPr>
            <p:cNvPr id="504" name="직사각형 503">
              <a:extLst>
                <a:ext uri="{FF2B5EF4-FFF2-40B4-BE49-F238E27FC236}">
                  <a16:creationId xmlns:a16="http://schemas.microsoft.com/office/drawing/2014/main" id="{31BABAAB-5FD4-4B22-9A40-1CBB27F30206}"/>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505" name="그룹 504">
            <a:extLst>
              <a:ext uri="{FF2B5EF4-FFF2-40B4-BE49-F238E27FC236}">
                <a16:creationId xmlns:a16="http://schemas.microsoft.com/office/drawing/2014/main" id="{A907E610-408F-458E-A160-B706763ADC55}"/>
              </a:ext>
            </a:extLst>
          </p:cNvPr>
          <p:cNvGrpSpPr/>
          <p:nvPr/>
        </p:nvGrpSpPr>
        <p:grpSpPr>
          <a:xfrm>
            <a:off x="160406" y="5359422"/>
            <a:ext cx="2810236" cy="794441"/>
            <a:chOff x="1304082" y="1522810"/>
            <a:chExt cx="2810236" cy="794441"/>
          </a:xfrm>
        </p:grpSpPr>
        <p:sp>
          <p:nvSpPr>
            <p:cNvPr id="506" name="직사각형 505">
              <a:extLst>
                <a:ext uri="{FF2B5EF4-FFF2-40B4-BE49-F238E27FC236}">
                  <a16:creationId xmlns:a16="http://schemas.microsoft.com/office/drawing/2014/main" id="{B3E86708-416A-4CC3-82AD-21D1C3A169E5}"/>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기타</a:t>
              </a:r>
              <a:endParaRPr kumimoji="1" lang="en-US" altLang="ko-KR" sz="900" b="1" kern="1200" dirty="0">
                <a:solidFill>
                  <a:srgbClr val="464646"/>
                </a:solidFill>
                <a:latin typeface="맑은 고딕"/>
                <a:ea typeface="맑은 고딕" panose="020B0503020000020004" pitchFamily="50" charset="-127"/>
              </a:endParaRPr>
            </a:p>
          </p:txBody>
        </p:sp>
        <p:sp>
          <p:nvSpPr>
            <p:cNvPr id="525" name="직사각형 524">
              <a:extLst>
                <a:ext uri="{FF2B5EF4-FFF2-40B4-BE49-F238E27FC236}">
                  <a16:creationId xmlns:a16="http://schemas.microsoft.com/office/drawing/2014/main" id="{376797A6-F215-458A-BF02-A1391289406E}"/>
                </a:ext>
              </a:extLst>
            </p:cNvPr>
            <p:cNvSpPr/>
            <p:nvPr/>
          </p:nvSpPr>
          <p:spPr>
            <a:xfrm>
              <a:off x="1402838" y="1772503"/>
              <a:ext cx="2711480" cy="544748"/>
            </a:xfrm>
            <a:prstGeom prst="rect">
              <a:avLst/>
            </a:prstGeom>
            <a:solidFill>
              <a:schemeClr val="bg1"/>
            </a:solidFill>
            <a:ln w="3175">
              <a:solidFill>
                <a:schemeClr val="bg1"/>
              </a:solidFill>
            </a:ln>
          </p:spPr>
          <p:txBody>
            <a:bodyPr wrap="none" anchor="t">
              <a:noAutofit/>
            </a:bodyPr>
            <a:lstStyle/>
            <a:p>
              <a:pPr lvl="0">
                <a:defRPr/>
              </a:pPr>
              <a:r>
                <a:rPr kumimoji="1" lang="ko-KR" altLang="en-US" sz="900" kern="1200" dirty="0" err="1">
                  <a:solidFill>
                    <a:schemeClr val="tx1"/>
                  </a:solidFill>
                  <a:latin typeface="맑은 고딕"/>
                  <a:ea typeface="맑은 고딕" panose="020B0503020000020004" pitchFamily="50" charset="-127"/>
                </a:rPr>
                <a:t>길동닷컴의</a:t>
              </a:r>
              <a:r>
                <a:rPr kumimoji="1" lang="ko-KR" altLang="en-US" sz="900" kern="1200" dirty="0">
                  <a:solidFill>
                    <a:schemeClr val="tx1"/>
                  </a:solidFill>
                  <a:latin typeface="맑은 고딕"/>
                  <a:ea typeface="맑은 고딕" panose="020B0503020000020004" pitchFamily="50" charset="-127"/>
                </a:rPr>
                <a:t> </a:t>
              </a:r>
              <a:r>
                <a:rPr kumimoji="1" lang="en-US" altLang="ko-KR" sz="900" kern="1200" dirty="0">
                  <a:solidFill>
                    <a:schemeClr val="tx1"/>
                  </a:solidFill>
                  <a:latin typeface="맑은 고딕"/>
                  <a:ea typeface="맑은 고딕" panose="020B0503020000020004" pitchFamily="50" charset="-127"/>
                </a:rPr>
                <a:t>VVIP </a:t>
              </a:r>
              <a:r>
                <a:rPr kumimoji="1" lang="ko-KR" altLang="en-US" sz="900" kern="1200" dirty="0">
                  <a:solidFill>
                    <a:schemeClr val="tx1"/>
                  </a:solidFill>
                  <a:latin typeface="맑은 고딕"/>
                  <a:ea typeface="맑은 고딕" panose="020B0503020000020004" pitchFamily="50" charset="-127"/>
                </a:rPr>
                <a:t>고객</a:t>
              </a:r>
            </a:p>
          </p:txBody>
        </p:sp>
      </p:grpSp>
      <p:sp>
        <p:nvSpPr>
          <p:cNvPr id="526" name="Input Field">
            <a:extLst>
              <a:ext uri="{FF2B5EF4-FFF2-40B4-BE49-F238E27FC236}">
                <a16:creationId xmlns:a16="http://schemas.microsoft.com/office/drawing/2014/main" id="{58A46584-4764-4283-A136-D2D73E48ABE3}"/>
              </a:ext>
            </a:extLst>
          </p:cNvPr>
          <p:cNvSpPr>
            <a:spLocks noChangeArrowheads="1"/>
          </p:cNvSpPr>
          <p:nvPr/>
        </p:nvSpPr>
        <p:spPr bwMode="auto">
          <a:xfrm>
            <a:off x="1400818" y="6172916"/>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수정</a:t>
            </a:r>
            <a:endParaRPr lang="en-US" sz="900" b="1" dirty="0">
              <a:latin typeface="+mn-ea"/>
              <a:cs typeface="Segoe UI" panose="020B0502040204020203" pitchFamily="34" charset="0"/>
            </a:endParaRPr>
          </a:p>
        </p:txBody>
      </p:sp>
      <p:sp>
        <p:nvSpPr>
          <p:cNvPr id="531" name="Label" descr="&lt;Tags&gt;&lt;SMARTRESIZEANCHORS&gt;Relative,Relative,Absolute,Relative&lt;/SMARTRESIZEANCHORS&gt;&lt;/Tags&gt;">
            <a:extLst>
              <a:ext uri="{FF2B5EF4-FFF2-40B4-BE49-F238E27FC236}">
                <a16:creationId xmlns:a16="http://schemas.microsoft.com/office/drawing/2014/main" id="{CB8C978F-C6F8-4928-85B2-E92E29ECDC1C}"/>
              </a:ext>
            </a:extLst>
          </p:cNvPr>
          <p:cNvSpPr txBox="1"/>
          <p:nvPr/>
        </p:nvSpPr>
        <p:spPr>
          <a:xfrm>
            <a:off x="589181" y="947054"/>
            <a:ext cx="684483"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즐겨찾기 등록</a:t>
            </a: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545" name="Label" descr="&lt;Tags&gt;&lt;SMARTRESIZEANCHORS&gt;Relative,Relative,Absolute,Relative&lt;/SMARTRESIZEANCHORS&gt;&lt;/Tags&gt;">
            <a:extLst>
              <a:ext uri="{FF2B5EF4-FFF2-40B4-BE49-F238E27FC236}">
                <a16:creationId xmlns:a16="http://schemas.microsoft.com/office/drawing/2014/main" id="{14091EBE-FED5-497B-BFB9-D73F4CF7007B}"/>
              </a:ext>
            </a:extLst>
          </p:cNvPr>
          <p:cNvSpPr txBox="1"/>
          <p:nvPr/>
        </p:nvSpPr>
        <p:spPr>
          <a:xfrm>
            <a:off x="1850030" y="947054"/>
            <a:ext cx="902491"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블랙리스트 미등록</a:t>
            </a:r>
            <a:endParaRPr kumimoji="0" lang="en-US" altLang="ko-KR"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985" name="Input Field">
            <a:extLst>
              <a:ext uri="{FF2B5EF4-FFF2-40B4-BE49-F238E27FC236}">
                <a16:creationId xmlns:a16="http://schemas.microsoft.com/office/drawing/2014/main" id="{D31302BB-008E-4F66-8B87-B1F20A71B3A0}"/>
              </a:ext>
            </a:extLst>
          </p:cNvPr>
          <p:cNvSpPr>
            <a:spLocks noChangeArrowheads="1"/>
          </p:cNvSpPr>
          <p:nvPr/>
        </p:nvSpPr>
        <p:spPr bwMode="auto">
          <a:xfrm>
            <a:off x="1939332" y="6174085"/>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986" name="Input Field">
            <a:extLst>
              <a:ext uri="{FF2B5EF4-FFF2-40B4-BE49-F238E27FC236}">
                <a16:creationId xmlns:a16="http://schemas.microsoft.com/office/drawing/2014/main" id="{76427D35-BF73-4487-BDFB-D46B2EB854C7}"/>
              </a:ext>
            </a:extLst>
          </p:cNvPr>
          <p:cNvSpPr>
            <a:spLocks noChangeArrowheads="1"/>
          </p:cNvSpPr>
          <p:nvPr/>
        </p:nvSpPr>
        <p:spPr bwMode="auto">
          <a:xfrm>
            <a:off x="2486235" y="6175254"/>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확인</a:t>
            </a:r>
            <a:endParaRPr lang="en-US" sz="900" b="1" dirty="0">
              <a:latin typeface="+mn-ea"/>
              <a:cs typeface="Segoe UI" panose="020B0502040204020203" pitchFamily="34" charset="0"/>
            </a:endParaRPr>
          </a:p>
        </p:txBody>
      </p:sp>
      <p:grpSp>
        <p:nvGrpSpPr>
          <p:cNvPr id="1275" name="그룹 1274">
            <a:extLst>
              <a:ext uri="{FF2B5EF4-FFF2-40B4-BE49-F238E27FC236}">
                <a16:creationId xmlns:a16="http://schemas.microsoft.com/office/drawing/2014/main" id="{496E9960-9B27-4B43-A3C3-3DE0FAEFBE7A}"/>
              </a:ext>
            </a:extLst>
          </p:cNvPr>
          <p:cNvGrpSpPr/>
          <p:nvPr/>
        </p:nvGrpSpPr>
        <p:grpSpPr>
          <a:xfrm>
            <a:off x="3269622" y="979955"/>
            <a:ext cx="2355323" cy="246221"/>
            <a:chOff x="5003118" y="1092509"/>
            <a:chExt cx="2355323" cy="246221"/>
          </a:xfrm>
        </p:grpSpPr>
        <p:grpSp>
          <p:nvGrpSpPr>
            <p:cNvPr id="1276" name="그룹 1275">
              <a:extLst>
                <a:ext uri="{FF2B5EF4-FFF2-40B4-BE49-F238E27FC236}">
                  <a16:creationId xmlns:a16="http://schemas.microsoft.com/office/drawing/2014/main" id="{7C68C8D7-798F-41CC-B21E-7E9F2C43E6E3}"/>
                </a:ext>
              </a:extLst>
            </p:cNvPr>
            <p:cNvGrpSpPr/>
            <p:nvPr/>
          </p:nvGrpSpPr>
          <p:grpSpPr>
            <a:xfrm>
              <a:off x="5769752" y="1092509"/>
              <a:ext cx="750615" cy="246221"/>
              <a:chOff x="4950344" y="1376914"/>
              <a:chExt cx="1389112" cy="246221"/>
            </a:xfrm>
          </p:grpSpPr>
          <p:sp>
            <p:nvSpPr>
              <p:cNvPr id="1283" name="직사각형 1282">
                <a:extLst>
                  <a:ext uri="{FF2B5EF4-FFF2-40B4-BE49-F238E27FC236}">
                    <a16:creationId xmlns:a16="http://schemas.microsoft.com/office/drawing/2014/main" id="{2C80248B-7070-48B8-9D3E-CA9015D4C1C9}"/>
                  </a:ext>
                </a:extLst>
              </p:cNvPr>
              <p:cNvSpPr/>
              <p:nvPr/>
            </p:nvSpPr>
            <p:spPr>
              <a:xfrm>
                <a:off x="4999378"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즐겨찾기</a:t>
                </a:r>
                <a:endParaRPr kumimoji="1" lang="en-US" altLang="ko-KR" sz="1000"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4" name="Line">
                <a:extLst>
                  <a:ext uri="{FF2B5EF4-FFF2-40B4-BE49-F238E27FC236}">
                    <a16:creationId xmlns:a16="http://schemas.microsoft.com/office/drawing/2014/main" id="{9C019C7E-6BB2-409D-B851-91A97E67B05B}"/>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7" name="그룹 1276">
              <a:extLst>
                <a:ext uri="{FF2B5EF4-FFF2-40B4-BE49-F238E27FC236}">
                  <a16:creationId xmlns:a16="http://schemas.microsoft.com/office/drawing/2014/main" id="{D5A04952-D8BA-4A3E-8787-A20C8655D9B4}"/>
                </a:ext>
              </a:extLst>
            </p:cNvPr>
            <p:cNvGrpSpPr/>
            <p:nvPr/>
          </p:nvGrpSpPr>
          <p:grpSpPr>
            <a:xfrm>
              <a:off x="6532574" y="1092509"/>
              <a:ext cx="825867" cy="246221"/>
              <a:chOff x="4880716" y="1376914"/>
              <a:chExt cx="1528376" cy="246221"/>
            </a:xfrm>
          </p:grpSpPr>
          <p:sp>
            <p:nvSpPr>
              <p:cNvPr id="1281" name="직사각형 1280">
                <a:extLst>
                  <a:ext uri="{FF2B5EF4-FFF2-40B4-BE49-F238E27FC236}">
                    <a16:creationId xmlns:a16="http://schemas.microsoft.com/office/drawing/2014/main" id="{AE6926D7-6AB5-430E-87D3-CF5405802401}"/>
                  </a:ext>
                </a:extLst>
              </p:cNvPr>
              <p:cNvSpPr/>
              <p:nvPr/>
            </p:nvSpPr>
            <p:spPr>
              <a:xfrm>
                <a:off x="4880716" y="1376914"/>
                <a:ext cx="1528376"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rPr>
                  <a:t>블랙리스트</a:t>
                </a:r>
                <a:endParaRPr kumimoji="1" lang="en-US" altLang="ko-KR" sz="1000" i="0" u="none" strike="noStrike" kern="1200" cap="none" spc="0" normalizeH="0" baseline="0" noProof="0" dirty="0">
                  <a:ln>
                    <a:noFill/>
                  </a:ln>
                  <a:solidFill>
                    <a:schemeClr val="bg1">
                      <a:lumMod val="7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2" name="Line">
                <a:extLst>
                  <a:ext uri="{FF2B5EF4-FFF2-40B4-BE49-F238E27FC236}">
                    <a16:creationId xmlns:a16="http://schemas.microsoft.com/office/drawing/2014/main" id="{EB5CC1CD-7A96-4739-BA3D-23EA92AF3C2F}"/>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8" name="그룹 1277">
              <a:extLst>
                <a:ext uri="{FF2B5EF4-FFF2-40B4-BE49-F238E27FC236}">
                  <a16:creationId xmlns:a16="http://schemas.microsoft.com/office/drawing/2014/main" id="{D0614F0E-7DA1-4DB7-B86E-5F91A75D34EA}"/>
                </a:ext>
              </a:extLst>
            </p:cNvPr>
            <p:cNvGrpSpPr/>
            <p:nvPr/>
          </p:nvGrpSpPr>
          <p:grpSpPr>
            <a:xfrm>
              <a:off x="5003118" y="1092509"/>
              <a:ext cx="1507290" cy="246221"/>
              <a:chOff x="5118037" y="1376914"/>
              <a:chExt cx="2789440" cy="246221"/>
            </a:xfrm>
          </p:grpSpPr>
          <p:sp>
            <p:nvSpPr>
              <p:cNvPr id="1279" name="직사각형 1278">
                <a:extLst>
                  <a:ext uri="{FF2B5EF4-FFF2-40B4-BE49-F238E27FC236}">
                    <a16:creationId xmlns:a16="http://schemas.microsoft.com/office/drawing/2014/main" id="{6825467F-A4F5-4856-BB3D-31137F6052ED}"/>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chemeClr val="tx1">
                        <a:lumMod val="50000"/>
                        <a:lumOff val="50000"/>
                      </a:schemeClr>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chemeClr val="tx1">
                      <a:lumMod val="50000"/>
                      <a:lumOff val="50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0" name="Line">
                <a:extLst>
                  <a:ext uri="{FF2B5EF4-FFF2-40B4-BE49-F238E27FC236}">
                    <a16:creationId xmlns:a16="http://schemas.microsoft.com/office/drawing/2014/main" id="{46E040DF-C5E9-49B1-936B-203F85E6E811}"/>
                  </a:ext>
                </a:extLst>
              </p:cNvPr>
              <p:cNvCxnSpPr>
                <a:cxnSpLocks/>
              </p:cNvCxnSpPr>
              <p:nvPr/>
            </p:nvCxnSpPr>
            <p:spPr bwMode="auto">
              <a:xfrm>
                <a:off x="6518364" y="1619638"/>
                <a:ext cx="1389113"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2" name="Text Box">
            <a:extLst>
              <a:ext uri="{FF2B5EF4-FFF2-40B4-BE49-F238E27FC236}">
                <a16:creationId xmlns:a16="http://schemas.microsoft.com/office/drawing/2014/main" id="{82372F54-C621-4CF9-B912-4203F4AE8B1C}"/>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4" name="그래픽 13" descr="돋보기">
            <a:extLst>
              <a:ext uri="{FF2B5EF4-FFF2-40B4-BE49-F238E27FC236}">
                <a16:creationId xmlns:a16="http://schemas.microsoft.com/office/drawing/2014/main" id="{BB0680CB-5579-4997-A846-94F78E30F18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062538" y="1057335"/>
            <a:ext cx="207196" cy="207196"/>
          </a:xfrm>
          <a:prstGeom prst="rect">
            <a:avLst/>
          </a:prstGeom>
        </p:spPr>
      </p:pic>
      <p:sp>
        <p:nvSpPr>
          <p:cNvPr id="15" name="TextBox 14">
            <a:extLst>
              <a:ext uri="{FF2B5EF4-FFF2-40B4-BE49-F238E27FC236}">
                <a16:creationId xmlns:a16="http://schemas.microsoft.com/office/drawing/2014/main" id="{2DC5437D-7F48-4302-AF21-2FA64CCAA6FF}"/>
              </a:ext>
            </a:extLst>
          </p:cNvPr>
          <p:cNvSpPr txBox="1"/>
          <p:nvPr/>
        </p:nvSpPr>
        <p:spPr>
          <a:xfrm>
            <a:off x="3120784" y="604442"/>
            <a:ext cx="723275" cy="307777"/>
          </a:xfrm>
          <a:prstGeom prst="rect">
            <a:avLst/>
          </a:prstGeom>
          <a:noFill/>
        </p:spPr>
        <p:txBody>
          <a:bodyPr wrap="none" rtlCol="0">
            <a:spAutoFit/>
          </a:bodyPr>
          <a:lstStyle/>
          <a:p>
            <a:r>
              <a:rPr lang="ko-KR" altLang="en-US" b="1" dirty="0"/>
              <a:t>주소록</a:t>
            </a:r>
          </a:p>
        </p:txBody>
      </p:sp>
      <p:sp>
        <p:nvSpPr>
          <p:cNvPr id="1866" name="Input Field">
            <a:extLst>
              <a:ext uri="{FF2B5EF4-FFF2-40B4-BE49-F238E27FC236}">
                <a16:creationId xmlns:a16="http://schemas.microsoft.com/office/drawing/2014/main" id="{5CBEF833-E284-48B9-96BF-28FC2E42285F}"/>
              </a:ext>
            </a:extLst>
          </p:cNvPr>
          <p:cNvSpPr>
            <a:spLocks noChangeArrowheads="1"/>
          </p:cNvSpPr>
          <p:nvPr/>
        </p:nvSpPr>
        <p:spPr bwMode="auto">
          <a:xfrm>
            <a:off x="260903" y="6172916"/>
            <a:ext cx="745631"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 보기</a:t>
            </a:r>
            <a:endParaRPr lang="en-US" sz="900" b="1" dirty="0">
              <a:latin typeface="+mn-ea"/>
              <a:cs typeface="Segoe UI" panose="020B0502040204020203" pitchFamily="34" charset="0"/>
            </a:endParaRPr>
          </a:p>
        </p:txBody>
      </p:sp>
      <p:pic>
        <p:nvPicPr>
          <p:cNvPr id="3" name="그래픽 2" descr="별">
            <a:extLst>
              <a:ext uri="{FF2B5EF4-FFF2-40B4-BE49-F238E27FC236}">
                <a16:creationId xmlns:a16="http://schemas.microsoft.com/office/drawing/2014/main" id="{D48864B0-7787-4476-BE7D-A1219DE5425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43249" y="893644"/>
            <a:ext cx="223120" cy="223120"/>
          </a:xfrm>
          <a:prstGeom prst="rect">
            <a:avLst/>
          </a:prstGeom>
        </p:spPr>
      </p:pic>
      <p:sp>
        <p:nvSpPr>
          <p:cNvPr id="327" name="타원 326">
            <a:extLst>
              <a:ext uri="{FF2B5EF4-FFF2-40B4-BE49-F238E27FC236}">
                <a16:creationId xmlns:a16="http://schemas.microsoft.com/office/drawing/2014/main" id="{9DD7627D-530B-4794-8466-21C2C83E4878}"/>
              </a:ext>
            </a:extLst>
          </p:cNvPr>
          <p:cNvSpPr/>
          <p:nvPr/>
        </p:nvSpPr>
        <p:spPr>
          <a:xfrm>
            <a:off x="1623478" y="924864"/>
            <a:ext cx="171825" cy="171825"/>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28" name="직선 연결선 327">
            <a:extLst>
              <a:ext uri="{FF2B5EF4-FFF2-40B4-BE49-F238E27FC236}">
                <a16:creationId xmlns:a16="http://schemas.microsoft.com/office/drawing/2014/main" id="{4D4B27F4-C3D9-4917-BE88-63BFC2BA6D2A}"/>
              </a:ext>
            </a:extLst>
          </p:cNvPr>
          <p:cNvCxnSpPr>
            <a:stCxn id="327" idx="7"/>
            <a:endCxn id="327" idx="3"/>
          </p:cNvCxnSpPr>
          <p:nvPr/>
        </p:nvCxnSpPr>
        <p:spPr>
          <a:xfrm flipH="1">
            <a:off x="1648641" y="950027"/>
            <a:ext cx="121499" cy="121499"/>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22" name="그룹 321">
            <a:extLst>
              <a:ext uri="{FF2B5EF4-FFF2-40B4-BE49-F238E27FC236}">
                <a16:creationId xmlns:a16="http://schemas.microsoft.com/office/drawing/2014/main" id="{28D3D03E-0AF5-48F5-82EE-B1A6170E28FD}"/>
              </a:ext>
            </a:extLst>
          </p:cNvPr>
          <p:cNvGrpSpPr/>
          <p:nvPr/>
        </p:nvGrpSpPr>
        <p:grpSpPr>
          <a:xfrm>
            <a:off x="3181589" y="1747885"/>
            <a:ext cx="5165826" cy="457946"/>
            <a:chOff x="3191958" y="1865768"/>
            <a:chExt cx="5165826" cy="457946"/>
          </a:xfrm>
        </p:grpSpPr>
        <p:sp>
          <p:nvSpPr>
            <p:cNvPr id="323" name="Text Box">
              <a:extLst>
                <a:ext uri="{FF2B5EF4-FFF2-40B4-BE49-F238E27FC236}">
                  <a16:creationId xmlns:a16="http://schemas.microsoft.com/office/drawing/2014/main" id="{8F4FDD42-6F08-46A8-B508-33A9DEFAFDE7}"/>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24" name="직사각형 323">
              <a:extLst>
                <a:ext uri="{FF2B5EF4-FFF2-40B4-BE49-F238E27FC236}">
                  <a16:creationId xmlns:a16="http://schemas.microsoft.com/office/drawing/2014/main" id="{273ADF39-3476-4B87-A555-08CC3C63F411}"/>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325" name="그룹 324">
              <a:extLst>
                <a:ext uri="{FF2B5EF4-FFF2-40B4-BE49-F238E27FC236}">
                  <a16:creationId xmlns:a16="http://schemas.microsoft.com/office/drawing/2014/main" id="{AE351F95-6EBB-4C7E-99AB-C13EA82BF32C}"/>
                </a:ext>
              </a:extLst>
            </p:cNvPr>
            <p:cNvGrpSpPr/>
            <p:nvPr/>
          </p:nvGrpSpPr>
          <p:grpSpPr>
            <a:xfrm>
              <a:off x="3311238" y="1971630"/>
              <a:ext cx="502229" cy="246221"/>
              <a:chOff x="4392611" y="1907356"/>
              <a:chExt cx="502229" cy="246221"/>
            </a:xfrm>
          </p:grpSpPr>
          <p:sp>
            <p:nvSpPr>
              <p:cNvPr id="360" name="직사각형 359">
                <a:extLst>
                  <a:ext uri="{FF2B5EF4-FFF2-40B4-BE49-F238E27FC236}">
                    <a16:creationId xmlns:a16="http://schemas.microsoft.com/office/drawing/2014/main" id="{CFB5027C-76FF-4B45-A50D-37ED01758C0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62" name="자유형: 도형 361">
                <a:extLst>
                  <a:ext uri="{FF2B5EF4-FFF2-40B4-BE49-F238E27FC236}">
                    <a16:creationId xmlns:a16="http://schemas.microsoft.com/office/drawing/2014/main" id="{1A657394-9FC4-4F23-BF24-36B977D45BF2}"/>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326" name="그래픽 325" descr="별">
              <a:extLst>
                <a:ext uri="{FF2B5EF4-FFF2-40B4-BE49-F238E27FC236}">
                  <a16:creationId xmlns:a16="http://schemas.microsoft.com/office/drawing/2014/main" id="{C61947EE-7C81-414B-B751-41C02382413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330" name="그룹 329">
              <a:extLst>
                <a:ext uri="{FF2B5EF4-FFF2-40B4-BE49-F238E27FC236}">
                  <a16:creationId xmlns:a16="http://schemas.microsoft.com/office/drawing/2014/main" id="{0FECA810-5B68-4250-AD68-FD194E3D5DEA}"/>
                </a:ext>
              </a:extLst>
            </p:cNvPr>
            <p:cNvGrpSpPr/>
            <p:nvPr/>
          </p:nvGrpSpPr>
          <p:grpSpPr>
            <a:xfrm>
              <a:off x="6658505" y="1947940"/>
              <a:ext cx="1634798" cy="293600"/>
              <a:chOff x="8987029" y="6075424"/>
              <a:chExt cx="1634798" cy="293600"/>
            </a:xfrm>
          </p:grpSpPr>
          <p:grpSp>
            <p:nvGrpSpPr>
              <p:cNvPr id="332" name="그룹 331">
                <a:extLst>
                  <a:ext uri="{FF2B5EF4-FFF2-40B4-BE49-F238E27FC236}">
                    <a16:creationId xmlns:a16="http://schemas.microsoft.com/office/drawing/2014/main" id="{D8D12A95-DB19-4F4C-BBB4-CF0532CC385B}"/>
                  </a:ext>
                </a:extLst>
              </p:cNvPr>
              <p:cNvGrpSpPr/>
              <p:nvPr/>
            </p:nvGrpSpPr>
            <p:grpSpPr>
              <a:xfrm>
                <a:off x="10002348" y="6075424"/>
                <a:ext cx="281917" cy="285412"/>
                <a:chOff x="6284958" y="3632365"/>
                <a:chExt cx="513408" cy="513408"/>
              </a:xfrm>
            </p:grpSpPr>
            <p:sp>
              <p:nvSpPr>
                <p:cNvPr id="353" name="Oval">
                  <a:extLst>
                    <a:ext uri="{FF2B5EF4-FFF2-40B4-BE49-F238E27FC236}">
                      <a16:creationId xmlns:a16="http://schemas.microsoft.com/office/drawing/2014/main" id="{068BFA41-2907-4AD6-972B-40FDB537F81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4" name="Create">
                  <a:extLst>
                    <a:ext uri="{FF2B5EF4-FFF2-40B4-BE49-F238E27FC236}">
                      <a16:creationId xmlns:a16="http://schemas.microsoft.com/office/drawing/2014/main" id="{D27C1489-85E5-4C2D-908B-6089588FE13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34" name="그룹 333">
                <a:extLst>
                  <a:ext uri="{FF2B5EF4-FFF2-40B4-BE49-F238E27FC236}">
                    <a16:creationId xmlns:a16="http://schemas.microsoft.com/office/drawing/2014/main" id="{D3DF2802-F042-4184-BA29-8A1B5499EA26}"/>
                  </a:ext>
                </a:extLst>
              </p:cNvPr>
              <p:cNvGrpSpPr/>
              <p:nvPr/>
            </p:nvGrpSpPr>
            <p:grpSpPr>
              <a:xfrm>
                <a:off x="9664786" y="6083612"/>
                <a:ext cx="281917" cy="285412"/>
                <a:chOff x="6603234" y="4517407"/>
                <a:chExt cx="488446" cy="488446"/>
              </a:xfrm>
            </p:grpSpPr>
            <p:sp>
              <p:nvSpPr>
                <p:cNvPr id="351" name="Oval">
                  <a:extLst>
                    <a:ext uri="{FF2B5EF4-FFF2-40B4-BE49-F238E27FC236}">
                      <a16:creationId xmlns:a16="http://schemas.microsoft.com/office/drawing/2014/main" id="{9787FD1B-118C-45F0-A32B-B735A17142C7}"/>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2" name="Freeform 130">
                  <a:extLst>
                    <a:ext uri="{FF2B5EF4-FFF2-40B4-BE49-F238E27FC236}">
                      <a16:creationId xmlns:a16="http://schemas.microsoft.com/office/drawing/2014/main" id="{E25DB74A-9315-4047-BD52-7B512EBD640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37" name="그룹 336">
                <a:extLst>
                  <a:ext uri="{FF2B5EF4-FFF2-40B4-BE49-F238E27FC236}">
                    <a16:creationId xmlns:a16="http://schemas.microsoft.com/office/drawing/2014/main" id="{85F7747D-6BDB-404B-AE11-015D46A88BED}"/>
                  </a:ext>
                </a:extLst>
              </p:cNvPr>
              <p:cNvGrpSpPr/>
              <p:nvPr/>
            </p:nvGrpSpPr>
            <p:grpSpPr>
              <a:xfrm>
                <a:off x="8987029" y="6083609"/>
                <a:ext cx="281917" cy="285413"/>
                <a:chOff x="8463884" y="6122086"/>
                <a:chExt cx="281917" cy="285413"/>
              </a:xfrm>
            </p:grpSpPr>
            <p:sp>
              <p:nvSpPr>
                <p:cNvPr id="349" name="Oval">
                  <a:extLst>
                    <a:ext uri="{FF2B5EF4-FFF2-40B4-BE49-F238E27FC236}">
                      <a16:creationId xmlns:a16="http://schemas.microsoft.com/office/drawing/2014/main" id="{DFD80B32-48D9-4DBB-8BB2-FC784F435FF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0" name="Phone">
                  <a:extLst>
                    <a:ext uri="{FF2B5EF4-FFF2-40B4-BE49-F238E27FC236}">
                      <a16:creationId xmlns:a16="http://schemas.microsoft.com/office/drawing/2014/main" id="{69697690-C3B1-4816-AA75-4B31C9E9F73E}"/>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38" name="Oval">
                <a:extLst>
                  <a:ext uri="{FF2B5EF4-FFF2-40B4-BE49-F238E27FC236}">
                    <a16:creationId xmlns:a16="http://schemas.microsoft.com/office/drawing/2014/main" id="{4B696561-5CD0-4E3A-A32F-DD901289BC9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39" name="그룹 338">
                <a:extLst>
                  <a:ext uri="{FF2B5EF4-FFF2-40B4-BE49-F238E27FC236}">
                    <a16:creationId xmlns:a16="http://schemas.microsoft.com/office/drawing/2014/main" id="{BC913CC4-8321-46EB-B3F1-1B70C327ADA6}"/>
                  </a:ext>
                </a:extLst>
              </p:cNvPr>
              <p:cNvGrpSpPr/>
              <p:nvPr/>
            </p:nvGrpSpPr>
            <p:grpSpPr>
              <a:xfrm>
                <a:off x="10339910" y="6075424"/>
                <a:ext cx="281917" cy="285412"/>
                <a:chOff x="8097032" y="4517407"/>
                <a:chExt cx="488446" cy="488446"/>
              </a:xfrm>
            </p:grpSpPr>
            <p:sp>
              <p:nvSpPr>
                <p:cNvPr id="341" name="Oval">
                  <a:extLst>
                    <a:ext uri="{FF2B5EF4-FFF2-40B4-BE49-F238E27FC236}">
                      <a16:creationId xmlns:a16="http://schemas.microsoft.com/office/drawing/2014/main" id="{77DD2B53-75F5-4831-966D-0F8254ED772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42" name="그룹 341">
                  <a:extLst>
                    <a:ext uri="{FF2B5EF4-FFF2-40B4-BE49-F238E27FC236}">
                      <a16:creationId xmlns:a16="http://schemas.microsoft.com/office/drawing/2014/main" id="{E9A72C34-E317-44AB-BAA1-B15C1908E0C6}"/>
                    </a:ext>
                  </a:extLst>
                </p:cNvPr>
                <p:cNvGrpSpPr/>
                <p:nvPr/>
              </p:nvGrpSpPr>
              <p:grpSpPr>
                <a:xfrm>
                  <a:off x="8206228" y="4636944"/>
                  <a:ext cx="270054" cy="295513"/>
                  <a:chOff x="8195379" y="4636944"/>
                  <a:chExt cx="270054" cy="295513"/>
                </a:xfrm>
              </p:grpSpPr>
              <p:grpSp>
                <p:nvGrpSpPr>
                  <p:cNvPr id="343" name="그룹 342">
                    <a:extLst>
                      <a:ext uri="{FF2B5EF4-FFF2-40B4-BE49-F238E27FC236}">
                        <a16:creationId xmlns:a16="http://schemas.microsoft.com/office/drawing/2014/main" id="{47E030CE-301E-471F-B75D-77ACC3C2CD53}"/>
                      </a:ext>
                    </a:extLst>
                  </p:cNvPr>
                  <p:cNvGrpSpPr/>
                  <p:nvPr/>
                </p:nvGrpSpPr>
                <p:grpSpPr>
                  <a:xfrm>
                    <a:off x="8195379" y="4636944"/>
                    <a:ext cx="217562" cy="249372"/>
                    <a:chOff x="7971802" y="-2010646"/>
                    <a:chExt cx="1254159" cy="1437547"/>
                  </a:xfrm>
                  <a:noFill/>
                </p:grpSpPr>
                <p:sp>
                  <p:nvSpPr>
                    <p:cNvPr id="347" name="자유형: 도형 346">
                      <a:extLst>
                        <a:ext uri="{FF2B5EF4-FFF2-40B4-BE49-F238E27FC236}">
                          <a16:creationId xmlns:a16="http://schemas.microsoft.com/office/drawing/2014/main" id="{BA2589B6-FBF6-494F-A95C-7CBE8392E04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48" name="자유형: 도형 347">
                      <a:extLst>
                        <a:ext uri="{FF2B5EF4-FFF2-40B4-BE49-F238E27FC236}">
                          <a16:creationId xmlns:a16="http://schemas.microsoft.com/office/drawing/2014/main" id="{2637C678-2923-4D97-9C17-4D10127ABED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44" name="그룹 343">
                    <a:extLst>
                      <a:ext uri="{FF2B5EF4-FFF2-40B4-BE49-F238E27FC236}">
                        <a16:creationId xmlns:a16="http://schemas.microsoft.com/office/drawing/2014/main" id="{0EF2E3BB-BF94-4A52-A9EE-ACCCECEAB90A}"/>
                      </a:ext>
                    </a:extLst>
                  </p:cNvPr>
                  <p:cNvGrpSpPr/>
                  <p:nvPr/>
                </p:nvGrpSpPr>
                <p:grpSpPr>
                  <a:xfrm>
                    <a:off x="8360451" y="4827475"/>
                    <a:ext cx="104982" cy="104982"/>
                    <a:chOff x="8382149" y="4833825"/>
                    <a:chExt cx="104982" cy="104982"/>
                  </a:xfrm>
                </p:grpSpPr>
                <p:sp>
                  <p:nvSpPr>
                    <p:cNvPr id="345" name="Oval">
                      <a:extLst>
                        <a:ext uri="{FF2B5EF4-FFF2-40B4-BE49-F238E27FC236}">
                          <a16:creationId xmlns:a16="http://schemas.microsoft.com/office/drawing/2014/main" id="{29E109FB-7261-4A5E-B416-2B825B7B33F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46" name="그래픽 345" descr="닫기">
                      <a:extLst>
                        <a:ext uri="{FF2B5EF4-FFF2-40B4-BE49-F238E27FC236}">
                          <a16:creationId xmlns:a16="http://schemas.microsoft.com/office/drawing/2014/main" id="{95A2047A-3012-494E-BF98-F4E0302B498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340" name="그래픽 339" descr="미래">
                <a:extLst>
                  <a:ext uri="{FF2B5EF4-FFF2-40B4-BE49-F238E27FC236}">
                    <a16:creationId xmlns:a16="http://schemas.microsoft.com/office/drawing/2014/main" id="{37D393A0-59CA-4FB1-B4FC-7A862A650B76}"/>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331" name="사각형: 둥근 모서리 330">
              <a:extLst>
                <a:ext uri="{FF2B5EF4-FFF2-40B4-BE49-F238E27FC236}">
                  <a16:creationId xmlns:a16="http://schemas.microsoft.com/office/drawing/2014/main" id="{1B18C496-EE88-4909-A56A-CB1624FE4C6E}"/>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5" name="Input Field">
            <a:extLst>
              <a:ext uri="{FF2B5EF4-FFF2-40B4-BE49-F238E27FC236}">
                <a16:creationId xmlns:a16="http://schemas.microsoft.com/office/drawing/2014/main" id="{B84A3ADA-6746-4B6D-822B-1282E192A5B3}"/>
              </a:ext>
            </a:extLst>
          </p:cNvPr>
          <p:cNvSpPr>
            <a:spLocks noChangeArrowheads="1"/>
          </p:cNvSpPr>
          <p:nvPr/>
        </p:nvSpPr>
        <p:spPr bwMode="auto">
          <a:xfrm>
            <a:off x="7360865" y="6091672"/>
            <a:ext cx="986550" cy="176986"/>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a:solidFill>
                  <a:schemeClr val="bg1"/>
                </a:solidFill>
                <a:latin typeface="+mn-ea"/>
                <a:cs typeface="Segoe UI" panose="020B0502040204020203" pitchFamily="34" charset="0"/>
              </a:rPr>
              <a:t>즐겨찾기 해제</a:t>
            </a:r>
            <a:endParaRPr lang="en-US" sz="900" b="1" dirty="0">
              <a:solidFill>
                <a:schemeClr val="bg1"/>
              </a:solidFill>
              <a:latin typeface="+mn-ea"/>
              <a:cs typeface="Segoe UI" panose="020B0502040204020203" pitchFamily="34" charset="0"/>
            </a:endParaRPr>
          </a:p>
        </p:txBody>
      </p:sp>
      <p:sp>
        <p:nvSpPr>
          <p:cNvPr id="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54BBEA9D-6E2A-465F-BD18-C8FD903CDA1B}"/>
              </a:ext>
            </a:extLst>
          </p:cNvPr>
          <p:cNvSpPr/>
          <p:nvPr>
            <p:custDataLst>
              <p:tags r:id="rId2"/>
            </p:custDataLst>
          </p:nvPr>
        </p:nvSpPr>
        <p:spPr>
          <a:xfrm>
            <a:off x="9552861" y="5939535"/>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7" name="슬라이드 번호 개체 틀 6">
            <a:extLst>
              <a:ext uri="{FF2B5EF4-FFF2-40B4-BE49-F238E27FC236}">
                <a16:creationId xmlns:a16="http://schemas.microsoft.com/office/drawing/2014/main" id="{D93B11C2-77A7-4AC1-9671-2B7BFE10E5C4}"/>
              </a:ext>
            </a:extLst>
          </p:cNvPr>
          <p:cNvSpPr>
            <a:spLocks noGrp="1"/>
          </p:cNvSpPr>
          <p:nvPr>
            <p:ph type="sldNum" idx="12"/>
          </p:nvPr>
        </p:nvSpPr>
        <p:spPr/>
        <p:txBody>
          <a:bodyPr/>
          <a:lstStyle/>
          <a:p>
            <a:fld id="{00000000-1234-1234-1234-123412341234}" type="slidenum">
              <a:rPr lang="en-US" altLang="ko-KR" smtClean="0"/>
              <a:pPr/>
              <a:t>47</a:t>
            </a:fld>
            <a:endParaRPr lang="ko-KR" altLang="en-US"/>
          </a:p>
        </p:txBody>
      </p:sp>
      <p:grpSp>
        <p:nvGrpSpPr>
          <p:cNvPr id="318" name="그룹 317">
            <a:extLst>
              <a:ext uri="{FF2B5EF4-FFF2-40B4-BE49-F238E27FC236}">
                <a16:creationId xmlns:a16="http://schemas.microsoft.com/office/drawing/2014/main" id="{64A0DA3C-803C-4C77-812C-F5F53CBE807E}"/>
              </a:ext>
            </a:extLst>
          </p:cNvPr>
          <p:cNvGrpSpPr/>
          <p:nvPr/>
        </p:nvGrpSpPr>
        <p:grpSpPr>
          <a:xfrm>
            <a:off x="169113" y="3543441"/>
            <a:ext cx="2803825" cy="480050"/>
            <a:chOff x="1304082" y="4209215"/>
            <a:chExt cx="2803825" cy="480050"/>
          </a:xfrm>
        </p:grpSpPr>
        <p:sp>
          <p:nvSpPr>
            <p:cNvPr id="319" name="직사각형 318">
              <a:extLst>
                <a:ext uri="{FF2B5EF4-FFF2-40B4-BE49-F238E27FC236}">
                  <a16:creationId xmlns:a16="http://schemas.microsoft.com/office/drawing/2014/main" id="{D6CC44B2-A351-4B98-81B1-4B8754DD3D76}"/>
                </a:ext>
              </a:extLst>
            </p:cNvPr>
            <p:cNvSpPr/>
            <p:nvPr/>
          </p:nvSpPr>
          <p:spPr>
            <a:xfrm>
              <a:off x="1304082" y="4209215"/>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분류</a:t>
              </a:r>
              <a:endParaRPr kumimoji="1" lang="en-US" altLang="ko-KR" sz="900" b="1" kern="1200" dirty="0">
                <a:solidFill>
                  <a:srgbClr val="464646"/>
                </a:solidFill>
                <a:latin typeface="맑은 고딕"/>
                <a:ea typeface="맑은 고딕" panose="020B0503020000020004" pitchFamily="50" charset="-127"/>
              </a:endParaRPr>
            </a:p>
          </p:txBody>
        </p:sp>
        <p:sp>
          <p:nvSpPr>
            <p:cNvPr id="321" name="직사각형 320">
              <a:extLst>
                <a:ext uri="{FF2B5EF4-FFF2-40B4-BE49-F238E27FC236}">
                  <a16:creationId xmlns:a16="http://schemas.microsoft.com/office/drawing/2014/main" id="{FD50F6F4-94BD-449C-A44A-8E0FB26E016E}"/>
                </a:ext>
              </a:extLst>
            </p:cNvPr>
            <p:cNvSpPr/>
            <p:nvPr/>
          </p:nvSpPr>
          <p:spPr>
            <a:xfrm>
              <a:off x="1402838" y="4458433"/>
              <a:ext cx="2705069"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개인</a:t>
              </a:r>
            </a:p>
          </p:txBody>
        </p:sp>
      </p:grpSp>
      <p:grpSp>
        <p:nvGrpSpPr>
          <p:cNvPr id="320" name="그룹 319">
            <a:extLst>
              <a:ext uri="{FF2B5EF4-FFF2-40B4-BE49-F238E27FC236}">
                <a16:creationId xmlns:a16="http://schemas.microsoft.com/office/drawing/2014/main" id="{FB7490BB-04D9-41A9-9482-66BC9A6444B6}"/>
              </a:ext>
            </a:extLst>
          </p:cNvPr>
          <p:cNvGrpSpPr/>
          <p:nvPr/>
        </p:nvGrpSpPr>
        <p:grpSpPr>
          <a:xfrm>
            <a:off x="3181589" y="2271112"/>
            <a:ext cx="5165826" cy="457946"/>
            <a:chOff x="3191958" y="1865768"/>
            <a:chExt cx="5165826" cy="457946"/>
          </a:xfrm>
        </p:grpSpPr>
        <p:sp>
          <p:nvSpPr>
            <p:cNvPr id="333" name="Text Box">
              <a:extLst>
                <a:ext uri="{FF2B5EF4-FFF2-40B4-BE49-F238E27FC236}">
                  <a16:creationId xmlns:a16="http://schemas.microsoft.com/office/drawing/2014/main" id="{05A84C50-2716-472D-BB47-230C2746359E}"/>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35" name="직사각형 334">
              <a:extLst>
                <a:ext uri="{FF2B5EF4-FFF2-40B4-BE49-F238E27FC236}">
                  <a16:creationId xmlns:a16="http://schemas.microsoft.com/office/drawing/2014/main" id="{31FD9964-4BB2-4E57-B6F0-C65409BAA306}"/>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336" name="그룹 335">
              <a:extLst>
                <a:ext uri="{FF2B5EF4-FFF2-40B4-BE49-F238E27FC236}">
                  <a16:creationId xmlns:a16="http://schemas.microsoft.com/office/drawing/2014/main" id="{5B7BA01D-F208-405D-8049-B1B91713C694}"/>
                </a:ext>
              </a:extLst>
            </p:cNvPr>
            <p:cNvGrpSpPr/>
            <p:nvPr/>
          </p:nvGrpSpPr>
          <p:grpSpPr>
            <a:xfrm>
              <a:off x="3311238" y="1971630"/>
              <a:ext cx="502229" cy="246221"/>
              <a:chOff x="4392611" y="1907356"/>
              <a:chExt cx="502229" cy="246221"/>
            </a:xfrm>
          </p:grpSpPr>
          <p:sp>
            <p:nvSpPr>
              <p:cNvPr id="392" name="직사각형 391">
                <a:extLst>
                  <a:ext uri="{FF2B5EF4-FFF2-40B4-BE49-F238E27FC236}">
                    <a16:creationId xmlns:a16="http://schemas.microsoft.com/office/drawing/2014/main" id="{C03D9B1E-3AA5-48CF-A442-99D55E83C486}"/>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98" name="자유형: 도형 397">
                <a:extLst>
                  <a:ext uri="{FF2B5EF4-FFF2-40B4-BE49-F238E27FC236}">
                    <a16:creationId xmlns:a16="http://schemas.microsoft.com/office/drawing/2014/main" id="{0A6DA5E1-0B40-4746-B790-E5DFF64D7408}"/>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361" name="그래픽 360" descr="별">
              <a:extLst>
                <a:ext uri="{FF2B5EF4-FFF2-40B4-BE49-F238E27FC236}">
                  <a16:creationId xmlns:a16="http://schemas.microsoft.com/office/drawing/2014/main" id="{D7C4A6C7-749F-4A3F-9278-CA749E3A9DB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363" name="그룹 362">
              <a:extLst>
                <a:ext uri="{FF2B5EF4-FFF2-40B4-BE49-F238E27FC236}">
                  <a16:creationId xmlns:a16="http://schemas.microsoft.com/office/drawing/2014/main" id="{816D1C08-F8A2-453C-A9AB-2614AAFC313F}"/>
                </a:ext>
              </a:extLst>
            </p:cNvPr>
            <p:cNvGrpSpPr/>
            <p:nvPr/>
          </p:nvGrpSpPr>
          <p:grpSpPr>
            <a:xfrm>
              <a:off x="6658505" y="1947940"/>
              <a:ext cx="1634798" cy="293600"/>
              <a:chOff x="8987029" y="6075424"/>
              <a:chExt cx="1634798" cy="293600"/>
            </a:xfrm>
          </p:grpSpPr>
          <p:grpSp>
            <p:nvGrpSpPr>
              <p:cNvPr id="365" name="그룹 364">
                <a:extLst>
                  <a:ext uri="{FF2B5EF4-FFF2-40B4-BE49-F238E27FC236}">
                    <a16:creationId xmlns:a16="http://schemas.microsoft.com/office/drawing/2014/main" id="{153A872D-52A0-471C-8181-CEC690991E0C}"/>
                  </a:ext>
                </a:extLst>
              </p:cNvPr>
              <p:cNvGrpSpPr/>
              <p:nvPr/>
            </p:nvGrpSpPr>
            <p:grpSpPr>
              <a:xfrm>
                <a:off x="10002348" y="6075424"/>
                <a:ext cx="281917" cy="285412"/>
                <a:chOff x="6284958" y="3632365"/>
                <a:chExt cx="513408" cy="513408"/>
              </a:xfrm>
            </p:grpSpPr>
            <p:sp>
              <p:nvSpPr>
                <p:cNvPr id="387" name="Oval">
                  <a:extLst>
                    <a:ext uri="{FF2B5EF4-FFF2-40B4-BE49-F238E27FC236}">
                      <a16:creationId xmlns:a16="http://schemas.microsoft.com/office/drawing/2014/main" id="{99652786-DA98-498A-B03C-D776A1E1C45E}"/>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88" name="Create">
                  <a:extLst>
                    <a:ext uri="{FF2B5EF4-FFF2-40B4-BE49-F238E27FC236}">
                      <a16:creationId xmlns:a16="http://schemas.microsoft.com/office/drawing/2014/main" id="{77DE80C6-EE07-4EDF-8645-36A1959E654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66" name="그룹 365">
                <a:extLst>
                  <a:ext uri="{FF2B5EF4-FFF2-40B4-BE49-F238E27FC236}">
                    <a16:creationId xmlns:a16="http://schemas.microsoft.com/office/drawing/2014/main" id="{55C3A049-CAB9-4E8B-8044-6074ECFC3D64}"/>
                  </a:ext>
                </a:extLst>
              </p:cNvPr>
              <p:cNvGrpSpPr/>
              <p:nvPr/>
            </p:nvGrpSpPr>
            <p:grpSpPr>
              <a:xfrm>
                <a:off x="9664786" y="6083612"/>
                <a:ext cx="281917" cy="285412"/>
                <a:chOff x="6603234" y="4517407"/>
                <a:chExt cx="488446" cy="488446"/>
              </a:xfrm>
            </p:grpSpPr>
            <p:sp>
              <p:nvSpPr>
                <p:cNvPr id="383" name="Oval">
                  <a:extLst>
                    <a:ext uri="{FF2B5EF4-FFF2-40B4-BE49-F238E27FC236}">
                      <a16:creationId xmlns:a16="http://schemas.microsoft.com/office/drawing/2014/main" id="{00409CED-4B26-4273-8C4E-24B1B2163DAA}"/>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84" name="Freeform 130">
                  <a:extLst>
                    <a:ext uri="{FF2B5EF4-FFF2-40B4-BE49-F238E27FC236}">
                      <a16:creationId xmlns:a16="http://schemas.microsoft.com/office/drawing/2014/main" id="{5FD50729-8057-4469-89F6-41008B2EF5D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67" name="그룹 366">
                <a:extLst>
                  <a:ext uri="{FF2B5EF4-FFF2-40B4-BE49-F238E27FC236}">
                    <a16:creationId xmlns:a16="http://schemas.microsoft.com/office/drawing/2014/main" id="{F5A7F629-E515-426E-89FF-2B85CF2189FA}"/>
                  </a:ext>
                </a:extLst>
              </p:cNvPr>
              <p:cNvGrpSpPr/>
              <p:nvPr/>
            </p:nvGrpSpPr>
            <p:grpSpPr>
              <a:xfrm>
                <a:off x="8987029" y="6083609"/>
                <a:ext cx="281917" cy="285413"/>
                <a:chOff x="8463884" y="6122086"/>
                <a:chExt cx="281917" cy="285413"/>
              </a:xfrm>
            </p:grpSpPr>
            <p:sp>
              <p:nvSpPr>
                <p:cNvPr id="379" name="Oval">
                  <a:extLst>
                    <a:ext uri="{FF2B5EF4-FFF2-40B4-BE49-F238E27FC236}">
                      <a16:creationId xmlns:a16="http://schemas.microsoft.com/office/drawing/2014/main" id="{5F829920-BF93-4863-8D27-BEAAC2C8E1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80" name="Phone">
                  <a:extLst>
                    <a:ext uri="{FF2B5EF4-FFF2-40B4-BE49-F238E27FC236}">
                      <a16:creationId xmlns:a16="http://schemas.microsoft.com/office/drawing/2014/main" id="{963DD213-000C-4B8C-B5BC-031369B6D411}"/>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68" name="Oval">
                <a:extLst>
                  <a:ext uri="{FF2B5EF4-FFF2-40B4-BE49-F238E27FC236}">
                    <a16:creationId xmlns:a16="http://schemas.microsoft.com/office/drawing/2014/main" id="{D9E80251-1ECE-47E7-8234-202FBE6E1F2A}"/>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69" name="그룹 368">
                <a:extLst>
                  <a:ext uri="{FF2B5EF4-FFF2-40B4-BE49-F238E27FC236}">
                    <a16:creationId xmlns:a16="http://schemas.microsoft.com/office/drawing/2014/main" id="{132AFD50-D4D5-44EB-9AD6-FD3A255253A8}"/>
                  </a:ext>
                </a:extLst>
              </p:cNvPr>
              <p:cNvGrpSpPr/>
              <p:nvPr/>
            </p:nvGrpSpPr>
            <p:grpSpPr>
              <a:xfrm>
                <a:off x="10339910" y="6075424"/>
                <a:ext cx="281917" cy="285412"/>
                <a:chOff x="8097032" y="4517407"/>
                <a:chExt cx="488446" cy="488446"/>
              </a:xfrm>
            </p:grpSpPr>
            <p:sp>
              <p:nvSpPr>
                <p:cNvPr id="371" name="Oval">
                  <a:extLst>
                    <a:ext uri="{FF2B5EF4-FFF2-40B4-BE49-F238E27FC236}">
                      <a16:creationId xmlns:a16="http://schemas.microsoft.com/office/drawing/2014/main" id="{FF5DDD68-F11F-467F-8526-FB729E71964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72" name="그룹 371">
                  <a:extLst>
                    <a:ext uri="{FF2B5EF4-FFF2-40B4-BE49-F238E27FC236}">
                      <a16:creationId xmlns:a16="http://schemas.microsoft.com/office/drawing/2014/main" id="{1481B271-D12E-4B06-8DB6-FC1BF5BBF386}"/>
                    </a:ext>
                  </a:extLst>
                </p:cNvPr>
                <p:cNvGrpSpPr/>
                <p:nvPr/>
              </p:nvGrpSpPr>
              <p:grpSpPr>
                <a:xfrm>
                  <a:off x="8206228" y="4636944"/>
                  <a:ext cx="270054" cy="295513"/>
                  <a:chOff x="8195379" y="4636944"/>
                  <a:chExt cx="270054" cy="295513"/>
                </a:xfrm>
              </p:grpSpPr>
              <p:grpSp>
                <p:nvGrpSpPr>
                  <p:cNvPr id="373" name="그룹 372">
                    <a:extLst>
                      <a:ext uri="{FF2B5EF4-FFF2-40B4-BE49-F238E27FC236}">
                        <a16:creationId xmlns:a16="http://schemas.microsoft.com/office/drawing/2014/main" id="{7C563875-EA75-47A3-B3B0-0D846C055942}"/>
                      </a:ext>
                    </a:extLst>
                  </p:cNvPr>
                  <p:cNvGrpSpPr/>
                  <p:nvPr/>
                </p:nvGrpSpPr>
                <p:grpSpPr>
                  <a:xfrm>
                    <a:off x="8195379" y="4636944"/>
                    <a:ext cx="217562" cy="249372"/>
                    <a:chOff x="7971802" y="-2010646"/>
                    <a:chExt cx="1254159" cy="1437547"/>
                  </a:xfrm>
                  <a:noFill/>
                </p:grpSpPr>
                <p:sp>
                  <p:nvSpPr>
                    <p:cNvPr id="377" name="자유형: 도형 376">
                      <a:extLst>
                        <a:ext uri="{FF2B5EF4-FFF2-40B4-BE49-F238E27FC236}">
                          <a16:creationId xmlns:a16="http://schemas.microsoft.com/office/drawing/2014/main" id="{DEC51020-8A8C-4586-A3B4-E4D98D8703C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78" name="자유형: 도형 377">
                      <a:extLst>
                        <a:ext uri="{FF2B5EF4-FFF2-40B4-BE49-F238E27FC236}">
                          <a16:creationId xmlns:a16="http://schemas.microsoft.com/office/drawing/2014/main" id="{608443D8-6AA7-40C1-8968-711192E0B79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74" name="그룹 373">
                    <a:extLst>
                      <a:ext uri="{FF2B5EF4-FFF2-40B4-BE49-F238E27FC236}">
                        <a16:creationId xmlns:a16="http://schemas.microsoft.com/office/drawing/2014/main" id="{8033AA6C-4A0F-49D6-AD93-3109AF41EDAE}"/>
                      </a:ext>
                    </a:extLst>
                  </p:cNvPr>
                  <p:cNvGrpSpPr/>
                  <p:nvPr/>
                </p:nvGrpSpPr>
                <p:grpSpPr>
                  <a:xfrm>
                    <a:off x="8360451" y="4827475"/>
                    <a:ext cx="104982" cy="104982"/>
                    <a:chOff x="8382149" y="4833825"/>
                    <a:chExt cx="104982" cy="104982"/>
                  </a:xfrm>
                </p:grpSpPr>
                <p:sp>
                  <p:nvSpPr>
                    <p:cNvPr id="375" name="Oval">
                      <a:extLst>
                        <a:ext uri="{FF2B5EF4-FFF2-40B4-BE49-F238E27FC236}">
                          <a16:creationId xmlns:a16="http://schemas.microsoft.com/office/drawing/2014/main" id="{F121401A-FEF1-4C56-9915-1D31570060D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76" name="그래픽 375" descr="닫기">
                      <a:extLst>
                        <a:ext uri="{FF2B5EF4-FFF2-40B4-BE49-F238E27FC236}">
                          <a16:creationId xmlns:a16="http://schemas.microsoft.com/office/drawing/2014/main" id="{90A2694B-5FE4-478F-9C9D-D0D8F27B1537}"/>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370" name="그래픽 369" descr="미래">
                <a:extLst>
                  <a:ext uri="{FF2B5EF4-FFF2-40B4-BE49-F238E27FC236}">
                    <a16:creationId xmlns:a16="http://schemas.microsoft.com/office/drawing/2014/main" id="{58019A1E-812D-481D-9789-F35EB0069E65}"/>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364" name="사각형: 둥근 모서리 363">
              <a:extLst>
                <a:ext uri="{FF2B5EF4-FFF2-40B4-BE49-F238E27FC236}">
                  <a16:creationId xmlns:a16="http://schemas.microsoft.com/office/drawing/2014/main" id="{DDB3629A-9C85-4A29-A7CB-57131551CD0F}"/>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699" name="그룹 698">
            <a:extLst>
              <a:ext uri="{FF2B5EF4-FFF2-40B4-BE49-F238E27FC236}">
                <a16:creationId xmlns:a16="http://schemas.microsoft.com/office/drawing/2014/main" id="{BF10F87E-55F8-4E34-8FD7-3190A72439F5}"/>
              </a:ext>
            </a:extLst>
          </p:cNvPr>
          <p:cNvGrpSpPr/>
          <p:nvPr/>
        </p:nvGrpSpPr>
        <p:grpSpPr>
          <a:xfrm>
            <a:off x="3181589" y="2800865"/>
            <a:ext cx="5165826" cy="457946"/>
            <a:chOff x="3191958" y="1865768"/>
            <a:chExt cx="5165826" cy="457946"/>
          </a:xfrm>
        </p:grpSpPr>
        <p:sp>
          <p:nvSpPr>
            <p:cNvPr id="700" name="Text Box">
              <a:extLst>
                <a:ext uri="{FF2B5EF4-FFF2-40B4-BE49-F238E27FC236}">
                  <a16:creationId xmlns:a16="http://schemas.microsoft.com/office/drawing/2014/main" id="{ED6ACCBD-E07C-499F-85AC-311B58EC43D6}"/>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01" name="직사각형 700">
              <a:extLst>
                <a:ext uri="{FF2B5EF4-FFF2-40B4-BE49-F238E27FC236}">
                  <a16:creationId xmlns:a16="http://schemas.microsoft.com/office/drawing/2014/main" id="{C5C14B34-C3C0-4003-99A7-38EA6A665670}"/>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702" name="그룹 701">
              <a:extLst>
                <a:ext uri="{FF2B5EF4-FFF2-40B4-BE49-F238E27FC236}">
                  <a16:creationId xmlns:a16="http://schemas.microsoft.com/office/drawing/2014/main" id="{A3829BE7-E08B-4A9C-928F-B58481D23290}"/>
                </a:ext>
              </a:extLst>
            </p:cNvPr>
            <p:cNvGrpSpPr/>
            <p:nvPr/>
          </p:nvGrpSpPr>
          <p:grpSpPr>
            <a:xfrm>
              <a:off x="3311238" y="1971630"/>
              <a:ext cx="502229" cy="246221"/>
              <a:chOff x="4392611" y="1907356"/>
              <a:chExt cx="502229" cy="246221"/>
            </a:xfrm>
          </p:grpSpPr>
          <p:sp>
            <p:nvSpPr>
              <p:cNvPr id="726" name="직사각형 725">
                <a:extLst>
                  <a:ext uri="{FF2B5EF4-FFF2-40B4-BE49-F238E27FC236}">
                    <a16:creationId xmlns:a16="http://schemas.microsoft.com/office/drawing/2014/main" id="{CE42920F-791E-4936-A3D9-2F62B7F15D3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27" name="자유형: 도형 726">
                <a:extLst>
                  <a:ext uri="{FF2B5EF4-FFF2-40B4-BE49-F238E27FC236}">
                    <a16:creationId xmlns:a16="http://schemas.microsoft.com/office/drawing/2014/main" id="{D17241B8-0669-4FFB-A12D-808169F5607E}"/>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703" name="그래픽 702" descr="별">
              <a:extLst>
                <a:ext uri="{FF2B5EF4-FFF2-40B4-BE49-F238E27FC236}">
                  <a16:creationId xmlns:a16="http://schemas.microsoft.com/office/drawing/2014/main" id="{6A4B1E65-F6C1-46E5-923E-5FBB64AF827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704" name="그룹 703">
              <a:extLst>
                <a:ext uri="{FF2B5EF4-FFF2-40B4-BE49-F238E27FC236}">
                  <a16:creationId xmlns:a16="http://schemas.microsoft.com/office/drawing/2014/main" id="{E3340045-5349-4A3A-89DC-5C9A668C1FFD}"/>
                </a:ext>
              </a:extLst>
            </p:cNvPr>
            <p:cNvGrpSpPr/>
            <p:nvPr/>
          </p:nvGrpSpPr>
          <p:grpSpPr>
            <a:xfrm>
              <a:off x="6658505" y="1947940"/>
              <a:ext cx="1634798" cy="293600"/>
              <a:chOff x="8987029" y="6075424"/>
              <a:chExt cx="1634798" cy="293600"/>
            </a:xfrm>
          </p:grpSpPr>
          <p:grpSp>
            <p:nvGrpSpPr>
              <p:cNvPr id="706" name="그룹 705">
                <a:extLst>
                  <a:ext uri="{FF2B5EF4-FFF2-40B4-BE49-F238E27FC236}">
                    <a16:creationId xmlns:a16="http://schemas.microsoft.com/office/drawing/2014/main" id="{FB9D7417-F266-493A-8B87-AA527BFF6C7C}"/>
                  </a:ext>
                </a:extLst>
              </p:cNvPr>
              <p:cNvGrpSpPr/>
              <p:nvPr/>
            </p:nvGrpSpPr>
            <p:grpSpPr>
              <a:xfrm>
                <a:off x="10002348" y="6075424"/>
                <a:ext cx="281917" cy="285412"/>
                <a:chOff x="6284958" y="3632365"/>
                <a:chExt cx="513408" cy="513408"/>
              </a:xfrm>
            </p:grpSpPr>
            <p:sp>
              <p:nvSpPr>
                <p:cNvPr id="724" name="Oval">
                  <a:extLst>
                    <a:ext uri="{FF2B5EF4-FFF2-40B4-BE49-F238E27FC236}">
                      <a16:creationId xmlns:a16="http://schemas.microsoft.com/office/drawing/2014/main" id="{47840196-87C7-4E25-9315-8FD9E57F873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25" name="Create">
                  <a:extLst>
                    <a:ext uri="{FF2B5EF4-FFF2-40B4-BE49-F238E27FC236}">
                      <a16:creationId xmlns:a16="http://schemas.microsoft.com/office/drawing/2014/main" id="{0F71FC9A-008F-47BB-A08C-EFF0D0360A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07" name="그룹 706">
                <a:extLst>
                  <a:ext uri="{FF2B5EF4-FFF2-40B4-BE49-F238E27FC236}">
                    <a16:creationId xmlns:a16="http://schemas.microsoft.com/office/drawing/2014/main" id="{925F559B-1C49-4542-9F03-0520CC837CF7}"/>
                  </a:ext>
                </a:extLst>
              </p:cNvPr>
              <p:cNvGrpSpPr/>
              <p:nvPr/>
            </p:nvGrpSpPr>
            <p:grpSpPr>
              <a:xfrm>
                <a:off x="9664786" y="6083612"/>
                <a:ext cx="281917" cy="285412"/>
                <a:chOff x="6603234" y="4517407"/>
                <a:chExt cx="488446" cy="488446"/>
              </a:xfrm>
            </p:grpSpPr>
            <p:sp>
              <p:nvSpPr>
                <p:cNvPr id="722" name="Oval">
                  <a:extLst>
                    <a:ext uri="{FF2B5EF4-FFF2-40B4-BE49-F238E27FC236}">
                      <a16:creationId xmlns:a16="http://schemas.microsoft.com/office/drawing/2014/main" id="{5D685C0E-3399-4B71-AEFF-543F9FA34E8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23" name="Freeform 130">
                  <a:extLst>
                    <a:ext uri="{FF2B5EF4-FFF2-40B4-BE49-F238E27FC236}">
                      <a16:creationId xmlns:a16="http://schemas.microsoft.com/office/drawing/2014/main" id="{F63FCE50-8139-4DC3-ACCA-A1D10D0CECAB}"/>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08" name="그룹 707">
                <a:extLst>
                  <a:ext uri="{FF2B5EF4-FFF2-40B4-BE49-F238E27FC236}">
                    <a16:creationId xmlns:a16="http://schemas.microsoft.com/office/drawing/2014/main" id="{136DD719-EAB4-4BE7-A284-C525DD7B4079}"/>
                  </a:ext>
                </a:extLst>
              </p:cNvPr>
              <p:cNvGrpSpPr/>
              <p:nvPr/>
            </p:nvGrpSpPr>
            <p:grpSpPr>
              <a:xfrm>
                <a:off x="8987029" y="6083609"/>
                <a:ext cx="281917" cy="285413"/>
                <a:chOff x="8463884" y="6122086"/>
                <a:chExt cx="281917" cy="285413"/>
              </a:xfrm>
            </p:grpSpPr>
            <p:sp>
              <p:nvSpPr>
                <p:cNvPr id="720" name="Oval">
                  <a:extLst>
                    <a:ext uri="{FF2B5EF4-FFF2-40B4-BE49-F238E27FC236}">
                      <a16:creationId xmlns:a16="http://schemas.microsoft.com/office/drawing/2014/main" id="{A5EFE997-F9D8-40EB-8349-8E33882F7E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21" name="Phone">
                  <a:extLst>
                    <a:ext uri="{FF2B5EF4-FFF2-40B4-BE49-F238E27FC236}">
                      <a16:creationId xmlns:a16="http://schemas.microsoft.com/office/drawing/2014/main" id="{0962A8AC-CF04-4BA5-8075-AEAA2426AE4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9" name="Oval">
                <a:extLst>
                  <a:ext uri="{FF2B5EF4-FFF2-40B4-BE49-F238E27FC236}">
                    <a16:creationId xmlns:a16="http://schemas.microsoft.com/office/drawing/2014/main" id="{E210F2BB-022B-4D79-AE74-4B5082B060FA}"/>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0" name="그룹 709">
                <a:extLst>
                  <a:ext uri="{FF2B5EF4-FFF2-40B4-BE49-F238E27FC236}">
                    <a16:creationId xmlns:a16="http://schemas.microsoft.com/office/drawing/2014/main" id="{27F3ACC2-CE97-41D6-A5E1-A1A7DB652493}"/>
                  </a:ext>
                </a:extLst>
              </p:cNvPr>
              <p:cNvGrpSpPr/>
              <p:nvPr/>
            </p:nvGrpSpPr>
            <p:grpSpPr>
              <a:xfrm>
                <a:off x="10339910" y="6075424"/>
                <a:ext cx="281917" cy="285412"/>
                <a:chOff x="8097032" y="4517407"/>
                <a:chExt cx="488446" cy="488446"/>
              </a:xfrm>
            </p:grpSpPr>
            <p:sp>
              <p:nvSpPr>
                <p:cNvPr id="712" name="Oval">
                  <a:extLst>
                    <a:ext uri="{FF2B5EF4-FFF2-40B4-BE49-F238E27FC236}">
                      <a16:creationId xmlns:a16="http://schemas.microsoft.com/office/drawing/2014/main" id="{4D8319FB-95F7-40AB-A494-B4869AF00C4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3" name="그룹 712">
                  <a:extLst>
                    <a:ext uri="{FF2B5EF4-FFF2-40B4-BE49-F238E27FC236}">
                      <a16:creationId xmlns:a16="http://schemas.microsoft.com/office/drawing/2014/main" id="{3D1951CA-10AF-4E1F-9C4A-FA17A2208197}"/>
                    </a:ext>
                  </a:extLst>
                </p:cNvPr>
                <p:cNvGrpSpPr/>
                <p:nvPr/>
              </p:nvGrpSpPr>
              <p:grpSpPr>
                <a:xfrm>
                  <a:off x="8206228" y="4636944"/>
                  <a:ext cx="270054" cy="295513"/>
                  <a:chOff x="8195379" y="4636944"/>
                  <a:chExt cx="270054" cy="295513"/>
                </a:xfrm>
              </p:grpSpPr>
              <p:grpSp>
                <p:nvGrpSpPr>
                  <p:cNvPr id="714" name="그룹 713">
                    <a:extLst>
                      <a:ext uri="{FF2B5EF4-FFF2-40B4-BE49-F238E27FC236}">
                        <a16:creationId xmlns:a16="http://schemas.microsoft.com/office/drawing/2014/main" id="{3BFF5913-50CD-4FA0-A58A-8A3B941A56F9}"/>
                      </a:ext>
                    </a:extLst>
                  </p:cNvPr>
                  <p:cNvGrpSpPr/>
                  <p:nvPr/>
                </p:nvGrpSpPr>
                <p:grpSpPr>
                  <a:xfrm>
                    <a:off x="8195379" y="4636944"/>
                    <a:ext cx="217562" cy="249372"/>
                    <a:chOff x="7971802" y="-2010646"/>
                    <a:chExt cx="1254159" cy="1437547"/>
                  </a:xfrm>
                  <a:noFill/>
                </p:grpSpPr>
                <p:sp>
                  <p:nvSpPr>
                    <p:cNvPr id="718" name="자유형: 도형 717">
                      <a:extLst>
                        <a:ext uri="{FF2B5EF4-FFF2-40B4-BE49-F238E27FC236}">
                          <a16:creationId xmlns:a16="http://schemas.microsoft.com/office/drawing/2014/main" id="{33F88DB8-5BBA-455D-930F-FD2F6AEAF7B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19" name="자유형: 도형 718">
                      <a:extLst>
                        <a:ext uri="{FF2B5EF4-FFF2-40B4-BE49-F238E27FC236}">
                          <a16:creationId xmlns:a16="http://schemas.microsoft.com/office/drawing/2014/main" id="{F56CC68E-6430-4C20-A658-13D2C4A3FF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15" name="그룹 714">
                    <a:extLst>
                      <a:ext uri="{FF2B5EF4-FFF2-40B4-BE49-F238E27FC236}">
                        <a16:creationId xmlns:a16="http://schemas.microsoft.com/office/drawing/2014/main" id="{F7BA1535-26EA-4B75-8EBB-A68A1307ECC0}"/>
                      </a:ext>
                    </a:extLst>
                  </p:cNvPr>
                  <p:cNvGrpSpPr/>
                  <p:nvPr/>
                </p:nvGrpSpPr>
                <p:grpSpPr>
                  <a:xfrm>
                    <a:off x="8360451" y="4827475"/>
                    <a:ext cx="104982" cy="104982"/>
                    <a:chOff x="8382149" y="4833825"/>
                    <a:chExt cx="104982" cy="104982"/>
                  </a:xfrm>
                </p:grpSpPr>
                <p:sp>
                  <p:nvSpPr>
                    <p:cNvPr id="716" name="Oval">
                      <a:extLst>
                        <a:ext uri="{FF2B5EF4-FFF2-40B4-BE49-F238E27FC236}">
                          <a16:creationId xmlns:a16="http://schemas.microsoft.com/office/drawing/2014/main" id="{19949126-6465-4272-8D9E-8BB46FFC7C0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17" name="그래픽 716" descr="닫기">
                      <a:extLst>
                        <a:ext uri="{FF2B5EF4-FFF2-40B4-BE49-F238E27FC236}">
                          <a16:creationId xmlns:a16="http://schemas.microsoft.com/office/drawing/2014/main" id="{EC75BF3F-4108-446F-8992-E04794F1F46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11" name="그래픽 710" descr="미래">
                <a:extLst>
                  <a:ext uri="{FF2B5EF4-FFF2-40B4-BE49-F238E27FC236}">
                    <a16:creationId xmlns:a16="http://schemas.microsoft.com/office/drawing/2014/main" id="{D524C375-AAA6-4F5E-9BD7-2F2108E1D3C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705" name="사각형: 둥근 모서리 704">
              <a:extLst>
                <a:ext uri="{FF2B5EF4-FFF2-40B4-BE49-F238E27FC236}">
                  <a16:creationId xmlns:a16="http://schemas.microsoft.com/office/drawing/2014/main" id="{41F462FF-0535-4371-855A-E3BAF2687E31}"/>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728" name="그룹 727">
            <a:extLst>
              <a:ext uri="{FF2B5EF4-FFF2-40B4-BE49-F238E27FC236}">
                <a16:creationId xmlns:a16="http://schemas.microsoft.com/office/drawing/2014/main" id="{94BD5D0E-D799-49D1-8358-9F247D05F7A5}"/>
              </a:ext>
            </a:extLst>
          </p:cNvPr>
          <p:cNvGrpSpPr/>
          <p:nvPr/>
        </p:nvGrpSpPr>
        <p:grpSpPr>
          <a:xfrm>
            <a:off x="3181589" y="3330618"/>
            <a:ext cx="5165826" cy="457946"/>
            <a:chOff x="3191958" y="1865768"/>
            <a:chExt cx="5165826" cy="457946"/>
          </a:xfrm>
        </p:grpSpPr>
        <p:sp>
          <p:nvSpPr>
            <p:cNvPr id="729" name="Text Box">
              <a:extLst>
                <a:ext uri="{FF2B5EF4-FFF2-40B4-BE49-F238E27FC236}">
                  <a16:creationId xmlns:a16="http://schemas.microsoft.com/office/drawing/2014/main" id="{7D3FFA02-AAE7-46D5-B9E0-9DD2ECDA56A1}"/>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30" name="직사각형 729">
              <a:extLst>
                <a:ext uri="{FF2B5EF4-FFF2-40B4-BE49-F238E27FC236}">
                  <a16:creationId xmlns:a16="http://schemas.microsoft.com/office/drawing/2014/main" id="{8A3795E4-3E5B-467A-BC43-052F4B0849C1}"/>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731" name="그룹 730">
              <a:extLst>
                <a:ext uri="{FF2B5EF4-FFF2-40B4-BE49-F238E27FC236}">
                  <a16:creationId xmlns:a16="http://schemas.microsoft.com/office/drawing/2014/main" id="{9DFBCEBF-939C-4A63-8E57-A8C961F40E4B}"/>
                </a:ext>
              </a:extLst>
            </p:cNvPr>
            <p:cNvGrpSpPr/>
            <p:nvPr/>
          </p:nvGrpSpPr>
          <p:grpSpPr>
            <a:xfrm>
              <a:off x="3311238" y="1971630"/>
              <a:ext cx="502229" cy="246221"/>
              <a:chOff x="4392611" y="1907356"/>
              <a:chExt cx="502229" cy="246221"/>
            </a:xfrm>
          </p:grpSpPr>
          <p:sp>
            <p:nvSpPr>
              <p:cNvPr id="755" name="직사각형 754">
                <a:extLst>
                  <a:ext uri="{FF2B5EF4-FFF2-40B4-BE49-F238E27FC236}">
                    <a16:creationId xmlns:a16="http://schemas.microsoft.com/office/drawing/2014/main" id="{48705E63-32B7-4CDB-9804-FA4236D607C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56" name="자유형: 도형 755">
                <a:extLst>
                  <a:ext uri="{FF2B5EF4-FFF2-40B4-BE49-F238E27FC236}">
                    <a16:creationId xmlns:a16="http://schemas.microsoft.com/office/drawing/2014/main" id="{872C7106-7EF2-4FCA-91C7-DEE648B60AFF}"/>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732" name="그래픽 731" descr="별">
              <a:extLst>
                <a:ext uri="{FF2B5EF4-FFF2-40B4-BE49-F238E27FC236}">
                  <a16:creationId xmlns:a16="http://schemas.microsoft.com/office/drawing/2014/main" id="{E1F3A676-70B5-4432-911B-D6EC1220B69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733" name="그룹 732">
              <a:extLst>
                <a:ext uri="{FF2B5EF4-FFF2-40B4-BE49-F238E27FC236}">
                  <a16:creationId xmlns:a16="http://schemas.microsoft.com/office/drawing/2014/main" id="{EB240249-ECFE-4B5E-8CC8-83D8889BC31D}"/>
                </a:ext>
              </a:extLst>
            </p:cNvPr>
            <p:cNvGrpSpPr/>
            <p:nvPr/>
          </p:nvGrpSpPr>
          <p:grpSpPr>
            <a:xfrm>
              <a:off x="6658505" y="1947940"/>
              <a:ext cx="1634798" cy="293600"/>
              <a:chOff x="8987029" y="6075424"/>
              <a:chExt cx="1634798" cy="293600"/>
            </a:xfrm>
          </p:grpSpPr>
          <p:grpSp>
            <p:nvGrpSpPr>
              <p:cNvPr id="735" name="그룹 734">
                <a:extLst>
                  <a:ext uri="{FF2B5EF4-FFF2-40B4-BE49-F238E27FC236}">
                    <a16:creationId xmlns:a16="http://schemas.microsoft.com/office/drawing/2014/main" id="{EC8BD45E-BC0A-4B6E-8BE4-4364413EA7C8}"/>
                  </a:ext>
                </a:extLst>
              </p:cNvPr>
              <p:cNvGrpSpPr/>
              <p:nvPr/>
            </p:nvGrpSpPr>
            <p:grpSpPr>
              <a:xfrm>
                <a:off x="10002348" y="6075424"/>
                <a:ext cx="281917" cy="285412"/>
                <a:chOff x="6284958" y="3632365"/>
                <a:chExt cx="513408" cy="513408"/>
              </a:xfrm>
            </p:grpSpPr>
            <p:sp>
              <p:nvSpPr>
                <p:cNvPr id="753" name="Oval">
                  <a:extLst>
                    <a:ext uri="{FF2B5EF4-FFF2-40B4-BE49-F238E27FC236}">
                      <a16:creationId xmlns:a16="http://schemas.microsoft.com/office/drawing/2014/main" id="{45EA3F31-4EDE-41F3-B1CD-049F10E47B6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4" name="Create">
                  <a:extLst>
                    <a:ext uri="{FF2B5EF4-FFF2-40B4-BE49-F238E27FC236}">
                      <a16:creationId xmlns:a16="http://schemas.microsoft.com/office/drawing/2014/main" id="{68950ECD-F420-438F-9D39-B7DF33F7F4B1}"/>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36" name="그룹 735">
                <a:extLst>
                  <a:ext uri="{FF2B5EF4-FFF2-40B4-BE49-F238E27FC236}">
                    <a16:creationId xmlns:a16="http://schemas.microsoft.com/office/drawing/2014/main" id="{3AD5DBBB-71CC-410F-BF0B-9D0EAAF4962E}"/>
                  </a:ext>
                </a:extLst>
              </p:cNvPr>
              <p:cNvGrpSpPr/>
              <p:nvPr/>
            </p:nvGrpSpPr>
            <p:grpSpPr>
              <a:xfrm>
                <a:off x="9664786" y="6083612"/>
                <a:ext cx="281917" cy="285412"/>
                <a:chOff x="6603234" y="4517407"/>
                <a:chExt cx="488446" cy="488446"/>
              </a:xfrm>
            </p:grpSpPr>
            <p:sp>
              <p:nvSpPr>
                <p:cNvPr id="751" name="Oval">
                  <a:extLst>
                    <a:ext uri="{FF2B5EF4-FFF2-40B4-BE49-F238E27FC236}">
                      <a16:creationId xmlns:a16="http://schemas.microsoft.com/office/drawing/2014/main" id="{E3178729-E3FB-47FA-80FF-143F0AD7B41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2" name="Freeform 130">
                  <a:extLst>
                    <a:ext uri="{FF2B5EF4-FFF2-40B4-BE49-F238E27FC236}">
                      <a16:creationId xmlns:a16="http://schemas.microsoft.com/office/drawing/2014/main" id="{FFD95CC2-CC6D-42BD-BD98-84C6ADD4CE5B}"/>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37" name="그룹 736">
                <a:extLst>
                  <a:ext uri="{FF2B5EF4-FFF2-40B4-BE49-F238E27FC236}">
                    <a16:creationId xmlns:a16="http://schemas.microsoft.com/office/drawing/2014/main" id="{6EA0DC06-5BBD-4976-8444-D8D0DB3930B8}"/>
                  </a:ext>
                </a:extLst>
              </p:cNvPr>
              <p:cNvGrpSpPr/>
              <p:nvPr/>
            </p:nvGrpSpPr>
            <p:grpSpPr>
              <a:xfrm>
                <a:off x="8987029" y="6083609"/>
                <a:ext cx="281917" cy="285413"/>
                <a:chOff x="8463884" y="6122086"/>
                <a:chExt cx="281917" cy="285413"/>
              </a:xfrm>
            </p:grpSpPr>
            <p:sp>
              <p:nvSpPr>
                <p:cNvPr id="749" name="Oval">
                  <a:extLst>
                    <a:ext uri="{FF2B5EF4-FFF2-40B4-BE49-F238E27FC236}">
                      <a16:creationId xmlns:a16="http://schemas.microsoft.com/office/drawing/2014/main" id="{0E8B8866-C2EA-400F-AF8B-C8F4E685A57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0" name="Phone">
                  <a:extLst>
                    <a:ext uri="{FF2B5EF4-FFF2-40B4-BE49-F238E27FC236}">
                      <a16:creationId xmlns:a16="http://schemas.microsoft.com/office/drawing/2014/main" id="{D60428A3-E9F2-45EC-8022-04C980337EC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38" name="Oval">
                <a:extLst>
                  <a:ext uri="{FF2B5EF4-FFF2-40B4-BE49-F238E27FC236}">
                    <a16:creationId xmlns:a16="http://schemas.microsoft.com/office/drawing/2014/main" id="{6DD59E5C-4573-4B4A-B997-D89CC215770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39" name="그룹 738">
                <a:extLst>
                  <a:ext uri="{FF2B5EF4-FFF2-40B4-BE49-F238E27FC236}">
                    <a16:creationId xmlns:a16="http://schemas.microsoft.com/office/drawing/2014/main" id="{46CAAF3D-B72E-491B-AA12-43151F3B8E38}"/>
                  </a:ext>
                </a:extLst>
              </p:cNvPr>
              <p:cNvGrpSpPr/>
              <p:nvPr/>
            </p:nvGrpSpPr>
            <p:grpSpPr>
              <a:xfrm>
                <a:off x="10339910" y="6075424"/>
                <a:ext cx="281917" cy="285412"/>
                <a:chOff x="8097032" y="4517407"/>
                <a:chExt cx="488446" cy="488446"/>
              </a:xfrm>
            </p:grpSpPr>
            <p:sp>
              <p:nvSpPr>
                <p:cNvPr id="741" name="Oval">
                  <a:extLst>
                    <a:ext uri="{FF2B5EF4-FFF2-40B4-BE49-F238E27FC236}">
                      <a16:creationId xmlns:a16="http://schemas.microsoft.com/office/drawing/2014/main" id="{D5E6C8B5-FDE7-4157-8209-B7EC1FDC95A3}"/>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42" name="그룹 741">
                  <a:extLst>
                    <a:ext uri="{FF2B5EF4-FFF2-40B4-BE49-F238E27FC236}">
                      <a16:creationId xmlns:a16="http://schemas.microsoft.com/office/drawing/2014/main" id="{5EA49638-E2F2-4E79-807A-0D2FC880092D}"/>
                    </a:ext>
                  </a:extLst>
                </p:cNvPr>
                <p:cNvGrpSpPr/>
                <p:nvPr/>
              </p:nvGrpSpPr>
              <p:grpSpPr>
                <a:xfrm>
                  <a:off x="8206228" y="4636944"/>
                  <a:ext cx="270054" cy="295513"/>
                  <a:chOff x="8195379" y="4636944"/>
                  <a:chExt cx="270054" cy="295513"/>
                </a:xfrm>
              </p:grpSpPr>
              <p:grpSp>
                <p:nvGrpSpPr>
                  <p:cNvPr id="743" name="그룹 742">
                    <a:extLst>
                      <a:ext uri="{FF2B5EF4-FFF2-40B4-BE49-F238E27FC236}">
                        <a16:creationId xmlns:a16="http://schemas.microsoft.com/office/drawing/2014/main" id="{3CA20529-0805-43F6-8A9D-E22895F8DFBB}"/>
                      </a:ext>
                    </a:extLst>
                  </p:cNvPr>
                  <p:cNvGrpSpPr/>
                  <p:nvPr/>
                </p:nvGrpSpPr>
                <p:grpSpPr>
                  <a:xfrm>
                    <a:off x="8195379" y="4636944"/>
                    <a:ext cx="217562" cy="249372"/>
                    <a:chOff x="7971802" y="-2010646"/>
                    <a:chExt cx="1254159" cy="1437547"/>
                  </a:xfrm>
                  <a:noFill/>
                </p:grpSpPr>
                <p:sp>
                  <p:nvSpPr>
                    <p:cNvPr id="747" name="자유형: 도형 746">
                      <a:extLst>
                        <a:ext uri="{FF2B5EF4-FFF2-40B4-BE49-F238E27FC236}">
                          <a16:creationId xmlns:a16="http://schemas.microsoft.com/office/drawing/2014/main" id="{85354A16-0E13-4DA6-8A72-EC184C3DAB5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48" name="자유형: 도형 747">
                      <a:extLst>
                        <a:ext uri="{FF2B5EF4-FFF2-40B4-BE49-F238E27FC236}">
                          <a16:creationId xmlns:a16="http://schemas.microsoft.com/office/drawing/2014/main" id="{DD2BDF03-A86E-458A-909D-1F0F6E50878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44" name="그룹 743">
                    <a:extLst>
                      <a:ext uri="{FF2B5EF4-FFF2-40B4-BE49-F238E27FC236}">
                        <a16:creationId xmlns:a16="http://schemas.microsoft.com/office/drawing/2014/main" id="{EFFEFB1C-46ED-45ED-A5FF-2309CBC3E5C2}"/>
                      </a:ext>
                    </a:extLst>
                  </p:cNvPr>
                  <p:cNvGrpSpPr/>
                  <p:nvPr/>
                </p:nvGrpSpPr>
                <p:grpSpPr>
                  <a:xfrm>
                    <a:off x="8360451" y="4827475"/>
                    <a:ext cx="104982" cy="104982"/>
                    <a:chOff x="8382149" y="4833825"/>
                    <a:chExt cx="104982" cy="104982"/>
                  </a:xfrm>
                </p:grpSpPr>
                <p:sp>
                  <p:nvSpPr>
                    <p:cNvPr id="745" name="Oval">
                      <a:extLst>
                        <a:ext uri="{FF2B5EF4-FFF2-40B4-BE49-F238E27FC236}">
                          <a16:creationId xmlns:a16="http://schemas.microsoft.com/office/drawing/2014/main" id="{4AD57264-1310-4DFD-8097-37C3CB57634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46" name="그래픽 745" descr="닫기">
                      <a:extLst>
                        <a:ext uri="{FF2B5EF4-FFF2-40B4-BE49-F238E27FC236}">
                          <a16:creationId xmlns:a16="http://schemas.microsoft.com/office/drawing/2014/main" id="{E493E7E4-4B55-4919-B4FD-144B3969C15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40" name="그래픽 739" descr="미래">
                <a:extLst>
                  <a:ext uri="{FF2B5EF4-FFF2-40B4-BE49-F238E27FC236}">
                    <a16:creationId xmlns:a16="http://schemas.microsoft.com/office/drawing/2014/main" id="{9D011500-6E68-4927-82EF-796C9F087DA9}"/>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734" name="사각형: 둥근 모서리 733">
              <a:extLst>
                <a:ext uri="{FF2B5EF4-FFF2-40B4-BE49-F238E27FC236}">
                  <a16:creationId xmlns:a16="http://schemas.microsoft.com/office/drawing/2014/main" id="{988AD7FB-50A2-4BBE-8CAD-94F8D01C936A}"/>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757" name="그룹 756">
            <a:extLst>
              <a:ext uri="{FF2B5EF4-FFF2-40B4-BE49-F238E27FC236}">
                <a16:creationId xmlns:a16="http://schemas.microsoft.com/office/drawing/2014/main" id="{84764CCE-FE72-4980-8079-85724ACA33C8}"/>
              </a:ext>
            </a:extLst>
          </p:cNvPr>
          <p:cNvGrpSpPr/>
          <p:nvPr/>
        </p:nvGrpSpPr>
        <p:grpSpPr>
          <a:xfrm>
            <a:off x="3181589" y="3860371"/>
            <a:ext cx="5165826" cy="457946"/>
            <a:chOff x="3191958" y="1865768"/>
            <a:chExt cx="5165826" cy="457946"/>
          </a:xfrm>
        </p:grpSpPr>
        <p:sp>
          <p:nvSpPr>
            <p:cNvPr id="758" name="Text Box">
              <a:extLst>
                <a:ext uri="{FF2B5EF4-FFF2-40B4-BE49-F238E27FC236}">
                  <a16:creationId xmlns:a16="http://schemas.microsoft.com/office/drawing/2014/main" id="{00534603-DD6D-48B1-A6BF-9BF3F241904A}"/>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59" name="직사각형 758">
              <a:extLst>
                <a:ext uri="{FF2B5EF4-FFF2-40B4-BE49-F238E27FC236}">
                  <a16:creationId xmlns:a16="http://schemas.microsoft.com/office/drawing/2014/main" id="{00202B49-5DB2-4FA1-B426-7567DEBAC21C}"/>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760" name="그룹 759">
              <a:extLst>
                <a:ext uri="{FF2B5EF4-FFF2-40B4-BE49-F238E27FC236}">
                  <a16:creationId xmlns:a16="http://schemas.microsoft.com/office/drawing/2014/main" id="{F61D81C7-7A49-42D1-9261-B9E78E1AE90C}"/>
                </a:ext>
              </a:extLst>
            </p:cNvPr>
            <p:cNvGrpSpPr/>
            <p:nvPr/>
          </p:nvGrpSpPr>
          <p:grpSpPr>
            <a:xfrm>
              <a:off x="3311238" y="1971630"/>
              <a:ext cx="502229" cy="246221"/>
              <a:chOff x="4392611" y="1907356"/>
              <a:chExt cx="502229" cy="246221"/>
            </a:xfrm>
          </p:grpSpPr>
          <p:sp>
            <p:nvSpPr>
              <p:cNvPr id="784" name="직사각형 783">
                <a:extLst>
                  <a:ext uri="{FF2B5EF4-FFF2-40B4-BE49-F238E27FC236}">
                    <a16:creationId xmlns:a16="http://schemas.microsoft.com/office/drawing/2014/main" id="{1345F070-14A6-4DAF-8383-6E89C73D0929}"/>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785" name="자유형: 도형 784">
                <a:extLst>
                  <a:ext uri="{FF2B5EF4-FFF2-40B4-BE49-F238E27FC236}">
                    <a16:creationId xmlns:a16="http://schemas.microsoft.com/office/drawing/2014/main" id="{A3261B2F-291E-4506-A6E6-F92644D2D809}"/>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761" name="그래픽 760" descr="별">
              <a:extLst>
                <a:ext uri="{FF2B5EF4-FFF2-40B4-BE49-F238E27FC236}">
                  <a16:creationId xmlns:a16="http://schemas.microsoft.com/office/drawing/2014/main" id="{06292D8D-909D-4DA9-A46B-178A77ADA3C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762" name="그룹 761">
              <a:extLst>
                <a:ext uri="{FF2B5EF4-FFF2-40B4-BE49-F238E27FC236}">
                  <a16:creationId xmlns:a16="http://schemas.microsoft.com/office/drawing/2014/main" id="{7D84D06A-8619-4F6E-897A-D592534836AD}"/>
                </a:ext>
              </a:extLst>
            </p:cNvPr>
            <p:cNvGrpSpPr/>
            <p:nvPr/>
          </p:nvGrpSpPr>
          <p:grpSpPr>
            <a:xfrm>
              <a:off x="6658505" y="1947940"/>
              <a:ext cx="1634798" cy="293600"/>
              <a:chOff x="8987029" y="6075424"/>
              <a:chExt cx="1634798" cy="293600"/>
            </a:xfrm>
          </p:grpSpPr>
          <p:grpSp>
            <p:nvGrpSpPr>
              <p:cNvPr id="764" name="그룹 763">
                <a:extLst>
                  <a:ext uri="{FF2B5EF4-FFF2-40B4-BE49-F238E27FC236}">
                    <a16:creationId xmlns:a16="http://schemas.microsoft.com/office/drawing/2014/main" id="{A258205E-5AE4-4E29-B311-B5096E527010}"/>
                  </a:ext>
                </a:extLst>
              </p:cNvPr>
              <p:cNvGrpSpPr/>
              <p:nvPr/>
            </p:nvGrpSpPr>
            <p:grpSpPr>
              <a:xfrm>
                <a:off x="10002348" y="6075424"/>
                <a:ext cx="281917" cy="285412"/>
                <a:chOff x="6284958" y="3632365"/>
                <a:chExt cx="513408" cy="513408"/>
              </a:xfrm>
            </p:grpSpPr>
            <p:sp>
              <p:nvSpPr>
                <p:cNvPr id="782" name="Oval">
                  <a:extLst>
                    <a:ext uri="{FF2B5EF4-FFF2-40B4-BE49-F238E27FC236}">
                      <a16:creationId xmlns:a16="http://schemas.microsoft.com/office/drawing/2014/main" id="{34D59A1F-E81E-492F-9B76-648EB348936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3" name="Create">
                  <a:extLst>
                    <a:ext uri="{FF2B5EF4-FFF2-40B4-BE49-F238E27FC236}">
                      <a16:creationId xmlns:a16="http://schemas.microsoft.com/office/drawing/2014/main" id="{F2F62E42-528E-4CB9-8BC8-3395D9AD095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65" name="그룹 764">
                <a:extLst>
                  <a:ext uri="{FF2B5EF4-FFF2-40B4-BE49-F238E27FC236}">
                    <a16:creationId xmlns:a16="http://schemas.microsoft.com/office/drawing/2014/main" id="{5CFD8747-BC1C-4E36-AAAA-DC361A996099}"/>
                  </a:ext>
                </a:extLst>
              </p:cNvPr>
              <p:cNvGrpSpPr/>
              <p:nvPr/>
            </p:nvGrpSpPr>
            <p:grpSpPr>
              <a:xfrm>
                <a:off x="9664786" y="6083612"/>
                <a:ext cx="281917" cy="285412"/>
                <a:chOff x="6603234" y="4517407"/>
                <a:chExt cx="488446" cy="488446"/>
              </a:xfrm>
            </p:grpSpPr>
            <p:sp>
              <p:nvSpPr>
                <p:cNvPr id="780" name="Oval">
                  <a:extLst>
                    <a:ext uri="{FF2B5EF4-FFF2-40B4-BE49-F238E27FC236}">
                      <a16:creationId xmlns:a16="http://schemas.microsoft.com/office/drawing/2014/main" id="{498DBFAC-172E-46AD-98B9-8266EADA9787}"/>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1" name="Freeform 130">
                  <a:extLst>
                    <a:ext uri="{FF2B5EF4-FFF2-40B4-BE49-F238E27FC236}">
                      <a16:creationId xmlns:a16="http://schemas.microsoft.com/office/drawing/2014/main" id="{D9B41A38-3B88-403E-81A7-649B6B197C24}"/>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66" name="그룹 765">
                <a:extLst>
                  <a:ext uri="{FF2B5EF4-FFF2-40B4-BE49-F238E27FC236}">
                    <a16:creationId xmlns:a16="http://schemas.microsoft.com/office/drawing/2014/main" id="{533A5EBB-AFC1-4B52-988D-A316F42CA9E5}"/>
                  </a:ext>
                </a:extLst>
              </p:cNvPr>
              <p:cNvGrpSpPr/>
              <p:nvPr/>
            </p:nvGrpSpPr>
            <p:grpSpPr>
              <a:xfrm>
                <a:off x="8987029" y="6083609"/>
                <a:ext cx="281917" cy="285413"/>
                <a:chOff x="8463884" y="6122086"/>
                <a:chExt cx="281917" cy="285413"/>
              </a:xfrm>
            </p:grpSpPr>
            <p:sp>
              <p:nvSpPr>
                <p:cNvPr id="778" name="Oval">
                  <a:extLst>
                    <a:ext uri="{FF2B5EF4-FFF2-40B4-BE49-F238E27FC236}">
                      <a16:creationId xmlns:a16="http://schemas.microsoft.com/office/drawing/2014/main" id="{38C8A319-EB5B-4508-903B-F8E16BA86AB9}"/>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79" name="Phone">
                  <a:extLst>
                    <a:ext uri="{FF2B5EF4-FFF2-40B4-BE49-F238E27FC236}">
                      <a16:creationId xmlns:a16="http://schemas.microsoft.com/office/drawing/2014/main" id="{F4C37CF3-3EDC-468C-A6D9-4B60C12A21B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67" name="Oval">
                <a:extLst>
                  <a:ext uri="{FF2B5EF4-FFF2-40B4-BE49-F238E27FC236}">
                    <a16:creationId xmlns:a16="http://schemas.microsoft.com/office/drawing/2014/main" id="{429769E3-11F8-48D8-924A-C6098464C52C}"/>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68" name="그룹 767">
                <a:extLst>
                  <a:ext uri="{FF2B5EF4-FFF2-40B4-BE49-F238E27FC236}">
                    <a16:creationId xmlns:a16="http://schemas.microsoft.com/office/drawing/2014/main" id="{9ED66AB0-F68B-4A16-9B7A-9307144AD298}"/>
                  </a:ext>
                </a:extLst>
              </p:cNvPr>
              <p:cNvGrpSpPr/>
              <p:nvPr/>
            </p:nvGrpSpPr>
            <p:grpSpPr>
              <a:xfrm>
                <a:off x="10339910" y="6075424"/>
                <a:ext cx="281917" cy="285412"/>
                <a:chOff x="8097032" y="4517407"/>
                <a:chExt cx="488446" cy="488446"/>
              </a:xfrm>
            </p:grpSpPr>
            <p:sp>
              <p:nvSpPr>
                <p:cNvPr id="770" name="Oval">
                  <a:extLst>
                    <a:ext uri="{FF2B5EF4-FFF2-40B4-BE49-F238E27FC236}">
                      <a16:creationId xmlns:a16="http://schemas.microsoft.com/office/drawing/2014/main" id="{AAA5F982-3FCE-497C-B00E-1B8ACC5AC98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71" name="그룹 770">
                  <a:extLst>
                    <a:ext uri="{FF2B5EF4-FFF2-40B4-BE49-F238E27FC236}">
                      <a16:creationId xmlns:a16="http://schemas.microsoft.com/office/drawing/2014/main" id="{8FEEEBB1-46C7-40D0-B7B6-11EC21D61868}"/>
                    </a:ext>
                  </a:extLst>
                </p:cNvPr>
                <p:cNvGrpSpPr/>
                <p:nvPr/>
              </p:nvGrpSpPr>
              <p:grpSpPr>
                <a:xfrm>
                  <a:off x="8206228" y="4636944"/>
                  <a:ext cx="270054" cy="295513"/>
                  <a:chOff x="8195379" y="4636944"/>
                  <a:chExt cx="270054" cy="295513"/>
                </a:xfrm>
              </p:grpSpPr>
              <p:grpSp>
                <p:nvGrpSpPr>
                  <p:cNvPr id="772" name="그룹 771">
                    <a:extLst>
                      <a:ext uri="{FF2B5EF4-FFF2-40B4-BE49-F238E27FC236}">
                        <a16:creationId xmlns:a16="http://schemas.microsoft.com/office/drawing/2014/main" id="{8AB28E83-ED39-428A-9DCA-3EBE957F2AB8}"/>
                      </a:ext>
                    </a:extLst>
                  </p:cNvPr>
                  <p:cNvGrpSpPr/>
                  <p:nvPr/>
                </p:nvGrpSpPr>
                <p:grpSpPr>
                  <a:xfrm>
                    <a:off x="8195379" y="4636944"/>
                    <a:ext cx="217562" cy="249372"/>
                    <a:chOff x="7971802" y="-2010646"/>
                    <a:chExt cx="1254159" cy="1437547"/>
                  </a:xfrm>
                  <a:noFill/>
                </p:grpSpPr>
                <p:sp>
                  <p:nvSpPr>
                    <p:cNvPr id="776" name="자유형: 도형 775">
                      <a:extLst>
                        <a:ext uri="{FF2B5EF4-FFF2-40B4-BE49-F238E27FC236}">
                          <a16:creationId xmlns:a16="http://schemas.microsoft.com/office/drawing/2014/main" id="{4E872A57-5B8A-49B3-90D5-0E9C34F3B00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77" name="자유형: 도형 776">
                      <a:extLst>
                        <a:ext uri="{FF2B5EF4-FFF2-40B4-BE49-F238E27FC236}">
                          <a16:creationId xmlns:a16="http://schemas.microsoft.com/office/drawing/2014/main" id="{0D147EC2-B6D7-47CA-A92D-A20D1569DB75}"/>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73" name="그룹 772">
                    <a:extLst>
                      <a:ext uri="{FF2B5EF4-FFF2-40B4-BE49-F238E27FC236}">
                        <a16:creationId xmlns:a16="http://schemas.microsoft.com/office/drawing/2014/main" id="{FCADCEED-A9D2-434A-9F01-58C41E2496F2}"/>
                      </a:ext>
                    </a:extLst>
                  </p:cNvPr>
                  <p:cNvGrpSpPr/>
                  <p:nvPr/>
                </p:nvGrpSpPr>
                <p:grpSpPr>
                  <a:xfrm>
                    <a:off x="8360451" y="4827475"/>
                    <a:ext cx="104982" cy="104982"/>
                    <a:chOff x="8382149" y="4833825"/>
                    <a:chExt cx="104982" cy="104982"/>
                  </a:xfrm>
                </p:grpSpPr>
                <p:sp>
                  <p:nvSpPr>
                    <p:cNvPr id="774" name="Oval">
                      <a:extLst>
                        <a:ext uri="{FF2B5EF4-FFF2-40B4-BE49-F238E27FC236}">
                          <a16:creationId xmlns:a16="http://schemas.microsoft.com/office/drawing/2014/main" id="{D7D3748A-B15D-43EA-BF4C-FF4C51B67062}"/>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75" name="그래픽 774" descr="닫기">
                      <a:extLst>
                        <a:ext uri="{FF2B5EF4-FFF2-40B4-BE49-F238E27FC236}">
                          <a16:creationId xmlns:a16="http://schemas.microsoft.com/office/drawing/2014/main" id="{F4AB47FD-1350-4C3D-9D8B-ACEA832A45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69" name="그래픽 768" descr="미래">
                <a:extLst>
                  <a:ext uri="{FF2B5EF4-FFF2-40B4-BE49-F238E27FC236}">
                    <a16:creationId xmlns:a16="http://schemas.microsoft.com/office/drawing/2014/main" id="{265702D7-23C6-46EA-81F5-5EA63A5C4C9B}"/>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763" name="사각형: 둥근 모서리 762">
              <a:extLst>
                <a:ext uri="{FF2B5EF4-FFF2-40B4-BE49-F238E27FC236}">
                  <a16:creationId xmlns:a16="http://schemas.microsoft.com/office/drawing/2014/main" id="{A969BC4E-7925-440C-A0CA-529EEDCAAB9F}"/>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786" name="그룹 785">
            <a:extLst>
              <a:ext uri="{FF2B5EF4-FFF2-40B4-BE49-F238E27FC236}">
                <a16:creationId xmlns:a16="http://schemas.microsoft.com/office/drawing/2014/main" id="{3E07088E-C686-49C7-ABD2-7EC813E39EB6}"/>
              </a:ext>
            </a:extLst>
          </p:cNvPr>
          <p:cNvGrpSpPr/>
          <p:nvPr/>
        </p:nvGrpSpPr>
        <p:grpSpPr>
          <a:xfrm>
            <a:off x="3181589" y="4390124"/>
            <a:ext cx="5165826" cy="457946"/>
            <a:chOff x="3191958" y="1865768"/>
            <a:chExt cx="5165826" cy="457946"/>
          </a:xfrm>
        </p:grpSpPr>
        <p:sp>
          <p:nvSpPr>
            <p:cNvPr id="787" name="Text Box">
              <a:extLst>
                <a:ext uri="{FF2B5EF4-FFF2-40B4-BE49-F238E27FC236}">
                  <a16:creationId xmlns:a16="http://schemas.microsoft.com/office/drawing/2014/main" id="{7F83CAC0-7061-49A8-B095-A8EFFAF76219}"/>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88" name="직사각형 787">
              <a:extLst>
                <a:ext uri="{FF2B5EF4-FFF2-40B4-BE49-F238E27FC236}">
                  <a16:creationId xmlns:a16="http://schemas.microsoft.com/office/drawing/2014/main" id="{2AE081E7-E83D-4723-B165-25010E123F0C}"/>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789" name="그룹 788">
              <a:extLst>
                <a:ext uri="{FF2B5EF4-FFF2-40B4-BE49-F238E27FC236}">
                  <a16:creationId xmlns:a16="http://schemas.microsoft.com/office/drawing/2014/main" id="{9BCF710A-7057-4989-9538-2EA6EFEBA055}"/>
                </a:ext>
              </a:extLst>
            </p:cNvPr>
            <p:cNvGrpSpPr/>
            <p:nvPr/>
          </p:nvGrpSpPr>
          <p:grpSpPr>
            <a:xfrm>
              <a:off x="3311238" y="1971630"/>
              <a:ext cx="502229" cy="246221"/>
              <a:chOff x="4392611" y="1907356"/>
              <a:chExt cx="502229" cy="246221"/>
            </a:xfrm>
          </p:grpSpPr>
          <p:sp>
            <p:nvSpPr>
              <p:cNvPr id="813" name="직사각형 812">
                <a:extLst>
                  <a:ext uri="{FF2B5EF4-FFF2-40B4-BE49-F238E27FC236}">
                    <a16:creationId xmlns:a16="http://schemas.microsoft.com/office/drawing/2014/main" id="{F7980CE3-0613-4E5F-9488-7477C452729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814" name="자유형: 도형 813">
                <a:extLst>
                  <a:ext uri="{FF2B5EF4-FFF2-40B4-BE49-F238E27FC236}">
                    <a16:creationId xmlns:a16="http://schemas.microsoft.com/office/drawing/2014/main" id="{8F2C6371-7F3B-4183-8366-DEFF59D2EE08}"/>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790" name="그래픽 789" descr="별">
              <a:extLst>
                <a:ext uri="{FF2B5EF4-FFF2-40B4-BE49-F238E27FC236}">
                  <a16:creationId xmlns:a16="http://schemas.microsoft.com/office/drawing/2014/main" id="{7A63F6EB-089C-4AB0-B356-E4B4B37A92B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791" name="그룹 790">
              <a:extLst>
                <a:ext uri="{FF2B5EF4-FFF2-40B4-BE49-F238E27FC236}">
                  <a16:creationId xmlns:a16="http://schemas.microsoft.com/office/drawing/2014/main" id="{E54F126E-E0DF-48B3-9C68-2133149E4E12}"/>
                </a:ext>
              </a:extLst>
            </p:cNvPr>
            <p:cNvGrpSpPr/>
            <p:nvPr/>
          </p:nvGrpSpPr>
          <p:grpSpPr>
            <a:xfrm>
              <a:off x="6658505" y="1947940"/>
              <a:ext cx="1634798" cy="293600"/>
              <a:chOff x="8987029" y="6075424"/>
              <a:chExt cx="1634798" cy="293600"/>
            </a:xfrm>
          </p:grpSpPr>
          <p:grpSp>
            <p:nvGrpSpPr>
              <p:cNvPr id="793" name="그룹 792">
                <a:extLst>
                  <a:ext uri="{FF2B5EF4-FFF2-40B4-BE49-F238E27FC236}">
                    <a16:creationId xmlns:a16="http://schemas.microsoft.com/office/drawing/2014/main" id="{84D74650-194D-4311-87D3-C3894D75D78E}"/>
                  </a:ext>
                </a:extLst>
              </p:cNvPr>
              <p:cNvGrpSpPr/>
              <p:nvPr/>
            </p:nvGrpSpPr>
            <p:grpSpPr>
              <a:xfrm>
                <a:off x="10002348" y="6075424"/>
                <a:ext cx="281917" cy="285412"/>
                <a:chOff x="6284958" y="3632365"/>
                <a:chExt cx="513408" cy="513408"/>
              </a:xfrm>
            </p:grpSpPr>
            <p:sp>
              <p:nvSpPr>
                <p:cNvPr id="811" name="Oval">
                  <a:extLst>
                    <a:ext uri="{FF2B5EF4-FFF2-40B4-BE49-F238E27FC236}">
                      <a16:creationId xmlns:a16="http://schemas.microsoft.com/office/drawing/2014/main" id="{F2367086-23DA-48CE-876F-6899F6F82BE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12" name="Create">
                  <a:extLst>
                    <a:ext uri="{FF2B5EF4-FFF2-40B4-BE49-F238E27FC236}">
                      <a16:creationId xmlns:a16="http://schemas.microsoft.com/office/drawing/2014/main" id="{5B64C079-E0E7-4877-A1FA-08534C4CF50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94" name="그룹 793">
                <a:extLst>
                  <a:ext uri="{FF2B5EF4-FFF2-40B4-BE49-F238E27FC236}">
                    <a16:creationId xmlns:a16="http://schemas.microsoft.com/office/drawing/2014/main" id="{3B83A158-5C1A-4999-9080-024C3D05FAB3}"/>
                  </a:ext>
                </a:extLst>
              </p:cNvPr>
              <p:cNvGrpSpPr/>
              <p:nvPr/>
            </p:nvGrpSpPr>
            <p:grpSpPr>
              <a:xfrm>
                <a:off x="9664786" y="6083612"/>
                <a:ext cx="281917" cy="285412"/>
                <a:chOff x="6603234" y="4517407"/>
                <a:chExt cx="488446" cy="488446"/>
              </a:xfrm>
            </p:grpSpPr>
            <p:sp>
              <p:nvSpPr>
                <p:cNvPr id="809" name="Oval">
                  <a:extLst>
                    <a:ext uri="{FF2B5EF4-FFF2-40B4-BE49-F238E27FC236}">
                      <a16:creationId xmlns:a16="http://schemas.microsoft.com/office/drawing/2014/main" id="{BDE8DFCB-E665-493D-9860-D88AA7F348D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10" name="Freeform 130">
                  <a:extLst>
                    <a:ext uri="{FF2B5EF4-FFF2-40B4-BE49-F238E27FC236}">
                      <a16:creationId xmlns:a16="http://schemas.microsoft.com/office/drawing/2014/main" id="{ABE45462-02C4-4266-9821-04DBBE66BCB6}"/>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95" name="그룹 794">
                <a:extLst>
                  <a:ext uri="{FF2B5EF4-FFF2-40B4-BE49-F238E27FC236}">
                    <a16:creationId xmlns:a16="http://schemas.microsoft.com/office/drawing/2014/main" id="{7185B8D0-5DDE-4465-B4FE-83C9E9112DEF}"/>
                  </a:ext>
                </a:extLst>
              </p:cNvPr>
              <p:cNvGrpSpPr/>
              <p:nvPr/>
            </p:nvGrpSpPr>
            <p:grpSpPr>
              <a:xfrm>
                <a:off x="8987029" y="6083609"/>
                <a:ext cx="281917" cy="285413"/>
                <a:chOff x="8463884" y="6122086"/>
                <a:chExt cx="281917" cy="285413"/>
              </a:xfrm>
            </p:grpSpPr>
            <p:sp>
              <p:nvSpPr>
                <p:cNvPr id="807" name="Oval">
                  <a:extLst>
                    <a:ext uri="{FF2B5EF4-FFF2-40B4-BE49-F238E27FC236}">
                      <a16:creationId xmlns:a16="http://schemas.microsoft.com/office/drawing/2014/main" id="{E818EC2B-75F3-4CD3-820A-E90850EC7E61}"/>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08" name="Phone">
                  <a:extLst>
                    <a:ext uri="{FF2B5EF4-FFF2-40B4-BE49-F238E27FC236}">
                      <a16:creationId xmlns:a16="http://schemas.microsoft.com/office/drawing/2014/main" id="{2F9727D3-4D06-4BF9-9222-29958C0D1B22}"/>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96" name="Oval">
                <a:extLst>
                  <a:ext uri="{FF2B5EF4-FFF2-40B4-BE49-F238E27FC236}">
                    <a16:creationId xmlns:a16="http://schemas.microsoft.com/office/drawing/2014/main" id="{8B9615E2-16B2-4B18-BAAF-6AEC188FB19F}"/>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97" name="그룹 796">
                <a:extLst>
                  <a:ext uri="{FF2B5EF4-FFF2-40B4-BE49-F238E27FC236}">
                    <a16:creationId xmlns:a16="http://schemas.microsoft.com/office/drawing/2014/main" id="{0B37CEC5-9F37-49BF-988E-51AF8387F237}"/>
                  </a:ext>
                </a:extLst>
              </p:cNvPr>
              <p:cNvGrpSpPr/>
              <p:nvPr/>
            </p:nvGrpSpPr>
            <p:grpSpPr>
              <a:xfrm>
                <a:off x="10339910" y="6075424"/>
                <a:ext cx="281917" cy="285412"/>
                <a:chOff x="8097032" y="4517407"/>
                <a:chExt cx="488446" cy="488446"/>
              </a:xfrm>
            </p:grpSpPr>
            <p:sp>
              <p:nvSpPr>
                <p:cNvPr id="799" name="Oval">
                  <a:extLst>
                    <a:ext uri="{FF2B5EF4-FFF2-40B4-BE49-F238E27FC236}">
                      <a16:creationId xmlns:a16="http://schemas.microsoft.com/office/drawing/2014/main" id="{32C48F1E-6A18-4BE5-BF89-5C021BDCD7C3}"/>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00" name="그룹 799">
                  <a:extLst>
                    <a:ext uri="{FF2B5EF4-FFF2-40B4-BE49-F238E27FC236}">
                      <a16:creationId xmlns:a16="http://schemas.microsoft.com/office/drawing/2014/main" id="{113E44F2-5C9E-41F5-9FCC-AC0F457231AD}"/>
                    </a:ext>
                  </a:extLst>
                </p:cNvPr>
                <p:cNvGrpSpPr/>
                <p:nvPr/>
              </p:nvGrpSpPr>
              <p:grpSpPr>
                <a:xfrm>
                  <a:off x="8206228" y="4636944"/>
                  <a:ext cx="270054" cy="295513"/>
                  <a:chOff x="8195379" y="4636944"/>
                  <a:chExt cx="270054" cy="295513"/>
                </a:xfrm>
              </p:grpSpPr>
              <p:grpSp>
                <p:nvGrpSpPr>
                  <p:cNvPr id="801" name="그룹 800">
                    <a:extLst>
                      <a:ext uri="{FF2B5EF4-FFF2-40B4-BE49-F238E27FC236}">
                        <a16:creationId xmlns:a16="http://schemas.microsoft.com/office/drawing/2014/main" id="{61FCCC31-B300-4435-A6A7-4B7DBA533D42}"/>
                      </a:ext>
                    </a:extLst>
                  </p:cNvPr>
                  <p:cNvGrpSpPr/>
                  <p:nvPr/>
                </p:nvGrpSpPr>
                <p:grpSpPr>
                  <a:xfrm>
                    <a:off x="8195379" y="4636944"/>
                    <a:ext cx="217562" cy="249372"/>
                    <a:chOff x="7971802" y="-2010646"/>
                    <a:chExt cx="1254159" cy="1437547"/>
                  </a:xfrm>
                  <a:noFill/>
                </p:grpSpPr>
                <p:sp>
                  <p:nvSpPr>
                    <p:cNvPr id="805" name="자유형: 도형 804">
                      <a:extLst>
                        <a:ext uri="{FF2B5EF4-FFF2-40B4-BE49-F238E27FC236}">
                          <a16:creationId xmlns:a16="http://schemas.microsoft.com/office/drawing/2014/main" id="{091A0B55-56A4-4D94-A67A-A15C2C58E8E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06" name="자유형: 도형 805">
                      <a:extLst>
                        <a:ext uri="{FF2B5EF4-FFF2-40B4-BE49-F238E27FC236}">
                          <a16:creationId xmlns:a16="http://schemas.microsoft.com/office/drawing/2014/main" id="{B2FB0F80-4DD2-44A6-9D78-077F6EDF0B02}"/>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02" name="그룹 801">
                    <a:extLst>
                      <a:ext uri="{FF2B5EF4-FFF2-40B4-BE49-F238E27FC236}">
                        <a16:creationId xmlns:a16="http://schemas.microsoft.com/office/drawing/2014/main" id="{AB5A45B0-7AD4-43AA-8475-69C3A4270EC8}"/>
                      </a:ext>
                    </a:extLst>
                  </p:cNvPr>
                  <p:cNvGrpSpPr/>
                  <p:nvPr/>
                </p:nvGrpSpPr>
                <p:grpSpPr>
                  <a:xfrm>
                    <a:off x="8360451" y="4827475"/>
                    <a:ext cx="104982" cy="104982"/>
                    <a:chOff x="8382149" y="4833825"/>
                    <a:chExt cx="104982" cy="104982"/>
                  </a:xfrm>
                </p:grpSpPr>
                <p:sp>
                  <p:nvSpPr>
                    <p:cNvPr id="803" name="Oval">
                      <a:extLst>
                        <a:ext uri="{FF2B5EF4-FFF2-40B4-BE49-F238E27FC236}">
                          <a16:creationId xmlns:a16="http://schemas.microsoft.com/office/drawing/2014/main" id="{1B88A5BD-5B46-47E6-A1F0-D0688D0D62B7}"/>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04" name="그래픽 803" descr="닫기">
                      <a:extLst>
                        <a:ext uri="{FF2B5EF4-FFF2-40B4-BE49-F238E27FC236}">
                          <a16:creationId xmlns:a16="http://schemas.microsoft.com/office/drawing/2014/main" id="{CD670C0C-2D8A-4FA2-92BA-1D53C9A9007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98" name="그래픽 797" descr="미래">
                <a:extLst>
                  <a:ext uri="{FF2B5EF4-FFF2-40B4-BE49-F238E27FC236}">
                    <a16:creationId xmlns:a16="http://schemas.microsoft.com/office/drawing/2014/main" id="{E28CB646-EE83-4690-8529-5CBF858D81F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792" name="사각형: 둥근 모서리 791">
              <a:extLst>
                <a:ext uri="{FF2B5EF4-FFF2-40B4-BE49-F238E27FC236}">
                  <a16:creationId xmlns:a16="http://schemas.microsoft.com/office/drawing/2014/main" id="{65167223-A96E-4747-848E-D7910DFC01B8}"/>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815" name="그룹 814">
            <a:extLst>
              <a:ext uri="{FF2B5EF4-FFF2-40B4-BE49-F238E27FC236}">
                <a16:creationId xmlns:a16="http://schemas.microsoft.com/office/drawing/2014/main" id="{4EA8DD01-E6E7-4D4D-857E-A6B365060737}"/>
              </a:ext>
            </a:extLst>
          </p:cNvPr>
          <p:cNvGrpSpPr/>
          <p:nvPr/>
        </p:nvGrpSpPr>
        <p:grpSpPr>
          <a:xfrm>
            <a:off x="3181589" y="4919877"/>
            <a:ext cx="5165826" cy="457946"/>
            <a:chOff x="3191958" y="1865768"/>
            <a:chExt cx="5165826" cy="457946"/>
          </a:xfrm>
        </p:grpSpPr>
        <p:sp>
          <p:nvSpPr>
            <p:cNvPr id="816" name="Text Box">
              <a:extLst>
                <a:ext uri="{FF2B5EF4-FFF2-40B4-BE49-F238E27FC236}">
                  <a16:creationId xmlns:a16="http://schemas.microsoft.com/office/drawing/2014/main" id="{526D8207-E1B7-4DA8-B1A6-915408B60E15}"/>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817" name="직사각형 816">
              <a:extLst>
                <a:ext uri="{FF2B5EF4-FFF2-40B4-BE49-F238E27FC236}">
                  <a16:creationId xmlns:a16="http://schemas.microsoft.com/office/drawing/2014/main" id="{325B1DEE-C799-46A7-AD5F-8DEB74B6A737}"/>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818" name="그룹 817">
              <a:extLst>
                <a:ext uri="{FF2B5EF4-FFF2-40B4-BE49-F238E27FC236}">
                  <a16:creationId xmlns:a16="http://schemas.microsoft.com/office/drawing/2014/main" id="{C964A5C9-D029-4F43-AAEE-25DF52B14E95}"/>
                </a:ext>
              </a:extLst>
            </p:cNvPr>
            <p:cNvGrpSpPr/>
            <p:nvPr/>
          </p:nvGrpSpPr>
          <p:grpSpPr>
            <a:xfrm>
              <a:off x="3311238" y="1971630"/>
              <a:ext cx="502229" cy="246221"/>
              <a:chOff x="4392611" y="1907356"/>
              <a:chExt cx="502229" cy="246221"/>
            </a:xfrm>
          </p:grpSpPr>
          <p:sp>
            <p:nvSpPr>
              <p:cNvPr id="842" name="직사각형 841">
                <a:extLst>
                  <a:ext uri="{FF2B5EF4-FFF2-40B4-BE49-F238E27FC236}">
                    <a16:creationId xmlns:a16="http://schemas.microsoft.com/office/drawing/2014/main" id="{BCD309B5-D4C7-4DE8-B979-992BC5234C81}"/>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7</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843" name="자유형: 도형 842">
                <a:extLst>
                  <a:ext uri="{FF2B5EF4-FFF2-40B4-BE49-F238E27FC236}">
                    <a16:creationId xmlns:a16="http://schemas.microsoft.com/office/drawing/2014/main" id="{30BEA6E8-F3DE-40A7-A8FC-3A76D855EC83}"/>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819" name="그래픽 818" descr="별">
              <a:extLst>
                <a:ext uri="{FF2B5EF4-FFF2-40B4-BE49-F238E27FC236}">
                  <a16:creationId xmlns:a16="http://schemas.microsoft.com/office/drawing/2014/main" id="{8852ECA2-20D6-4323-A42B-E2409FD00F7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820" name="그룹 819">
              <a:extLst>
                <a:ext uri="{FF2B5EF4-FFF2-40B4-BE49-F238E27FC236}">
                  <a16:creationId xmlns:a16="http://schemas.microsoft.com/office/drawing/2014/main" id="{04F4B666-67AA-4C5B-9D72-EC962FBADE33}"/>
                </a:ext>
              </a:extLst>
            </p:cNvPr>
            <p:cNvGrpSpPr/>
            <p:nvPr/>
          </p:nvGrpSpPr>
          <p:grpSpPr>
            <a:xfrm>
              <a:off x="6658505" y="1947940"/>
              <a:ext cx="1634798" cy="293600"/>
              <a:chOff x="8987029" y="6075424"/>
              <a:chExt cx="1634798" cy="293600"/>
            </a:xfrm>
          </p:grpSpPr>
          <p:grpSp>
            <p:nvGrpSpPr>
              <p:cNvPr id="822" name="그룹 821">
                <a:extLst>
                  <a:ext uri="{FF2B5EF4-FFF2-40B4-BE49-F238E27FC236}">
                    <a16:creationId xmlns:a16="http://schemas.microsoft.com/office/drawing/2014/main" id="{FE888CF9-3DE8-4D98-B868-BE44486CC1AD}"/>
                  </a:ext>
                </a:extLst>
              </p:cNvPr>
              <p:cNvGrpSpPr/>
              <p:nvPr/>
            </p:nvGrpSpPr>
            <p:grpSpPr>
              <a:xfrm>
                <a:off x="10002348" y="6075424"/>
                <a:ext cx="281917" cy="285412"/>
                <a:chOff x="6284958" y="3632365"/>
                <a:chExt cx="513408" cy="513408"/>
              </a:xfrm>
            </p:grpSpPr>
            <p:sp>
              <p:nvSpPr>
                <p:cNvPr id="840" name="Oval">
                  <a:extLst>
                    <a:ext uri="{FF2B5EF4-FFF2-40B4-BE49-F238E27FC236}">
                      <a16:creationId xmlns:a16="http://schemas.microsoft.com/office/drawing/2014/main" id="{414F5A18-7A9E-4A22-8575-9A77F57EDB8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1" name="Create">
                  <a:extLst>
                    <a:ext uri="{FF2B5EF4-FFF2-40B4-BE49-F238E27FC236}">
                      <a16:creationId xmlns:a16="http://schemas.microsoft.com/office/drawing/2014/main" id="{7998E7F6-7A12-4459-AC17-4759164505F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23" name="그룹 822">
                <a:extLst>
                  <a:ext uri="{FF2B5EF4-FFF2-40B4-BE49-F238E27FC236}">
                    <a16:creationId xmlns:a16="http://schemas.microsoft.com/office/drawing/2014/main" id="{64FB4458-08C4-4F3F-9E82-224ED288EB05}"/>
                  </a:ext>
                </a:extLst>
              </p:cNvPr>
              <p:cNvGrpSpPr/>
              <p:nvPr/>
            </p:nvGrpSpPr>
            <p:grpSpPr>
              <a:xfrm>
                <a:off x="9664786" y="6083612"/>
                <a:ext cx="281917" cy="285412"/>
                <a:chOff x="6603234" y="4517407"/>
                <a:chExt cx="488446" cy="488446"/>
              </a:xfrm>
            </p:grpSpPr>
            <p:sp>
              <p:nvSpPr>
                <p:cNvPr id="838" name="Oval">
                  <a:extLst>
                    <a:ext uri="{FF2B5EF4-FFF2-40B4-BE49-F238E27FC236}">
                      <a16:creationId xmlns:a16="http://schemas.microsoft.com/office/drawing/2014/main" id="{3CC63305-D050-45D4-819C-B6AD04747D9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39" name="Freeform 130">
                  <a:extLst>
                    <a:ext uri="{FF2B5EF4-FFF2-40B4-BE49-F238E27FC236}">
                      <a16:creationId xmlns:a16="http://schemas.microsoft.com/office/drawing/2014/main" id="{C1E7C7E6-E05D-4B43-82D1-E68C64A6FC3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24" name="그룹 823">
                <a:extLst>
                  <a:ext uri="{FF2B5EF4-FFF2-40B4-BE49-F238E27FC236}">
                    <a16:creationId xmlns:a16="http://schemas.microsoft.com/office/drawing/2014/main" id="{E6A16B58-3F1C-40C4-8E1F-AE29B0A27AB8}"/>
                  </a:ext>
                </a:extLst>
              </p:cNvPr>
              <p:cNvGrpSpPr/>
              <p:nvPr/>
            </p:nvGrpSpPr>
            <p:grpSpPr>
              <a:xfrm>
                <a:off x="8987029" y="6083609"/>
                <a:ext cx="281917" cy="285413"/>
                <a:chOff x="8463884" y="6122086"/>
                <a:chExt cx="281917" cy="285413"/>
              </a:xfrm>
            </p:grpSpPr>
            <p:sp>
              <p:nvSpPr>
                <p:cNvPr id="836" name="Oval">
                  <a:extLst>
                    <a:ext uri="{FF2B5EF4-FFF2-40B4-BE49-F238E27FC236}">
                      <a16:creationId xmlns:a16="http://schemas.microsoft.com/office/drawing/2014/main" id="{12A19F83-A488-4EDA-A0FC-E74F38C82EF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37" name="Phone">
                  <a:extLst>
                    <a:ext uri="{FF2B5EF4-FFF2-40B4-BE49-F238E27FC236}">
                      <a16:creationId xmlns:a16="http://schemas.microsoft.com/office/drawing/2014/main" id="{C5614973-C822-479E-ABBD-4762AD72EC7B}"/>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25" name="Oval">
                <a:extLst>
                  <a:ext uri="{FF2B5EF4-FFF2-40B4-BE49-F238E27FC236}">
                    <a16:creationId xmlns:a16="http://schemas.microsoft.com/office/drawing/2014/main" id="{65B2B812-287C-472B-943F-EE496B07D55F}"/>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26" name="그룹 825">
                <a:extLst>
                  <a:ext uri="{FF2B5EF4-FFF2-40B4-BE49-F238E27FC236}">
                    <a16:creationId xmlns:a16="http://schemas.microsoft.com/office/drawing/2014/main" id="{8391F137-054E-48AF-9328-3A45AAEB2EDD}"/>
                  </a:ext>
                </a:extLst>
              </p:cNvPr>
              <p:cNvGrpSpPr/>
              <p:nvPr/>
            </p:nvGrpSpPr>
            <p:grpSpPr>
              <a:xfrm>
                <a:off x="10339910" y="6075424"/>
                <a:ext cx="281917" cy="285412"/>
                <a:chOff x="8097032" y="4517407"/>
                <a:chExt cx="488446" cy="488446"/>
              </a:xfrm>
            </p:grpSpPr>
            <p:sp>
              <p:nvSpPr>
                <p:cNvPr id="828" name="Oval">
                  <a:extLst>
                    <a:ext uri="{FF2B5EF4-FFF2-40B4-BE49-F238E27FC236}">
                      <a16:creationId xmlns:a16="http://schemas.microsoft.com/office/drawing/2014/main" id="{6265EADB-CFBA-48AE-AE99-532619BE835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29" name="그룹 828">
                  <a:extLst>
                    <a:ext uri="{FF2B5EF4-FFF2-40B4-BE49-F238E27FC236}">
                      <a16:creationId xmlns:a16="http://schemas.microsoft.com/office/drawing/2014/main" id="{360B4672-3392-4BC5-A08A-448137B3B042}"/>
                    </a:ext>
                  </a:extLst>
                </p:cNvPr>
                <p:cNvGrpSpPr/>
                <p:nvPr/>
              </p:nvGrpSpPr>
              <p:grpSpPr>
                <a:xfrm>
                  <a:off x="8206228" y="4636944"/>
                  <a:ext cx="270054" cy="295513"/>
                  <a:chOff x="8195379" y="4636944"/>
                  <a:chExt cx="270054" cy="295513"/>
                </a:xfrm>
              </p:grpSpPr>
              <p:grpSp>
                <p:nvGrpSpPr>
                  <p:cNvPr id="830" name="그룹 829">
                    <a:extLst>
                      <a:ext uri="{FF2B5EF4-FFF2-40B4-BE49-F238E27FC236}">
                        <a16:creationId xmlns:a16="http://schemas.microsoft.com/office/drawing/2014/main" id="{18EB2A4B-BFF5-4507-848F-D49B8F8FBEA1}"/>
                      </a:ext>
                    </a:extLst>
                  </p:cNvPr>
                  <p:cNvGrpSpPr/>
                  <p:nvPr/>
                </p:nvGrpSpPr>
                <p:grpSpPr>
                  <a:xfrm>
                    <a:off x="8195379" y="4636944"/>
                    <a:ext cx="217562" cy="249372"/>
                    <a:chOff x="7971802" y="-2010646"/>
                    <a:chExt cx="1254159" cy="1437547"/>
                  </a:xfrm>
                  <a:noFill/>
                </p:grpSpPr>
                <p:sp>
                  <p:nvSpPr>
                    <p:cNvPr id="834" name="자유형: 도형 833">
                      <a:extLst>
                        <a:ext uri="{FF2B5EF4-FFF2-40B4-BE49-F238E27FC236}">
                          <a16:creationId xmlns:a16="http://schemas.microsoft.com/office/drawing/2014/main" id="{832B134B-B49A-484B-8B78-EAFE4CD4D05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35" name="자유형: 도형 834">
                      <a:extLst>
                        <a:ext uri="{FF2B5EF4-FFF2-40B4-BE49-F238E27FC236}">
                          <a16:creationId xmlns:a16="http://schemas.microsoft.com/office/drawing/2014/main" id="{5B5997C6-75D7-40AE-B4E6-7BBACC8E80B2}"/>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31" name="그룹 830">
                    <a:extLst>
                      <a:ext uri="{FF2B5EF4-FFF2-40B4-BE49-F238E27FC236}">
                        <a16:creationId xmlns:a16="http://schemas.microsoft.com/office/drawing/2014/main" id="{BBE239EF-FDA9-4663-9637-30BE1A08EEF3}"/>
                      </a:ext>
                    </a:extLst>
                  </p:cNvPr>
                  <p:cNvGrpSpPr/>
                  <p:nvPr/>
                </p:nvGrpSpPr>
                <p:grpSpPr>
                  <a:xfrm>
                    <a:off x="8360451" y="4827475"/>
                    <a:ext cx="104982" cy="104982"/>
                    <a:chOff x="8382149" y="4833825"/>
                    <a:chExt cx="104982" cy="104982"/>
                  </a:xfrm>
                </p:grpSpPr>
                <p:sp>
                  <p:nvSpPr>
                    <p:cNvPr id="832" name="Oval">
                      <a:extLst>
                        <a:ext uri="{FF2B5EF4-FFF2-40B4-BE49-F238E27FC236}">
                          <a16:creationId xmlns:a16="http://schemas.microsoft.com/office/drawing/2014/main" id="{053C2BFE-42E4-4484-9001-2FDF602245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33" name="그래픽 832" descr="닫기">
                      <a:extLst>
                        <a:ext uri="{FF2B5EF4-FFF2-40B4-BE49-F238E27FC236}">
                          <a16:creationId xmlns:a16="http://schemas.microsoft.com/office/drawing/2014/main" id="{F8EC5AC6-05E2-4EE0-A974-C3C84CF078BA}"/>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827" name="그래픽 826" descr="미래">
                <a:extLst>
                  <a:ext uri="{FF2B5EF4-FFF2-40B4-BE49-F238E27FC236}">
                    <a16:creationId xmlns:a16="http://schemas.microsoft.com/office/drawing/2014/main" id="{BBA7A42F-B6EA-4B61-9F7A-0D4613F4A76F}"/>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821" name="사각형: 둥근 모서리 820">
              <a:extLst>
                <a:ext uri="{FF2B5EF4-FFF2-40B4-BE49-F238E27FC236}">
                  <a16:creationId xmlns:a16="http://schemas.microsoft.com/office/drawing/2014/main" id="{A17755FA-3FE7-4636-90B3-546A6388A0F4}"/>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844" name="그룹 843">
            <a:extLst>
              <a:ext uri="{FF2B5EF4-FFF2-40B4-BE49-F238E27FC236}">
                <a16:creationId xmlns:a16="http://schemas.microsoft.com/office/drawing/2014/main" id="{D6190339-9F97-4AB9-BB93-0B9833F9713C}"/>
              </a:ext>
            </a:extLst>
          </p:cNvPr>
          <p:cNvGrpSpPr/>
          <p:nvPr/>
        </p:nvGrpSpPr>
        <p:grpSpPr>
          <a:xfrm>
            <a:off x="3181589" y="5449630"/>
            <a:ext cx="5165826" cy="457946"/>
            <a:chOff x="3191958" y="1865768"/>
            <a:chExt cx="5165826" cy="457946"/>
          </a:xfrm>
        </p:grpSpPr>
        <p:sp>
          <p:nvSpPr>
            <p:cNvPr id="845" name="Text Box">
              <a:extLst>
                <a:ext uri="{FF2B5EF4-FFF2-40B4-BE49-F238E27FC236}">
                  <a16:creationId xmlns:a16="http://schemas.microsoft.com/office/drawing/2014/main" id="{EA02025A-F60D-4835-82F2-9F5AC3901118}"/>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846" name="직사각형 845">
              <a:extLst>
                <a:ext uri="{FF2B5EF4-FFF2-40B4-BE49-F238E27FC236}">
                  <a16:creationId xmlns:a16="http://schemas.microsoft.com/office/drawing/2014/main" id="{7565D1EA-E68D-4FBC-B5AC-4BF7D209CA46}"/>
                </a:ext>
              </a:extLst>
            </p:cNvPr>
            <p:cNvSpPr/>
            <p:nvPr/>
          </p:nvSpPr>
          <p:spPr>
            <a:xfrm>
              <a:off x="4284427"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p:txBody>
        </p:sp>
        <p:grpSp>
          <p:nvGrpSpPr>
            <p:cNvPr id="847" name="그룹 846">
              <a:extLst>
                <a:ext uri="{FF2B5EF4-FFF2-40B4-BE49-F238E27FC236}">
                  <a16:creationId xmlns:a16="http://schemas.microsoft.com/office/drawing/2014/main" id="{E596C86D-94C7-49C7-8396-0FD63EC42D09}"/>
                </a:ext>
              </a:extLst>
            </p:cNvPr>
            <p:cNvGrpSpPr/>
            <p:nvPr/>
          </p:nvGrpSpPr>
          <p:grpSpPr>
            <a:xfrm>
              <a:off x="3311238" y="1971630"/>
              <a:ext cx="502229" cy="246221"/>
              <a:chOff x="4392611" y="1907356"/>
              <a:chExt cx="502229" cy="246221"/>
            </a:xfrm>
          </p:grpSpPr>
          <p:sp>
            <p:nvSpPr>
              <p:cNvPr id="871" name="직사각형 870">
                <a:extLst>
                  <a:ext uri="{FF2B5EF4-FFF2-40B4-BE49-F238E27FC236}">
                    <a16:creationId xmlns:a16="http://schemas.microsoft.com/office/drawing/2014/main" id="{01413930-AEF5-40E2-BE79-263B8A8D058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8</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872" name="자유형: 도형 871">
                <a:extLst>
                  <a:ext uri="{FF2B5EF4-FFF2-40B4-BE49-F238E27FC236}">
                    <a16:creationId xmlns:a16="http://schemas.microsoft.com/office/drawing/2014/main" id="{8FB609E6-1324-494E-A580-97D793524AEE}"/>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848" name="그래픽 847" descr="별">
              <a:extLst>
                <a:ext uri="{FF2B5EF4-FFF2-40B4-BE49-F238E27FC236}">
                  <a16:creationId xmlns:a16="http://schemas.microsoft.com/office/drawing/2014/main" id="{6C293B91-E454-4706-A2B3-1975845DCC4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48520" y="1973713"/>
              <a:ext cx="223120" cy="223120"/>
            </a:xfrm>
            <a:prstGeom prst="rect">
              <a:avLst/>
            </a:prstGeom>
          </p:spPr>
        </p:pic>
        <p:grpSp>
          <p:nvGrpSpPr>
            <p:cNvPr id="849" name="그룹 848">
              <a:extLst>
                <a:ext uri="{FF2B5EF4-FFF2-40B4-BE49-F238E27FC236}">
                  <a16:creationId xmlns:a16="http://schemas.microsoft.com/office/drawing/2014/main" id="{BB6484C8-E7AD-4738-94F8-4007CCE783F3}"/>
                </a:ext>
              </a:extLst>
            </p:cNvPr>
            <p:cNvGrpSpPr/>
            <p:nvPr/>
          </p:nvGrpSpPr>
          <p:grpSpPr>
            <a:xfrm>
              <a:off x="6658505" y="1947940"/>
              <a:ext cx="1634798" cy="293600"/>
              <a:chOff x="8987029" y="6075424"/>
              <a:chExt cx="1634798" cy="293600"/>
            </a:xfrm>
          </p:grpSpPr>
          <p:grpSp>
            <p:nvGrpSpPr>
              <p:cNvPr id="851" name="그룹 850">
                <a:extLst>
                  <a:ext uri="{FF2B5EF4-FFF2-40B4-BE49-F238E27FC236}">
                    <a16:creationId xmlns:a16="http://schemas.microsoft.com/office/drawing/2014/main" id="{685637AE-D56A-4C15-82DD-3A5C97432FAE}"/>
                  </a:ext>
                </a:extLst>
              </p:cNvPr>
              <p:cNvGrpSpPr/>
              <p:nvPr/>
            </p:nvGrpSpPr>
            <p:grpSpPr>
              <a:xfrm>
                <a:off x="10002348" y="6075424"/>
                <a:ext cx="281917" cy="285412"/>
                <a:chOff x="6284958" y="3632365"/>
                <a:chExt cx="513408" cy="513408"/>
              </a:xfrm>
            </p:grpSpPr>
            <p:sp>
              <p:nvSpPr>
                <p:cNvPr id="869" name="Oval">
                  <a:extLst>
                    <a:ext uri="{FF2B5EF4-FFF2-40B4-BE49-F238E27FC236}">
                      <a16:creationId xmlns:a16="http://schemas.microsoft.com/office/drawing/2014/main" id="{203A37A9-BE3D-4E93-9897-5896C521874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70" name="Create">
                  <a:extLst>
                    <a:ext uri="{FF2B5EF4-FFF2-40B4-BE49-F238E27FC236}">
                      <a16:creationId xmlns:a16="http://schemas.microsoft.com/office/drawing/2014/main" id="{7464A864-AB96-4731-AD14-B70B655B406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52" name="그룹 851">
                <a:extLst>
                  <a:ext uri="{FF2B5EF4-FFF2-40B4-BE49-F238E27FC236}">
                    <a16:creationId xmlns:a16="http://schemas.microsoft.com/office/drawing/2014/main" id="{6CE85E99-595C-4766-8968-CA5B73241FC7}"/>
                  </a:ext>
                </a:extLst>
              </p:cNvPr>
              <p:cNvGrpSpPr/>
              <p:nvPr/>
            </p:nvGrpSpPr>
            <p:grpSpPr>
              <a:xfrm>
                <a:off x="9664786" y="6083612"/>
                <a:ext cx="281917" cy="285412"/>
                <a:chOff x="6603234" y="4517407"/>
                <a:chExt cx="488446" cy="488446"/>
              </a:xfrm>
            </p:grpSpPr>
            <p:sp>
              <p:nvSpPr>
                <p:cNvPr id="867" name="Oval">
                  <a:extLst>
                    <a:ext uri="{FF2B5EF4-FFF2-40B4-BE49-F238E27FC236}">
                      <a16:creationId xmlns:a16="http://schemas.microsoft.com/office/drawing/2014/main" id="{9EE3499E-4FEE-4C98-BAE9-567D0479765A}"/>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8" name="Freeform 130">
                  <a:extLst>
                    <a:ext uri="{FF2B5EF4-FFF2-40B4-BE49-F238E27FC236}">
                      <a16:creationId xmlns:a16="http://schemas.microsoft.com/office/drawing/2014/main" id="{39C74D79-CA7A-42BB-B2FB-05F7BBCBACC7}"/>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53" name="그룹 852">
                <a:extLst>
                  <a:ext uri="{FF2B5EF4-FFF2-40B4-BE49-F238E27FC236}">
                    <a16:creationId xmlns:a16="http://schemas.microsoft.com/office/drawing/2014/main" id="{AC35F988-F745-4B1B-AE71-8AACFD2EEA95}"/>
                  </a:ext>
                </a:extLst>
              </p:cNvPr>
              <p:cNvGrpSpPr/>
              <p:nvPr/>
            </p:nvGrpSpPr>
            <p:grpSpPr>
              <a:xfrm>
                <a:off x="8987029" y="6083609"/>
                <a:ext cx="281917" cy="285413"/>
                <a:chOff x="8463884" y="6122086"/>
                <a:chExt cx="281917" cy="285413"/>
              </a:xfrm>
            </p:grpSpPr>
            <p:sp>
              <p:nvSpPr>
                <p:cNvPr id="865" name="Oval">
                  <a:extLst>
                    <a:ext uri="{FF2B5EF4-FFF2-40B4-BE49-F238E27FC236}">
                      <a16:creationId xmlns:a16="http://schemas.microsoft.com/office/drawing/2014/main" id="{96A14799-94A8-4EEF-826C-73B387DD978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6" name="Phone">
                  <a:extLst>
                    <a:ext uri="{FF2B5EF4-FFF2-40B4-BE49-F238E27FC236}">
                      <a16:creationId xmlns:a16="http://schemas.microsoft.com/office/drawing/2014/main" id="{2A472D2F-20FB-4C17-8EFB-A48DD091007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854" name="Oval">
                <a:extLst>
                  <a:ext uri="{FF2B5EF4-FFF2-40B4-BE49-F238E27FC236}">
                    <a16:creationId xmlns:a16="http://schemas.microsoft.com/office/drawing/2014/main" id="{55410D5C-387C-4D51-8443-BEA6528E471B}"/>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55" name="그룹 854">
                <a:extLst>
                  <a:ext uri="{FF2B5EF4-FFF2-40B4-BE49-F238E27FC236}">
                    <a16:creationId xmlns:a16="http://schemas.microsoft.com/office/drawing/2014/main" id="{644DFF70-3BFF-4C1D-9E01-49E4C6884D5B}"/>
                  </a:ext>
                </a:extLst>
              </p:cNvPr>
              <p:cNvGrpSpPr/>
              <p:nvPr/>
            </p:nvGrpSpPr>
            <p:grpSpPr>
              <a:xfrm>
                <a:off x="10339910" y="6075424"/>
                <a:ext cx="281917" cy="285412"/>
                <a:chOff x="8097032" y="4517407"/>
                <a:chExt cx="488446" cy="488446"/>
              </a:xfrm>
            </p:grpSpPr>
            <p:sp>
              <p:nvSpPr>
                <p:cNvPr id="857" name="Oval">
                  <a:extLst>
                    <a:ext uri="{FF2B5EF4-FFF2-40B4-BE49-F238E27FC236}">
                      <a16:creationId xmlns:a16="http://schemas.microsoft.com/office/drawing/2014/main" id="{036BDC20-84B7-441E-883B-9492DF5374E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58" name="그룹 857">
                  <a:extLst>
                    <a:ext uri="{FF2B5EF4-FFF2-40B4-BE49-F238E27FC236}">
                      <a16:creationId xmlns:a16="http://schemas.microsoft.com/office/drawing/2014/main" id="{09D44D48-3D2E-4288-BCAB-72F5952622E6}"/>
                    </a:ext>
                  </a:extLst>
                </p:cNvPr>
                <p:cNvGrpSpPr/>
                <p:nvPr/>
              </p:nvGrpSpPr>
              <p:grpSpPr>
                <a:xfrm>
                  <a:off x="8206228" y="4636944"/>
                  <a:ext cx="270054" cy="295513"/>
                  <a:chOff x="8195379" y="4636944"/>
                  <a:chExt cx="270054" cy="295513"/>
                </a:xfrm>
              </p:grpSpPr>
              <p:grpSp>
                <p:nvGrpSpPr>
                  <p:cNvPr id="859" name="그룹 858">
                    <a:extLst>
                      <a:ext uri="{FF2B5EF4-FFF2-40B4-BE49-F238E27FC236}">
                        <a16:creationId xmlns:a16="http://schemas.microsoft.com/office/drawing/2014/main" id="{766C5243-D0E9-4FC0-92F8-D895BEB27C7C}"/>
                      </a:ext>
                    </a:extLst>
                  </p:cNvPr>
                  <p:cNvGrpSpPr/>
                  <p:nvPr/>
                </p:nvGrpSpPr>
                <p:grpSpPr>
                  <a:xfrm>
                    <a:off x="8195379" y="4636944"/>
                    <a:ext cx="217562" cy="249372"/>
                    <a:chOff x="7971802" y="-2010646"/>
                    <a:chExt cx="1254159" cy="1437547"/>
                  </a:xfrm>
                  <a:noFill/>
                </p:grpSpPr>
                <p:sp>
                  <p:nvSpPr>
                    <p:cNvPr id="863" name="자유형: 도형 862">
                      <a:extLst>
                        <a:ext uri="{FF2B5EF4-FFF2-40B4-BE49-F238E27FC236}">
                          <a16:creationId xmlns:a16="http://schemas.microsoft.com/office/drawing/2014/main" id="{25F06FE6-FEC9-48C0-880D-7BD33CDDDA4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64" name="자유형: 도형 863">
                      <a:extLst>
                        <a:ext uri="{FF2B5EF4-FFF2-40B4-BE49-F238E27FC236}">
                          <a16:creationId xmlns:a16="http://schemas.microsoft.com/office/drawing/2014/main" id="{CA9864DA-9B02-47AF-BB5C-D72A7D41A8B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60" name="그룹 859">
                    <a:extLst>
                      <a:ext uri="{FF2B5EF4-FFF2-40B4-BE49-F238E27FC236}">
                        <a16:creationId xmlns:a16="http://schemas.microsoft.com/office/drawing/2014/main" id="{873316A5-28E7-4F33-9822-236AFA39E1BD}"/>
                      </a:ext>
                    </a:extLst>
                  </p:cNvPr>
                  <p:cNvGrpSpPr/>
                  <p:nvPr/>
                </p:nvGrpSpPr>
                <p:grpSpPr>
                  <a:xfrm>
                    <a:off x="8360451" y="4827475"/>
                    <a:ext cx="104982" cy="104982"/>
                    <a:chOff x="8382149" y="4833825"/>
                    <a:chExt cx="104982" cy="104982"/>
                  </a:xfrm>
                </p:grpSpPr>
                <p:sp>
                  <p:nvSpPr>
                    <p:cNvPr id="861" name="Oval">
                      <a:extLst>
                        <a:ext uri="{FF2B5EF4-FFF2-40B4-BE49-F238E27FC236}">
                          <a16:creationId xmlns:a16="http://schemas.microsoft.com/office/drawing/2014/main" id="{66A11575-5535-4E68-B3F4-815F18A2882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62" name="그래픽 861" descr="닫기">
                      <a:extLst>
                        <a:ext uri="{FF2B5EF4-FFF2-40B4-BE49-F238E27FC236}">
                          <a16:creationId xmlns:a16="http://schemas.microsoft.com/office/drawing/2014/main" id="{3791AE0B-3539-4845-8DFA-6D694A7670D2}"/>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856" name="그래픽 855" descr="미래">
                <a:extLst>
                  <a:ext uri="{FF2B5EF4-FFF2-40B4-BE49-F238E27FC236}">
                    <a16:creationId xmlns:a16="http://schemas.microsoft.com/office/drawing/2014/main" id="{0730DE77-08CC-41CF-ADBB-6132E2643780}"/>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9347518" y="6101745"/>
                <a:ext cx="241298" cy="243191"/>
              </a:xfrm>
              <a:prstGeom prst="rect">
                <a:avLst/>
              </a:prstGeom>
            </p:spPr>
          </p:pic>
        </p:grpSp>
        <p:sp>
          <p:nvSpPr>
            <p:cNvPr id="850" name="사각형: 둥근 모서리 849">
              <a:extLst>
                <a:ext uri="{FF2B5EF4-FFF2-40B4-BE49-F238E27FC236}">
                  <a16:creationId xmlns:a16="http://schemas.microsoft.com/office/drawing/2014/main" id="{A24ECC7F-3E00-4E3F-B775-6EA74C8168C8}"/>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873" name="TextBox 872">
            <a:extLst>
              <a:ext uri="{FF2B5EF4-FFF2-40B4-BE49-F238E27FC236}">
                <a16:creationId xmlns:a16="http://schemas.microsoft.com/office/drawing/2014/main" id="{6BB71D67-3B49-4F24-818C-5F358D929F21}"/>
              </a:ext>
            </a:extLst>
          </p:cNvPr>
          <p:cNvSpPr txBox="1"/>
          <p:nvPr/>
        </p:nvSpPr>
        <p:spPr>
          <a:xfrm>
            <a:off x="3648874" y="1607970"/>
            <a:ext cx="404069" cy="307777"/>
          </a:xfrm>
          <a:prstGeom prst="rect">
            <a:avLst/>
          </a:prstGeom>
          <a:noFill/>
        </p:spPr>
        <p:txBody>
          <a:bodyPr wrap="square">
            <a:spAutoFit/>
          </a:bodyPr>
          <a:lstStyle/>
          <a:p>
            <a:r>
              <a:rPr lang="ko-KR" altLang="en-US" sz="1400" b="1" i="0" spc="0" dirty="0">
                <a:solidFill>
                  <a:srgbClr val="FF0000"/>
                </a:solidFill>
                <a:effectLst/>
                <a:latin typeface="+mn-ea"/>
                <a:ea typeface="+mn-ea"/>
              </a:rPr>
              <a:t>①</a:t>
            </a:r>
            <a:endParaRPr lang="ko-KR" altLang="en-US" dirty="0"/>
          </a:p>
        </p:txBody>
      </p:sp>
      <p:grpSp>
        <p:nvGrpSpPr>
          <p:cNvPr id="874" name="그룹 873">
            <a:extLst>
              <a:ext uri="{FF2B5EF4-FFF2-40B4-BE49-F238E27FC236}">
                <a16:creationId xmlns:a16="http://schemas.microsoft.com/office/drawing/2014/main" id="{EEAC1E41-40DC-4E66-A4E1-7F42D48A5ACA}"/>
              </a:ext>
            </a:extLst>
          </p:cNvPr>
          <p:cNvGrpSpPr/>
          <p:nvPr/>
        </p:nvGrpSpPr>
        <p:grpSpPr>
          <a:xfrm>
            <a:off x="3296019" y="1439723"/>
            <a:ext cx="5073359" cy="257768"/>
            <a:chOff x="3296019" y="1632227"/>
            <a:chExt cx="5073359" cy="257768"/>
          </a:xfrm>
        </p:grpSpPr>
        <p:sp>
          <p:nvSpPr>
            <p:cNvPr id="875" name="자유형: 도형 874">
              <a:extLst>
                <a:ext uri="{FF2B5EF4-FFF2-40B4-BE49-F238E27FC236}">
                  <a16:creationId xmlns:a16="http://schemas.microsoft.com/office/drawing/2014/main" id="{82E59321-1814-453A-8650-278B49B43C73}"/>
                </a:ext>
              </a:extLst>
            </p:cNvPr>
            <p:cNvSpPr/>
            <p:nvPr/>
          </p:nvSpPr>
          <p:spPr>
            <a:xfrm>
              <a:off x="3296019" y="166783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876" name="TextBox 875">
              <a:extLst>
                <a:ext uri="{FF2B5EF4-FFF2-40B4-BE49-F238E27FC236}">
                  <a16:creationId xmlns:a16="http://schemas.microsoft.com/office/drawing/2014/main" id="{C0A0EDF0-A48C-4DBB-8BBB-DD753D2625FB}"/>
                </a:ext>
              </a:extLst>
            </p:cNvPr>
            <p:cNvSpPr txBox="1"/>
            <p:nvPr/>
          </p:nvSpPr>
          <p:spPr>
            <a:xfrm>
              <a:off x="3854766" y="1632227"/>
              <a:ext cx="441146" cy="246221"/>
            </a:xfrm>
            <a:prstGeom prst="rect">
              <a:avLst/>
            </a:prstGeom>
            <a:noFill/>
          </p:spPr>
          <p:txBody>
            <a:bodyPr wrap="none" rtlCol="0">
              <a:spAutoFit/>
            </a:bodyPr>
            <a:lstStyle/>
            <a:p>
              <a:r>
                <a:rPr lang="ko-KR" altLang="en-US" sz="1000" b="1" dirty="0"/>
                <a:t>상태</a:t>
              </a:r>
            </a:p>
          </p:txBody>
        </p:sp>
        <p:sp>
          <p:nvSpPr>
            <p:cNvPr id="877" name="TextBox 876">
              <a:extLst>
                <a:ext uri="{FF2B5EF4-FFF2-40B4-BE49-F238E27FC236}">
                  <a16:creationId xmlns:a16="http://schemas.microsoft.com/office/drawing/2014/main" id="{3C83E59C-416C-40A0-BDBA-2190C52A9252}"/>
                </a:ext>
              </a:extLst>
            </p:cNvPr>
            <p:cNvSpPr txBox="1"/>
            <p:nvPr/>
          </p:nvSpPr>
          <p:spPr>
            <a:xfrm>
              <a:off x="4534134" y="1633999"/>
              <a:ext cx="441146" cy="246221"/>
            </a:xfrm>
            <a:prstGeom prst="rect">
              <a:avLst/>
            </a:prstGeom>
            <a:noFill/>
          </p:spPr>
          <p:txBody>
            <a:bodyPr wrap="none" rtlCol="0">
              <a:spAutoFit/>
            </a:bodyPr>
            <a:lstStyle/>
            <a:p>
              <a:r>
                <a:rPr lang="ko-KR" altLang="en-US" sz="1000" b="1" dirty="0"/>
                <a:t>이름</a:t>
              </a:r>
            </a:p>
          </p:txBody>
        </p:sp>
        <p:sp>
          <p:nvSpPr>
            <p:cNvPr id="878" name="TextBox 877">
              <a:extLst>
                <a:ext uri="{FF2B5EF4-FFF2-40B4-BE49-F238E27FC236}">
                  <a16:creationId xmlns:a16="http://schemas.microsoft.com/office/drawing/2014/main" id="{0C77F3A2-1D2A-468C-8222-F372571C3EC8}"/>
                </a:ext>
              </a:extLst>
            </p:cNvPr>
            <p:cNvSpPr txBox="1"/>
            <p:nvPr/>
          </p:nvSpPr>
          <p:spPr>
            <a:xfrm>
              <a:off x="5503376" y="1643774"/>
              <a:ext cx="569388" cy="246221"/>
            </a:xfrm>
            <a:prstGeom prst="rect">
              <a:avLst/>
            </a:prstGeom>
            <a:noFill/>
          </p:spPr>
          <p:txBody>
            <a:bodyPr wrap="none" rtlCol="0">
              <a:spAutoFit/>
            </a:bodyPr>
            <a:lstStyle/>
            <a:p>
              <a:pPr algn="ctr"/>
              <a:r>
                <a:rPr lang="ko-KR" altLang="en-US" sz="1000" b="1" dirty="0"/>
                <a:t>연락처</a:t>
              </a:r>
            </a:p>
          </p:txBody>
        </p:sp>
        <p:sp>
          <p:nvSpPr>
            <p:cNvPr id="879" name="TextBox 878">
              <a:extLst>
                <a:ext uri="{FF2B5EF4-FFF2-40B4-BE49-F238E27FC236}">
                  <a16:creationId xmlns:a16="http://schemas.microsoft.com/office/drawing/2014/main" id="{B4D78FC2-B4F9-4F66-AD8A-8B240D593ADA}"/>
                </a:ext>
              </a:extLst>
            </p:cNvPr>
            <p:cNvSpPr txBox="1"/>
            <p:nvPr/>
          </p:nvSpPr>
          <p:spPr>
            <a:xfrm>
              <a:off x="6541598" y="1637675"/>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grpSp>
    </p:spTree>
    <p:extLst>
      <p:ext uri="{BB962C8B-B14F-4D97-AF65-F5344CB8AC3E}">
        <p14:creationId xmlns:p14="http://schemas.microsoft.com/office/powerpoint/2010/main" val="182451237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주소록 </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2561219197"/>
              </p:ext>
            </p:extLst>
          </p:nvPr>
        </p:nvGraphicFramePr>
        <p:xfrm>
          <a:off x="8475836" y="575693"/>
          <a:ext cx="3555758" cy="4174779"/>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t>아이콘을 클릭하면 목록에서 해제됨</a:t>
                      </a:r>
                      <a:endParaRPr lang="en-US" altLang="ko-KR" sz="1000" dirty="0"/>
                    </a:p>
                    <a:p>
                      <a:pPr marL="171450" indent="-171450" algn="l" latinLnBrk="1">
                        <a:buFont typeface="Arial" panose="020B0604020202020204" pitchFamily="34" charset="0"/>
                        <a:buChar char="•"/>
                      </a:pPr>
                      <a:r>
                        <a:rPr lang="ko-KR" altLang="en-US" sz="1000" dirty="0"/>
                        <a:t>화면이 </a:t>
                      </a:r>
                      <a:r>
                        <a:rPr lang="ko-KR" altLang="en-US" sz="1000" dirty="0" err="1"/>
                        <a:t>리로드되지</a:t>
                      </a:r>
                      <a:r>
                        <a:rPr lang="ko-KR" altLang="en-US" sz="1000" dirty="0"/>
                        <a:t> 않아도 즉시 반영됨</a:t>
                      </a:r>
                      <a:endParaRPr lang="en-US" altLang="ko-KR" sz="1000" dirty="0"/>
                    </a:p>
                    <a:p>
                      <a:pPr marL="171450" indent="-171450" algn="l" latinLnBrk="1">
                        <a:buFont typeface="Arial" panose="020B0604020202020204" pitchFamily="34" charset="0"/>
                        <a:buChar char="•"/>
                      </a:pPr>
                      <a:r>
                        <a:rPr lang="ko-KR" altLang="en-US" sz="1000" dirty="0"/>
                        <a:t>다만 목록은 </a:t>
                      </a:r>
                      <a:r>
                        <a:rPr lang="ko-KR" altLang="en-US" sz="1000" dirty="0" err="1"/>
                        <a:t>리프레시하지</a:t>
                      </a:r>
                      <a:r>
                        <a:rPr lang="ko-KR" altLang="en-US" sz="1000" dirty="0"/>
                        <a:t> 않음</a:t>
                      </a:r>
                      <a:endParaRPr lang="en-US" altLang="ko-KR" sz="1000" dirty="0"/>
                    </a:p>
                    <a:p>
                      <a:pPr marL="171450" indent="-171450" algn="l" latinLnBrk="1">
                        <a:buFont typeface="Arial" panose="020B0604020202020204" pitchFamily="34" charset="0"/>
                        <a:buChar char="•"/>
                      </a:pPr>
                      <a:r>
                        <a:rPr lang="ko-KR" altLang="en-US" sz="1000" dirty="0"/>
                        <a:t>클릭할 경우  다시 등록됨</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solidFill>
                          <a:srgbClr val="FF0000"/>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sp>
        <p:nvSpPr>
          <p:cNvPr id="3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82C68C4-76A4-4622-AE8D-5F9D26294E8D}"/>
              </a:ext>
            </a:extLst>
          </p:cNvPr>
          <p:cNvSpPr/>
          <p:nvPr>
            <p:custDataLst>
              <p:tags r:id="rId1"/>
            </p:custDataLst>
          </p:nvPr>
        </p:nvSpPr>
        <p:spPr>
          <a:xfrm>
            <a:off x="181999" y="575693"/>
            <a:ext cx="2854084" cy="5883965"/>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58" name="사각형: 둥근 모서리 357">
            <a:extLst>
              <a:ext uri="{FF2B5EF4-FFF2-40B4-BE49-F238E27FC236}">
                <a16:creationId xmlns:a16="http://schemas.microsoft.com/office/drawing/2014/main" id="{A035D8A1-ADA5-4E7B-B604-B7A1CC2407E0}"/>
              </a:ext>
            </a:extLst>
          </p:cNvPr>
          <p:cNvSpPr/>
          <p:nvPr/>
        </p:nvSpPr>
        <p:spPr>
          <a:xfrm>
            <a:off x="182000" y="577388"/>
            <a:ext cx="2847714" cy="346019"/>
          </a:xfrm>
          <a:prstGeom prst="roundRect">
            <a:avLst>
              <a:gd name="adj" fmla="val 22099"/>
            </a:avLst>
          </a:prstGeom>
          <a:noFill/>
          <a:ln>
            <a:noFill/>
          </a:ln>
        </p:spPr>
        <p:txBody>
          <a:bodyPr wrap="square" anchor="ctr">
            <a:noAutofit/>
          </a:bodyPr>
          <a:lstStyle/>
          <a:p>
            <a:pPr lvl="0" algn="ctr"/>
            <a:r>
              <a:rPr lang="ko-KR" altLang="en-US" sz="1050" b="1" dirty="0">
                <a:solidFill>
                  <a:schemeClr val="tx1"/>
                </a:solidFill>
                <a:latin typeface="맑은 고딕" panose="020B0503020000020004" pitchFamily="50" charset="-127"/>
                <a:cs typeface="Segoe UI" panose="020B0502040204020203" pitchFamily="34" charset="0"/>
              </a:rPr>
              <a:t>주소록 보기</a:t>
            </a:r>
            <a:endParaRPr lang="en-US" altLang="ko-KR" sz="900" b="1" dirty="0">
              <a:solidFill>
                <a:schemeClr val="tx1"/>
              </a:solidFill>
              <a:cs typeface="Segoe UI" panose="020B0502040204020203" pitchFamily="34" charset="0"/>
            </a:endParaRPr>
          </a:p>
        </p:txBody>
      </p:sp>
      <p:sp>
        <p:nvSpPr>
          <p:cNvPr id="526" name="Input Field">
            <a:extLst>
              <a:ext uri="{FF2B5EF4-FFF2-40B4-BE49-F238E27FC236}">
                <a16:creationId xmlns:a16="http://schemas.microsoft.com/office/drawing/2014/main" id="{58A46584-4764-4283-A136-D2D73E48ABE3}"/>
              </a:ext>
            </a:extLst>
          </p:cNvPr>
          <p:cNvSpPr>
            <a:spLocks noChangeArrowheads="1"/>
          </p:cNvSpPr>
          <p:nvPr/>
        </p:nvSpPr>
        <p:spPr bwMode="auto">
          <a:xfrm>
            <a:off x="1400818" y="6172916"/>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수정</a:t>
            </a:r>
            <a:endParaRPr lang="en-US" sz="900" b="1" dirty="0">
              <a:latin typeface="+mn-ea"/>
              <a:cs typeface="Segoe UI" panose="020B0502040204020203" pitchFamily="34" charset="0"/>
            </a:endParaRPr>
          </a:p>
        </p:txBody>
      </p:sp>
      <p:sp>
        <p:nvSpPr>
          <p:cNvPr id="531" name="Label" descr="&lt;Tags&gt;&lt;SMARTRESIZEANCHORS&gt;Relative,Relative,Absolute,Relative&lt;/SMARTRESIZEANCHORS&gt;&lt;/Tags&gt;">
            <a:extLst>
              <a:ext uri="{FF2B5EF4-FFF2-40B4-BE49-F238E27FC236}">
                <a16:creationId xmlns:a16="http://schemas.microsoft.com/office/drawing/2014/main" id="{CB8C978F-C6F8-4928-85B2-E92E29ECDC1C}"/>
              </a:ext>
            </a:extLst>
          </p:cNvPr>
          <p:cNvSpPr txBox="1"/>
          <p:nvPr/>
        </p:nvSpPr>
        <p:spPr>
          <a:xfrm>
            <a:off x="589181" y="947054"/>
            <a:ext cx="793487"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즐겨찾기 미등록</a:t>
            </a: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545" name="Label" descr="&lt;Tags&gt;&lt;SMARTRESIZEANCHORS&gt;Relative,Relative,Absolute,Relative&lt;/SMARTRESIZEANCHORS&gt;&lt;/Tags&gt;">
            <a:extLst>
              <a:ext uri="{FF2B5EF4-FFF2-40B4-BE49-F238E27FC236}">
                <a16:creationId xmlns:a16="http://schemas.microsoft.com/office/drawing/2014/main" id="{14091EBE-FED5-497B-BFB9-D73F4CF7007B}"/>
              </a:ext>
            </a:extLst>
          </p:cNvPr>
          <p:cNvSpPr txBox="1"/>
          <p:nvPr/>
        </p:nvSpPr>
        <p:spPr>
          <a:xfrm>
            <a:off x="1850030" y="947054"/>
            <a:ext cx="793487" cy="130805"/>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ko-KR" alt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블랙리스트 등록</a:t>
            </a:r>
            <a:endParaRPr kumimoji="0" lang="en-US" sz="85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endParaRPr>
          </a:p>
        </p:txBody>
      </p:sp>
      <p:sp>
        <p:nvSpPr>
          <p:cNvPr id="985" name="Input Field">
            <a:extLst>
              <a:ext uri="{FF2B5EF4-FFF2-40B4-BE49-F238E27FC236}">
                <a16:creationId xmlns:a16="http://schemas.microsoft.com/office/drawing/2014/main" id="{D31302BB-008E-4F66-8B87-B1F20A71B3A0}"/>
              </a:ext>
            </a:extLst>
          </p:cNvPr>
          <p:cNvSpPr>
            <a:spLocks noChangeArrowheads="1"/>
          </p:cNvSpPr>
          <p:nvPr/>
        </p:nvSpPr>
        <p:spPr bwMode="auto">
          <a:xfrm>
            <a:off x="1939332" y="6174085"/>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986" name="Input Field">
            <a:extLst>
              <a:ext uri="{FF2B5EF4-FFF2-40B4-BE49-F238E27FC236}">
                <a16:creationId xmlns:a16="http://schemas.microsoft.com/office/drawing/2014/main" id="{76427D35-BF73-4487-BDFB-D46B2EB854C7}"/>
              </a:ext>
            </a:extLst>
          </p:cNvPr>
          <p:cNvSpPr>
            <a:spLocks noChangeArrowheads="1"/>
          </p:cNvSpPr>
          <p:nvPr/>
        </p:nvSpPr>
        <p:spPr bwMode="auto">
          <a:xfrm>
            <a:off x="2486235" y="6175254"/>
            <a:ext cx="459796"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확인</a:t>
            </a:r>
            <a:endParaRPr lang="en-US" sz="900" b="1" dirty="0">
              <a:latin typeface="+mn-ea"/>
              <a:cs typeface="Segoe UI" panose="020B0502040204020203" pitchFamily="34" charset="0"/>
            </a:endParaRPr>
          </a:p>
        </p:txBody>
      </p:sp>
      <p:grpSp>
        <p:nvGrpSpPr>
          <p:cNvPr id="1275" name="그룹 1274">
            <a:extLst>
              <a:ext uri="{FF2B5EF4-FFF2-40B4-BE49-F238E27FC236}">
                <a16:creationId xmlns:a16="http://schemas.microsoft.com/office/drawing/2014/main" id="{496E9960-9B27-4B43-A3C3-3DE0FAEFBE7A}"/>
              </a:ext>
            </a:extLst>
          </p:cNvPr>
          <p:cNvGrpSpPr/>
          <p:nvPr/>
        </p:nvGrpSpPr>
        <p:grpSpPr>
          <a:xfrm>
            <a:off x="3269624" y="979955"/>
            <a:ext cx="2355321" cy="246221"/>
            <a:chOff x="5003120" y="1092509"/>
            <a:chExt cx="2355321" cy="246221"/>
          </a:xfrm>
        </p:grpSpPr>
        <p:grpSp>
          <p:nvGrpSpPr>
            <p:cNvPr id="1276" name="그룹 1275">
              <a:extLst>
                <a:ext uri="{FF2B5EF4-FFF2-40B4-BE49-F238E27FC236}">
                  <a16:creationId xmlns:a16="http://schemas.microsoft.com/office/drawing/2014/main" id="{7C68C8D7-798F-41CC-B21E-7E9F2C43E6E3}"/>
                </a:ext>
              </a:extLst>
            </p:cNvPr>
            <p:cNvGrpSpPr/>
            <p:nvPr/>
          </p:nvGrpSpPr>
          <p:grpSpPr>
            <a:xfrm>
              <a:off x="5769752" y="1092509"/>
              <a:ext cx="750615" cy="246221"/>
              <a:chOff x="4950344" y="1376914"/>
              <a:chExt cx="1389112" cy="246221"/>
            </a:xfrm>
          </p:grpSpPr>
          <p:sp>
            <p:nvSpPr>
              <p:cNvPr id="1283" name="직사각형 1282">
                <a:extLst>
                  <a:ext uri="{FF2B5EF4-FFF2-40B4-BE49-F238E27FC236}">
                    <a16:creationId xmlns:a16="http://schemas.microsoft.com/office/drawing/2014/main" id="{2C80248B-7070-48B8-9D3E-CA9015D4C1C9}"/>
                  </a:ext>
                </a:extLst>
              </p:cNvPr>
              <p:cNvSpPr/>
              <p:nvPr/>
            </p:nvSpPr>
            <p:spPr>
              <a:xfrm>
                <a:off x="4999378"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chemeClr val="bg1">
                        <a:lumMod val="65000"/>
                      </a:schemeClr>
                    </a:solidFill>
                    <a:effectLst/>
                    <a:uLnTx/>
                    <a:uFillTx/>
                    <a:latin typeface="맑은 고딕" panose="020B0503020000020004" pitchFamily="50" charset="-127"/>
                    <a:ea typeface="맑은 고딕" panose="020B0503020000020004" pitchFamily="50" charset="-127"/>
                    <a:cs typeface="Arial"/>
                    <a:sym typeface="Arial"/>
                  </a:rPr>
                  <a:t>즐겨찾기</a:t>
                </a:r>
                <a:endParaRPr kumimoji="1" lang="en-US" altLang="ko-KR" sz="1000" i="0" u="none" strike="noStrike" kern="1200" cap="none" spc="0" normalizeH="0" baseline="0" noProof="0" dirty="0">
                  <a:ln>
                    <a:noFill/>
                  </a:ln>
                  <a:solidFill>
                    <a:schemeClr val="bg1">
                      <a:lumMod val="65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4" name="Line">
                <a:extLst>
                  <a:ext uri="{FF2B5EF4-FFF2-40B4-BE49-F238E27FC236}">
                    <a16:creationId xmlns:a16="http://schemas.microsoft.com/office/drawing/2014/main" id="{9C019C7E-6BB2-409D-B851-91A97E67B05B}"/>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7" name="그룹 1276">
              <a:extLst>
                <a:ext uri="{FF2B5EF4-FFF2-40B4-BE49-F238E27FC236}">
                  <a16:creationId xmlns:a16="http://schemas.microsoft.com/office/drawing/2014/main" id="{D5A04952-D8BA-4A3E-8787-A20C8655D9B4}"/>
                </a:ext>
              </a:extLst>
            </p:cNvPr>
            <p:cNvGrpSpPr/>
            <p:nvPr/>
          </p:nvGrpSpPr>
          <p:grpSpPr>
            <a:xfrm>
              <a:off x="6532574" y="1092509"/>
              <a:ext cx="825867" cy="246221"/>
              <a:chOff x="4880716" y="1376914"/>
              <a:chExt cx="1528376" cy="246221"/>
            </a:xfrm>
          </p:grpSpPr>
          <p:sp>
            <p:nvSpPr>
              <p:cNvPr id="1281" name="직사각형 1280">
                <a:extLst>
                  <a:ext uri="{FF2B5EF4-FFF2-40B4-BE49-F238E27FC236}">
                    <a16:creationId xmlns:a16="http://schemas.microsoft.com/office/drawing/2014/main" id="{AE6926D7-6AB5-430E-87D3-CF5405802401}"/>
                  </a:ext>
                </a:extLst>
              </p:cNvPr>
              <p:cNvSpPr/>
              <p:nvPr/>
            </p:nvSpPr>
            <p:spPr>
              <a:xfrm>
                <a:off x="4880716" y="1376914"/>
                <a:ext cx="1528376"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블랙리스트</a:t>
                </a:r>
                <a:endParaRPr kumimoji="1" lang="en-US" altLang="ko-KR" sz="1000"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2" name="Line">
                <a:extLst>
                  <a:ext uri="{FF2B5EF4-FFF2-40B4-BE49-F238E27FC236}">
                    <a16:creationId xmlns:a16="http://schemas.microsoft.com/office/drawing/2014/main" id="{EB5CC1CD-7A96-4739-BA3D-23EA92AF3C2F}"/>
                  </a:ext>
                </a:extLst>
              </p:cNvPr>
              <p:cNvCxnSpPr>
                <a:cxnSpLocks/>
              </p:cNvCxnSpPr>
              <p:nvPr/>
            </p:nvCxnSpPr>
            <p:spPr bwMode="auto">
              <a:xfrm>
                <a:off x="4950344" y="1619638"/>
                <a:ext cx="1389112"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grpSp>
          <p:nvGrpSpPr>
            <p:cNvPr id="1278" name="그룹 1277">
              <a:extLst>
                <a:ext uri="{FF2B5EF4-FFF2-40B4-BE49-F238E27FC236}">
                  <a16:creationId xmlns:a16="http://schemas.microsoft.com/office/drawing/2014/main" id="{D0614F0E-7DA1-4DB7-B86E-5F91A75D34EA}"/>
                </a:ext>
              </a:extLst>
            </p:cNvPr>
            <p:cNvGrpSpPr/>
            <p:nvPr/>
          </p:nvGrpSpPr>
          <p:grpSpPr>
            <a:xfrm>
              <a:off x="5003120" y="1092509"/>
              <a:ext cx="2312634" cy="246221"/>
              <a:chOff x="5118037" y="1376914"/>
              <a:chExt cx="4279838" cy="246221"/>
            </a:xfrm>
          </p:grpSpPr>
          <p:sp>
            <p:nvSpPr>
              <p:cNvPr id="1279" name="직사각형 1278">
                <a:extLst>
                  <a:ext uri="{FF2B5EF4-FFF2-40B4-BE49-F238E27FC236}">
                    <a16:creationId xmlns:a16="http://schemas.microsoft.com/office/drawing/2014/main" id="{6825467F-A4F5-4856-BB3D-31137F6052ED}"/>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chemeClr val="tx1">
                        <a:lumMod val="50000"/>
                        <a:lumOff val="50000"/>
                      </a:schemeClr>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chemeClr val="tx1">
                      <a:lumMod val="50000"/>
                      <a:lumOff val="50000"/>
                    </a:schemeClr>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280" name="Line">
                <a:extLst>
                  <a:ext uri="{FF2B5EF4-FFF2-40B4-BE49-F238E27FC236}">
                    <a16:creationId xmlns:a16="http://schemas.microsoft.com/office/drawing/2014/main" id="{46E040DF-C5E9-49B1-936B-203F85E6E811}"/>
                  </a:ext>
                </a:extLst>
              </p:cNvPr>
              <p:cNvCxnSpPr>
                <a:cxnSpLocks/>
              </p:cNvCxnSpPr>
              <p:nvPr/>
            </p:nvCxnSpPr>
            <p:spPr bwMode="auto">
              <a:xfrm>
                <a:off x="8008762" y="1619638"/>
                <a:ext cx="1389113"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2" name="Text Box">
            <a:extLst>
              <a:ext uri="{FF2B5EF4-FFF2-40B4-BE49-F238E27FC236}">
                <a16:creationId xmlns:a16="http://schemas.microsoft.com/office/drawing/2014/main" id="{82372F54-C621-4CF9-B912-4203F4AE8B1C}"/>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4" name="그래픽 13" descr="돋보기">
            <a:extLst>
              <a:ext uri="{FF2B5EF4-FFF2-40B4-BE49-F238E27FC236}">
                <a16:creationId xmlns:a16="http://schemas.microsoft.com/office/drawing/2014/main" id="{BB0680CB-5579-4997-A846-94F78E30F18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062538" y="1057335"/>
            <a:ext cx="207196" cy="207196"/>
          </a:xfrm>
          <a:prstGeom prst="rect">
            <a:avLst/>
          </a:prstGeom>
        </p:spPr>
      </p:pic>
      <p:sp>
        <p:nvSpPr>
          <p:cNvPr id="15" name="TextBox 14">
            <a:extLst>
              <a:ext uri="{FF2B5EF4-FFF2-40B4-BE49-F238E27FC236}">
                <a16:creationId xmlns:a16="http://schemas.microsoft.com/office/drawing/2014/main" id="{2DC5437D-7F48-4302-AF21-2FA64CCAA6FF}"/>
              </a:ext>
            </a:extLst>
          </p:cNvPr>
          <p:cNvSpPr txBox="1"/>
          <p:nvPr/>
        </p:nvSpPr>
        <p:spPr>
          <a:xfrm>
            <a:off x="3120784" y="604442"/>
            <a:ext cx="723275" cy="307777"/>
          </a:xfrm>
          <a:prstGeom prst="rect">
            <a:avLst/>
          </a:prstGeom>
          <a:noFill/>
        </p:spPr>
        <p:txBody>
          <a:bodyPr wrap="none" rtlCol="0">
            <a:spAutoFit/>
          </a:bodyPr>
          <a:lstStyle/>
          <a:p>
            <a:r>
              <a:rPr lang="ko-KR" altLang="en-US" b="1" dirty="0"/>
              <a:t>주소록</a:t>
            </a:r>
          </a:p>
        </p:txBody>
      </p:sp>
      <p:sp>
        <p:nvSpPr>
          <p:cNvPr id="1866" name="Input Field">
            <a:extLst>
              <a:ext uri="{FF2B5EF4-FFF2-40B4-BE49-F238E27FC236}">
                <a16:creationId xmlns:a16="http://schemas.microsoft.com/office/drawing/2014/main" id="{5CBEF833-E284-48B9-96BF-28FC2E42285F}"/>
              </a:ext>
            </a:extLst>
          </p:cNvPr>
          <p:cNvSpPr>
            <a:spLocks noChangeArrowheads="1"/>
          </p:cNvSpPr>
          <p:nvPr/>
        </p:nvSpPr>
        <p:spPr bwMode="auto">
          <a:xfrm>
            <a:off x="260903" y="6172916"/>
            <a:ext cx="745631" cy="180869"/>
          </a:xfrm>
          <a:prstGeom prst="rect">
            <a:avLst/>
          </a:prstGeom>
          <a:noFill/>
          <a:ln w="6350" cap="flat">
            <a:solidFill>
              <a:schemeClr val="tx1">
                <a:lumMod val="50000"/>
                <a:lumOff val="50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 보기</a:t>
            </a:r>
            <a:endParaRPr lang="en-US" sz="900" b="1" dirty="0">
              <a:latin typeface="+mn-ea"/>
              <a:cs typeface="Segoe UI" panose="020B0502040204020203" pitchFamily="34" charset="0"/>
            </a:endParaRPr>
          </a:p>
        </p:txBody>
      </p:sp>
      <p:pic>
        <p:nvPicPr>
          <p:cNvPr id="3" name="그래픽 2" descr="별">
            <a:extLst>
              <a:ext uri="{FF2B5EF4-FFF2-40B4-BE49-F238E27FC236}">
                <a16:creationId xmlns:a16="http://schemas.microsoft.com/office/drawing/2014/main" id="{D48864B0-7787-4476-BE7D-A1219DE5425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43249" y="893644"/>
            <a:ext cx="223120" cy="223120"/>
          </a:xfrm>
          <a:prstGeom prst="rect">
            <a:avLst/>
          </a:prstGeom>
        </p:spPr>
      </p:pic>
      <p:sp>
        <p:nvSpPr>
          <p:cNvPr id="327" name="타원 326">
            <a:extLst>
              <a:ext uri="{FF2B5EF4-FFF2-40B4-BE49-F238E27FC236}">
                <a16:creationId xmlns:a16="http://schemas.microsoft.com/office/drawing/2014/main" id="{9DD7627D-530B-4794-8466-21C2C83E4878}"/>
              </a:ext>
            </a:extLst>
          </p:cNvPr>
          <p:cNvSpPr/>
          <p:nvPr/>
        </p:nvSpPr>
        <p:spPr>
          <a:xfrm>
            <a:off x="1623478" y="924864"/>
            <a:ext cx="171825" cy="171825"/>
          </a:xfrm>
          <a:prstGeom prst="ellipse">
            <a:avLst/>
          </a:prstGeom>
          <a:solidFill>
            <a:schemeClr val="bg1"/>
          </a:solidFill>
          <a:ln w="19050">
            <a:solidFill>
              <a:srgbClr val="E609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28" name="직선 연결선 327">
            <a:extLst>
              <a:ext uri="{FF2B5EF4-FFF2-40B4-BE49-F238E27FC236}">
                <a16:creationId xmlns:a16="http://schemas.microsoft.com/office/drawing/2014/main" id="{4D4B27F4-C3D9-4917-BE88-63BFC2BA6D2A}"/>
              </a:ext>
            </a:extLst>
          </p:cNvPr>
          <p:cNvCxnSpPr>
            <a:stCxn id="327" idx="7"/>
            <a:endCxn id="327" idx="3"/>
          </p:cNvCxnSpPr>
          <p:nvPr/>
        </p:nvCxnSpPr>
        <p:spPr>
          <a:xfrm flipH="1">
            <a:off x="1648641" y="950027"/>
            <a:ext cx="121499" cy="121499"/>
          </a:xfrm>
          <a:prstGeom prst="line">
            <a:avLst/>
          </a:prstGeom>
          <a:ln w="19050">
            <a:solidFill>
              <a:srgbClr val="E6097F"/>
            </a:solidFill>
          </a:ln>
        </p:spPr>
        <p:style>
          <a:lnRef idx="1">
            <a:schemeClr val="accent1"/>
          </a:lnRef>
          <a:fillRef idx="0">
            <a:schemeClr val="accent1"/>
          </a:fillRef>
          <a:effectRef idx="0">
            <a:schemeClr val="accent1"/>
          </a:effectRef>
          <a:fontRef idx="minor">
            <a:schemeClr val="tx1"/>
          </a:fontRef>
        </p:style>
      </p:cxnSp>
      <p:grpSp>
        <p:nvGrpSpPr>
          <p:cNvPr id="322" name="그룹 321">
            <a:extLst>
              <a:ext uri="{FF2B5EF4-FFF2-40B4-BE49-F238E27FC236}">
                <a16:creationId xmlns:a16="http://schemas.microsoft.com/office/drawing/2014/main" id="{28D3D03E-0AF5-48F5-82EE-B1A6170E28FD}"/>
              </a:ext>
            </a:extLst>
          </p:cNvPr>
          <p:cNvGrpSpPr/>
          <p:nvPr/>
        </p:nvGrpSpPr>
        <p:grpSpPr>
          <a:xfrm>
            <a:off x="3181589" y="1702658"/>
            <a:ext cx="5165826" cy="457946"/>
            <a:chOff x="3191958" y="1865768"/>
            <a:chExt cx="5165826" cy="457946"/>
          </a:xfrm>
        </p:grpSpPr>
        <p:sp>
          <p:nvSpPr>
            <p:cNvPr id="323" name="Text Box">
              <a:extLst>
                <a:ext uri="{FF2B5EF4-FFF2-40B4-BE49-F238E27FC236}">
                  <a16:creationId xmlns:a16="http://schemas.microsoft.com/office/drawing/2014/main" id="{8F4FDD42-6F08-46A8-B508-33A9DEFAFDE7}"/>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24" name="직사각형 323">
              <a:extLst>
                <a:ext uri="{FF2B5EF4-FFF2-40B4-BE49-F238E27FC236}">
                  <a16:creationId xmlns:a16="http://schemas.microsoft.com/office/drawing/2014/main" id="{273ADF39-3476-4B87-A555-08CC3C63F411}"/>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25" name="그룹 324">
              <a:extLst>
                <a:ext uri="{FF2B5EF4-FFF2-40B4-BE49-F238E27FC236}">
                  <a16:creationId xmlns:a16="http://schemas.microsoft.com/office/drawing/2014/main" id="{AE351F95-6EBB-4C7E-99AB-C13EA82BF32C}"/>
                </a:ext>
              </a:extLst>
            </p:cNvPr>
            <p:cNvGrpSpPr/>
            <p:nvPr/>
          </p:nvGrpSpPr>
          <p:grpSpPr>
            <a:xfrm>
              <a:off x="3311238" y="1971630"/>
              <a:ext cx="502229" cy="246221"/>
              <a:chOff x="4392611" y="1907356"/>
              <a:chExt cx="502229" cy="246221"/>
            </a:xfrm>
          </p:grpSpPr>
          <p:sp>
            <p:nvSpPr>
              <p:cNvPr id="360" name="직사각형 359">
                <a:extLst>
                  <a:ext uri="{FF2B5EF4-FFF2-40B4-BE49-F238E27FC236}">
                    <a16:creationId xmlns:a16="http://schemas.microsoft.com/office/drawing/2014/main" id="{CFB5027C-76FF-4B45-A50D-37ED01758C0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61" name="그룹 360">
                <a:extLst>
                  <a:ext uri="{FF2B5EF4-FFF2-40B4-BE49-F238E27FC236}">
                    <a16:creationId xmlns:a16="http://schemas.microsoft.com/office/drawing/2014/main" id="{FFA45F68-ED62-49A7-86B8-75BEEF54147E}"/>
                  </a:ext>
                </a:extLst>
              </p:cNvPr>
              <p:cNvGrpSpPr/>
              <p:nvPr/>
            </p:nvGrpSpPr>
            <p:grpSpPr>
              <a:xfrm>
                <a:off x="4392611" y="1954866"/>
                <a:ext cx="151200" cy="151200"/>
                <a:chOff x="4392611" y="1954866"/>
                <a:chExt cx="151200" cy="151200"/>
              </a:xfrm>
            </p:grpSpPr>
            <p:sp>
              <p:nvSpPr>
                <p:cNvPr id="362" name="자유형: 도형 361">
                  <a:extLst>
                    <a:ext uri="{FF2B5EF4-FFF2-40B4-BE49-F238E27FC236}">
                      <a16:creationId xmlns:a16="http://schemas.microsoft.com/office/drawing/2014/main" id="{1A657394-9FC4-4F23-BF24-36B977D45BF2}"/>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363" name="자유형: 도형 362">
                  <a:extLst>
                    <a:ext uri="{FF2B5EF4-FFF2-40B4-BE49-F238E27FC236}">
                      <a16:creationId xmlns:a16="http://schemas.microsoft.com/office/drawing/2014/main" id="{4C6BE342-51AB-44F3-81C8-EBBD1DC6C4BD}"/>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329" name="그룹 328">
              <a:extLst>
                <a:ext uri="{FF2B5EF4-FFF2-40B4-BE49-F238E27FC236}">
                  <a16:creationId xmlns:a16="http://schemas.microsoft.com/office/drawing/2014/main" id="{8745E5BB-F200-4714-8341-229F6F683EC4}"/>
                </a:ext>
              </a:extLst>
            </p:cNvPr>
            <p:cNvGrpSpPr/>
            <p:nvPr/>
          </p:nvGrpSpPr>
          <p:grpSpPr>
            <a:xfrm>
              <a:off x="3962761" y="2004146"/>
              <a:ext cx="171825" cy="171825"/>
              <a:chOff x="8900462" y="5758893"/>
              <a:chExt cx="914400" cy="914400"/>
            </a:xfrm>
          </p:grpSpPr>
          <p:sp>
            <p:nvSpPr>
              <p:cNvPr id="355" name="타원 354">
                <a:extLst>
                  <a:ext uri="{FF2B5EF4-FFF2-40B4-BE49-F238E27FC236}">
                    <a16:creationId xmlns:a16="http://schemas.microsoft.com/office/drawing/2014/main" id="{6080308D-1B9C-4792-8229-6FE7B6B9A495}"/>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357" name="직선 연결선 356">
                <a:extLst>
                  <a:ext uri="{FF2B5EF4-FFF2-40B4-BE49-F238E27FC236}">
                    <a16:creationId xmlns:a16="http://schemas.microsoft.com/office/drawing/2014/main" id="{EB0D7F4C-F76D-4F46-8BEC-AE24C0D0CB0B}"/>
                  </a:ext>
                </a:extLst>
              </p:cNvPr>
              <p:cNvCxnSpPr>
                <a:stCxn id="355" idx="7"/>
                <a:endCxn id="355"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30" name="그룹 329">
              <a:extLst>
                <a:ext uri="{FF2B5EF4-FFF2-40B4-BE49-F238E27FC236}">
                  <a16:creationId xmlns:a16="http://schemas.microsoft.com/office/drawing/2014/main" id="{0FECA810-5B68-4250-AD68-FD194E3D5DEA}"/>
                </a:ext>
              </a:extLst>
            </p:cNvPr>
            <p:cNvGrpSpPr/>
            <p:nvPr/>
          </p:nvGrpSpPr>
          <p:grpSpPr>
            <a:xfrm>
              <a:off x="6658505" y="1947940"/>
              <a:ext cx="1634798" cy="293600"/>
              <a:chOff x="8987029" y="6075424"/>
              <a:chExt cx="1634798" cy="293600"/>
            </a:xfrm>
          </p:grpSpPr>
          <p:grpSp>
            <p:nvGrpSpPr>
              <p:cNvPr id="332" name="그룹 331">
                <a:extLst>
                  <a:ext uri="{FF2B5EF4-FFF2-40B4-BE49-F238E27FC236}">
                    <a16:creationId xmlns:a16="http://schemas.microsoft.com/office/drawing/2014/main" id="{D8D12A95-DB19-4F4C-BBB4-CF0532CC385B}"/>
                  </a:ext>
                </a:extLst>
              </p:cNvPr>
              <p:cNvGrpSpPr/>
              <p:nvPr/>
            </p:nvGrpSpPr>
            <p:grpSpPr>
              <a:xfrm>
                <a:off x="10002348" y="6075424"/>
                <a:ext cx="281917" cy="285412"/>
                <a:chOff x="6284958" y="3632365"/>
                <a:chExt cx="513408" cy="513408"/>
              </a:xfrm>
            </p:grpSpPr>
            <p:sp>
              <p:nvSpPr>
                <p:cNvPr id="353" name="Oval">
                  <a:extLst>
                    <a:ext uri="{FF2B5EF4-FFF2-40B4-BE49-F238E27FC236}">
                      <a16:creationId xmlns:a16="http://schemas.microsoft.com/office/drawing/2014/main" id="{068BFA41-2907-4AD6-972B-40FDB537F81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4" name="Create">
                  <a:extLst>
                    <a:ext uri="{FF2B5EF4-FFF2-40B4-BE49-F238E27FC236}">
                      <a16:creationId xmlns:a16="http://schemas.microsoft.com/office/drawing/2014/main" id="{D27C1489-85E5-4C2D-908B-6089588FE13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34" name="그룹 333">
                <a:extLst>
                  <a:ext uri="{FF2B5EF4-FFF2-40B4-BE49-F238E27FC236}">
                    <a16:creationId xmlns:a16="http://schemas.microsoft.com/office/drawing/2014/main" id="{D3DF2802-F042-4184-BA29-8A1B5499EA26}"/>
                  </a:ext>
                </a:extLst>
              </p:cNvPr>
              <p:cNvGrpSpPr/>
              <p:nvPr/>
            </p:nvGrpSpPr>
            <p:grpSpPr>
              <a:xfrm>
                <a:off x="9664786" y="6083612"/>
                <a:ext cx="281917" cy="285412"/>
                <a:chOff x="6603234" y="4517407"/>
                <a:chExt cx="488446" cy="488446"/>
              </a:xfrm>
            </p:grpSpPr>
            <p:sp>
              <p:nvSpPr>
                <p:cNvPr id="351" name="Oval">
                  <a:extLst>
                    <a:ext uri="{FF2B5EF4-FFF2-40B4-BE49-F238E27FC236}">
                      <a16:creationId xmlns:a16="http://schemas.microsoft.com/office/drawing/2014/main" id="{9787FD1B-118C-45F0-A32B-B735A17142C7}"/>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2" name="Freeform 130">
                  <a:extLst>
                    <a:ext uri="{FF2B5EF4-FFF2-40B4-BE49-F238E27FC236}">
                      <a16:creationId xmlns:a16="http://schemas.microsoft.com/office/drawing/2014/main" id="{E25DB74A-9315-4047-BD52-7B512EBD640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37" name="그룹 336">
                <a:extLst>
                  <a:ext uri="{FF2B5EF4-FFF2-40B4-BE49-F238E27FC236}">
                    <a16:creationId xmlns:a16="http://schemas.microsoft.com/office/drawing/2014/main" id="{85F7747D-6BDB-404B-AE11-015D46A88BED}"/>
                  </a:ext>
                </a:extLst>
              </p:cNvPr>
              <p:cNvGrpSpPr/>
              <p:nvPr/>
            </p:nvGrpSpPr>
            <p:grpSpPr>
              <a:xfrm>
                <a:off x="8987029" y="6083609"/>
                <a:ext cx="281917" cy="285413"/>
                <a:chOff x="8463884" y="6122086"/>
                <a:chExt cx="281917" cy="285413"/>
              </a:xfrm>
            </p:grpSpPr>
            <p:sp>
              <p:nvSpPr>
                <p:cNvPr id="349" name="Oval">
                  <a:extLst>
                    <a:ext uri="{FF2B5EF4-FFF2-40B4-BE49-F238E27FC236}">
                      <a16:creationId xmlns:a16="http://schemas.microsoft.com/office/drawing/2014/main" id="{DFD80B32-48D9-4DBB-8BB2-FC784F435FF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350" name="Phone">
                  <a:extLst>
                    <a:ext uri="{FF2B5EF4-FFF2-40B4-BE49-F238E27FC236}">
                      <a16:creationId xmlns:a16="http://schemas.microsoft.com/office/drawing/2014/main" id="{69697690-C3B1-4816-AA75-4B31C9E9F73E}"/>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38" name="Oval">
                <a:extLst>
                  <a:ext uri="{FF2B5EF4-FFF2-40B4-BE49-F238E27FC236}">
                    <a16:creationId xmlns:a16="http://schemas.microsoft.com/office/drawing/2014/main" id="{4B696561-5CD0-4E3A-A32F-DD901289BC9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39" name="그룹 338">
                <a:extLst>
                  <a:ext uri="{FF2B5EF4-FFF2-40B4-BE49-F238E27FC236}">
                    <a16:creationId xmlns:a16="http://schemas.microsoft.com/office/drawing/2014/main" id="{BC913CC4-8321-46EB-B3F1-1B70C327ADA6}"/>
                  </a:ext>
                </a:extLst>
              </p:cNvPr>
              <p:cNvGrpSpPr/>
              <p:nvPr/>
            </p:nvGrpSpPr>
            <p:grpSpPr>
              <a:xfrm>
                <a:off x="10339910" y="6075424"/>
                <a:ext cx="281917" cy="285412"/>
                <a:chOff x="8097032" y="4517407"/>
                <a:chExt cx="488446" cy="488446"/>
              </a:xfrm>
            </p:grpSpPr>
            <p:sp>
              <p:nvSpPr>
                <p:cNvPr id="341" name="Oval">
                  <a:extLst>
                    <a:ext uri="{FF2B5EF4-FFF2-40B4-BE49-F238E27FC236}">
                      <a16:creationId xmlns:a16="http://schemas.microsoft.com/office/drawing/2014/main" id="{77DD2B53-75F5-4831-966D-0F8254ED772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42" name="그룹 341">
                  <a:extLst>
                    <a:ext uri="{FF2B5EF4-FFF2-40B4-BE49-F238E27FC236}">
                      <a16:creationId xmlns:a16="http://schemas.microsoft.com/office/drawing/2014/main" id="{E9A72C34-E317-44AB-BAA1-B15C1908E0C6}"/>
                    </a:ext>
                  </a:extLst>
                </p:cNvPr>
                <p:cNvGrpSpPr/>
                <p:nvPr/>
              </p:nvGrpSpPr>
              <p:grpSpPr>
                <a:xfrm>
                  <a:off x="8206228" y="4636944"/>
                  <a:ext cx="270054" cy="295513"/>
                  <a:chOff x="8195379" y="4636944"/>
                  <a:chExt cx="270054" cy="295513"/>
                </a:xfrm>
              </p:grpSpPr>
              <p:grpSp>
                <p:nvGrpSpPr>
                  <p:cNvPr id="343" name="그룹 342">
                    <a:extLst>
                      <a:ext uri="{FF2B5EF4-FFF2-40B4-BE49-F238E27FC236}">
                        <a16:creationId xmlns:a16="http://schemas.microsoft.com/office/drawing/2014/main" id="{47E030CE-301E-471F-B75D-77ACC3C2CD53}"/>
                      </a:ext>
                    </a:extLst>
                  </p:cNvPr>
                  <p:cNvGrpSpPr/>
                  <p:nvPr/>
                </p:nvGrpSpPr>
                <p:grpSpPr>
                  <a:xfrm>
                    <a:off x="8195379" y="4636944"/>
                    <a:ext cx="217562" cy="249372"/>
                    <a:chOff x="7971802" y="-2010646"/>
                    <a:chExt cx="1254159" cy="1437547"/>
                  </a:xfrm>
                  <a:noFill/>
                </p:grpSpPr>
                <p:sp>
                  <p:nvSpPr>
                    <p:cNvPr id="347" name="자유형: 도형 346">
                      <a:extLst>
                        <a:ext uri="{FF2B5EF4-FFF2-40B4-BE49-F238E27FC236}">
                          <a16:creationId xmlns:a16="http://schemas.microsoft.com/office/drawing/2014/main" id="{BA2589B6-FBF6-494F-A95C-7CBE8392E04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348" name="자유형: 도형 347">
                      <a:extLst>
                        <a:ext uri="{FF2B5EF4-FFF2-40B4-BE49-F238E27FC236}">
                          <a16:creationId xmlns:a16="http://schemas.microsoft.com/office/drawing/2014/main" id="{2637C678-2923-4D97-9C17-4D10127ABED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344" name="그룹 343">
                    <a:extLst>
                      <a:ext uri="{FF2B5EF4-FFF2-40B4-BE49-F238E27FC236}">
                        <a16:creationId xmlns:a16="http://schemas.microsoft.com/office/drawing/2014/main" id="{0EF2E3BB-BF94-4A52-A9EE-ACCCECEAB90A}"/>
                      </a:ext>
                    </a:extLst>
                  </p:cNvPr>
                  <p:cNvGrpSpPr/>
                  <p:nvPr/>
                </p:nvGrpSpPr>
                <p:grpSpPr>
                  <a:xfrm>
                    <a:off x="8360451" y="4827475"/>
                    <a:ext cx="104982" cy="104982"/>
                    <a:chOff x="8382149" y="4833825"/>
                    <a:chExt cx="104982" cy="104982"/>
                  </a:xfrm>
                </p:grpSpPr>
                <p:sp>
                  <p:nvSpPr>
                    <p:cNvPr id="345" name="Oval">
                      <a:extLst>
                        <a:ext uri="{FF2B5EF4-FFF2-40B4-BE49-F238E27FC236}">
                          <a16:creationId xmlns:a16="http://schemas.microsoft.com/office/drawing/2014/main" id="{29E109FB-7261-4A5E-B416-2B825B7B33F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46" name="그래픽 345" descr="닫기">
                      <a:extLst>
                        <a:ext uri="{FF2B5EF4-FFF2-40B4-BE49-F238E27FC236}">
                          <a16:creationId xmlns:a16="http://schemas.microsoft.com/office/drawing/2014/main" id="{95A2047A-3012-494E-BF98-F4E0302B498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340" name="그래픽 339" descr="미래">
                <a:extLst>
                  <a:ext uri="{FF2B5EF4-FFF2-40B4-BE49-F238E27FC236}">
                    <a16:creationId xmlns:a16="http://schemas.microsoft.com/office/drawing/2014/main" id="{37D393A0-59CA-4FB1-B4FC-7A862A650B7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331" name="사각형: 둥근 모서리 330">
              <a:extLst>
                <a:ext uri="{FF2B5EF4-FFF2-40B4-BE49-F238E27FC236}">
                  <a16:creationId xmlns:a16="http://schemas.microsoft.com/office/drawing/2014/main" id="{1B18C496-EE88-4909-A56A-CB1624FE4C6E}"/>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sp>
        <p:nvSpPr>
          <p:cNvPr id="5" name="Input Field">
            <a:extLst>
              <a:ext uri="{FF2B5EF4-FFF2-40B4-BE49-F238E27FC236}">
                <a16:creationId xmlns:a16="http://schemas.microsoft.com/office/drawing/2014/main" id="{AA2DACF5-EA5C-4678-893D-793EC7FD8481}"/>
              </a:ext>
            </a:extLst>
          </p:cNvPr>
          <p:cNvSpPr>
            <a:spLocks noChangeArrowheads="1"/>
          </p:cNvSpPr>
          <p:nvPr/>
        </p:nvSpPr>
        <p:spPr bwMode="auto">
          <a:xfrm>
            <a:off x="7360865" y="6311138"/>
            <a:ext cx="986550" cy="176986"/>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solidFill>
                  <a:schemeClr val="bg1"/>
                </a:solidFill>
                <a:latin typeface="+mn-ea"/>
                <a:cs typeface="Segoe UI" panose="020B0502040204020203" pitchFamily="34" charset="0"/>
              </a:rPr>
              <a:t>블랙리스트 해제</a:t>
            </a:r>
            <a:endParaRPr lang="en-US" sz="900" b="1" dirty="0">
              <a:solidFill>
                <a:schemeClr val="bg1"/>
              </a:solidFill>
              <a:latin typeface="+mn-ea"/>
              <a:cs typeface="Segoe UI" panose="020B0502040204020203" pitchFamily="34" charset="0"/>
            </a:endParaRPr>
          </a:p>
        </p:txBody>
      </p:sp>
      <p:sp>
        <p:nvSpPr>
          <p:cNvPr id="7" name="슬라이드 번호 개체 틀 6">
            <a:extLst>
              <a:ext uri="{FF2B5EF4-FFF2-40B4-BE49-F238E27FC236}">
                <a16:creationId xmlns:a16="http://schemas.microsoft.com/office/drawing/2014/main" id="{905E4294-DAD5-4C9B-AB02-553BAFEEC736}"/>
              </a:ext>
            </a:extLst>
          </p:cNvPr>
          <p:cNvSpPr>
            <a:spLocks noGrp="1"/>
          </p:cNvSpPr>
          <p:nvPr>
            <p:ph type="sldNum" idx="12"/>
          </p:nvPr>
        </p:nvSpPr>
        <p:spPr/>
        <p:txBody>
          <a:bodyPr/>
          <a:lstStyle/>
          <a:p>
            <a:fld id="{00000000-1234-1234-1234-123412341234}" type="slidenum">
              <a:rPr lang="en-US" altLang="ko-KR" smtClean="0"/>
              <a:pPr/>
              <a:t>48</a:t>
            </a:fld>
            <a:endParaRPr lang="ko-KR" altLang="en-US"/>
          </a:p>
        </p:txBody>
      </p:sp>
      <p:cxnSp>
        <p:nvCxnSpPr>
          <p:cNvPr id="372" name="Line">
            <a:extLst>
              <a:ext uri="{FF2B5EF4-FFF2-40B4-BE49-F238E27FC236}">
                <a16:creationId xmlns:a16="http://schemas.microsoft.com/office/drawing/2014/main" id="{576953E1-7471-42BD-94B1-3727CDF4A6B4}"/>
              </a:ext>
            </a:extLst>
          </p:cNvPr>
          <p:cNvCxnSpPr>
            <a:cxnSpLocks/>
          </p:cNvCxnSpPr>
          <p:nvPr/>
        </p:nvCxnSpPr>
        <p:spPr bwMode="auto">
          <a:xfrm>
            <a:off x="226128" y="5176170"/>
            <a:ext cx="2803585" cy="0"/>
          </a:xfrm>
          <a:prstGeom prst="line">
            <a:avLst/>
          </a:prstGeom>
          <a:ln w="63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73" name="그룹 372">
            <a:extLst>
              <a:ext uri="{FF2B5EF4-FFF2-40B4-BE49-F238E27FC236}">
                <a16:creationId xmlns:a16="http://schemas.microsoft.com/office/drawing/2014/main" id="{2B6988AD-C820-4D4C-BA5D-E18F1BE689BA}"/>
              </a:ext>
            </a:extLst>
          </p:cNvPr>
          <p:cNvGrpSpPr/>
          <p:nvPr/>
        </p:nvGrpSpPr>
        <p:grpSpPr>
          <a:xfrm>
            <a:off x="160406" y="1144350"/>
            <a:ext cx="2810236" cy="480525"/>
            <a:chOff x="1304082" y="1522810"/>
            <a:chExt cx="2810236" cy="480525"/>
          </a:xfrm>
        </p:grpSpPr>
        <p:sp>
          <p:nvSpPr>
            <p:cNvPr id="374" name="직사각형 373">
              <a:extLst>
                <a:ext uri="{FF2B5EF4-FFF2-40B4-BE49-F238E27FC236}">
                  <a16:creationId xmlns:a16="http://schemas.microsoft.com/office/drawing/2014/main" id="{42716119-36A9-49B3-9730-B325A097899F}"/>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이름</a:t>
              </a:r>
              <a:endParaRPr kumimoji="1" lang="en-US" altLang="ko-KR" sz="900" b="1" kern="1200" dirty="0">
                <a:solidFill>
                  <a:srgbClr val="464646"/>
                </a:solidFill>
                <a:latin typeface="맑은 고딕"/>
                <a:ea typeface="맑은 고딕" panose="020B0503020000020004" pitchFamily="50" charset="-127"/>
              </a:endParaRPr>
            </a:p>
          </p:txBody>
        </p:sp>
        <p:sp>
          <p:nvSpPr>
            <p:cNvPr id="375" name="직사각형 374">
              <a:extLst>
                <a:ext uri="{FF2B5EF4-FFF2-40B4-BE49-F238E27FC236}">
                  <a16:creationId xmlns:a16="http://schemas.microsoft.com/office/drawing/2014/main" id="{CC825A65-FF9E-4AFA-9CD1-D658E8555D27}"/>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홍길동</a:t>
              </a:r>
            </a:p>
          </p:txBody>
        </p:sp>
      </p:grpSp>
      <p:grpSp>
        <p:nvGrpSpPr>
          <p:cNvPr id="376" name="그룹 375">
            <a:extLst>
              <a:ext uri="{FF2B5EF4-FFF2-40B4-BE49-F238E27FC236}">
                <a16:creationId xmlns:a16="http://schemas.microsoft.com/office/drawing/2014/main" id="{FB6CE4D5-172C-4F83-828E-1871FC681324}"/>
              </a:ext>
            </a:extLst>
          </p:cNvPr>
          <p:cNvGrpSpPr/>
          <p:nvPr/>
        </p:nvGrpSpPr>
        <p:grpSpPr>
          <a:xfrm>
            <a:off x="1695717" y="1177405"/>
            <a:ext cx="1094176" cy="480525"/>
            <a:chOff x="1304082" y="1522810"/>
            <a:chExt cx="2810236" cy="480525"/>
          </a:xfrm>
        </p:grpSpPr>
        <p:sp>
          <p:nvSpPr>
            <p:cNvPr id="377" name="직사각형 376">
              <a:extLst>
                <a:ext uri="{FF2B5EF4-FFF2-40B4-BE49-F238E27FC236}">
                  <a16:creationId xmlns:a16="http://schemas.microsoft.com/office/drawing/2014/main" id="{2BB7ECB0-A4FA-4461-842E-8DFFAFF451D2}"/>
                </a:ext>
              </a:extLst>
            </p:cNvPr>
            <p:cNvSpPr/>
            <p:nvPr/>
          </p:nvSpPr>
          <p:spPr>
            <a:xfrm>
              <a:off x="1304082" y="1522810"/>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닉네임</a:t>
              </a:r>
              <a:endParaRPr kumimoji="1" lang="en-US" altLang="ko-KR" sz="900" b="1" kern="1200" dirty="0">
                <a:solidFill>
                  <a:srgbClr val="464646"/>
                </a:solidFill>
                <a:latin typeface="맑은 고딕"/>
                <a:ea typeface="맑은 고딕" panose="020B0503020000020004" pitchFamily="50" charset="-127"/>
              </a:endParaRPr>
            </a:p>
          </p:txBody>
        </p:sp>
        <p:sp>
          <p:nvSpPr>
            <p:cNvPr id="378" name="직사각형 377">
              <a:extLst>
                <a:ext uri="{FF2B5EF4-FFF2-40B4-BE49-F238E27FC236}">
                  <a16:creationId xmlns:a16="http://schemas.microsoft.com/office/drawing/2014/main" id="{46E27FFD-E1E9-4CCB-8973-F566782A8C46}"/>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err="1">
                  <a:solidFill>
                    <a:schemeClr val="tx1"/>
                  </a:solidFill>
                  <a:latin typeface="맑은 고딕"/>
                  <a:ea typeface="맑은 고딕" panose="020B0503020000020004" pitchFamily="50" charset="-127"/>
                </a:rPr>
                <a:t>미스타</a:t>
              </a:r>
              <a:r>
                <a:rPr kumimoji="1" lang="ko-KR" altLang="en-US" sz="900" kern="1200" dirty="0">
                  <a:solidFill>
                    <a:schemeClr val="tx1"/>
                  </a:solidFill>
                  <a:latin typeface="맑은 고딕"/>
                  <a:ea typeface="맑은 고딕" panose="020B0503020000020004" pitchFamily="50" charset="-127"/>
                </a:rPr>
                <a:t> 홍</a:t>
              </a:r>
            </a:p>
          </p:txBody>
        </p:sp>
      </p:grpSp>
      <p:grpSp>
        <p:nvGrpSpPr>
          <p:cNvPr id="379" name="그룹 378">
            <a:extLst>
              <a:ext uri="{FF2B5EF4-FFF2-40B4-BE49-F238E27FC236}">
                <a16:creationId xmlns:a16="http://schemas.microsoft.com/office/drawing/2014/main" id="{83F81A18-D809-4CDF-AB46-EAB54D1D5359}"/>
              </a:ext>
            </a:extLst>
          </p:cNvPr>
          <p:cNvGrpSpPr/>
          <p:nvPr/>
        </p:nvGrpSpPr>
        <p:grpSpPr>
          <a:xfrm>
            <a:off x="160406" y="1766070"/>
            <a:ext cx="2810236" cy="480525"/>
            <a:chOff x="1304082" y="1522810"/>
            <a:chExt cx="2810236" cy="480525"/>
          </a:xfrm>
        </p:grpSpPr>
        <p:sp>
          <p:nvSpPr>
            <p:cNvPr id="380" name="직사각형 379">
              <a:extLst>
                <a:ext uri="{FF2B5EF4-FFF2-40B4-BE49-F238E27FC236}">
                  <a16:creationId xmlns:a16="http://schemas.microsoft.com/office/drawing/2014/main" id="{3C4803B7-5266-4C4C-B593-D6D829C4A0EB}"/>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직장</a:t>
              </a:r>
              <a:endParaRPr kumimoji="1" lang="en-US" altLang="ko-KR" sz="900" b="1" kern="1200" dirty="0">
                <a:solidFill>
                  <a:srgbClr val="464646"/>
                </a:solidFill>
                <a:latin typeface="맑은 고딕"/>
                <a:ea typeface="맑은 고딕" panose="020B0503020000020004" pitchFamily="50" charset="-127"/>
              </a:endParaRPr>
            </a:p>
          </p:txBody>
        </p:sp>
        <p:sp>
          <p:nvSpPr>
            <p:cNvPr id="383" name="직사각형 382">
              <a:extLst>
                <a:ext uri="{FF2B5EF4-FFF2-40B4-BE49-F238E27FC236}">
                  <a16:creationId xmlns:a16="http://schemas.microsoft.com/office/drawing/2014/main" id="{23637C02-9C29-43F6-84D2-9168E8094DAF}"/>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길동이네</a:t>
              </a:r>
            </a:p>
          </p:txBody>
        </p:sp>
      </p:grpSp>
      <p:grpSp>
        <p:nvGrpSpPr>
          <p:cNvPr id="384" name="그룹 383">
            <a:extLst>
              <a:ext uri="{FF2B5EF4-FFF2-40B4-BE49-F238E27FC236}">
                <a16:creationId xmlns:a16="http://schemas.microsoft.com/office/drawing/2014/main" id="{5C048BEB-8920-418C-A626-B1B67C221B3B}"/>
              </a:ext>
            </a:extLst>
          </p:cNvPr>
          <p:cNvGrpSpPr/>
          <p:nvPr/>
        </p:nvGrpSpPr>
        <p:grpSpPr>
          <a:xfrm>
            <a:off x="160406" y="2345380"/>
            <a:ext cx="2268325" cy="480050"/>
            <a:chOff x="1304082" y="3010840"/>
            <a:chExt cx="2268325" cy="480050"/>
          </a:xfrm>
        </p:grpSpPr>
        <p:sp>
          <p:nvSpPr>
            <p:cNvPr id="387" name="직사각형 386">
              <a:extLst>
                <a:ext uri="{FF2B5EF4-FFF2-40B4-BE49-F238E27FC236}">
                  <a16:creationId xmlns:a16="http://schemas.microsoft.com/office/drawing/2014/main" id="{73D0BA08-47E5-4A74-8AD2-A1562967851C}"/>
                </a:ext>
              </a:extLst>
            </p:cNvPr>
            <p:cNvSpPr/>
            <p:nvPr/>
          </p:nvSpPr>
          <p:spPr>
            <a:xfrm>
              <a:off x="1304082" y="301084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전화</a:t>
              </a:r>
              <a:endParaRPr kumimoji="1" lang="en-US" altLang="ko-KR" sz="900" b="1" kern="1200" dirty="0">
                <a:solidFill>
                  <a:srgbClr val="464646"/>
                </a:solidFill>
                <a:latin typeface="맑은 고딕"/>
                <a:ea typeface="맑은 고딕" panose="020B0503020000020004" pitchFamily="50" charset="-127"/>
              </a:endParaRPr>
            </a:p>
          </p:txBody>
        </p:sp>
        <p:grpSp>
          <p:nvGrpSpPr>
            <p:cNvPr id="388" name="그룹 387">
              <a:extLst>
                <a:ext uri="{FF2B5EF4-FFF2-40B4-BE49-F238E27FC236}">
                  <a16:creationId xmlns:a16="http://schemas.microsoft.com/office/drawing/2014/main" id="{26D44628-5933-4C6F-940C-B0454AF7FE03}"/>
                </a:ext>
              </a:extLst>
            </p:cNvPr>
            <p:cNvGrpSpPr/>
            <p:nvPr/>
          </p:nvGrpSpPr>
          <p:grpSpPr>
            <a:xfrm>
              <a:off x="1405258" y="3260058"/>
              <a:ext cx="2167149" cy="230832"/>
              <a:chOff x="8205918" y="2220585"/>
              <a:chExt cx="2167149" cy="230832"/>
            </a:xfrm>
          </p:grpSpPr>
          <p:sp>
            <p:nvSpPr>
              <p:cNvPr id="392" name="직사각형 391">
                <a:extLst>
                  <a:ext uri="{FF2B5EF4-FFF2-40B4-BE49-F238E27FC236}">
                    <a16:creationId xmlns:a16="http://schemas.microsoft.com/office/drawing/2014/main" id="{3684A6D5-EE44-470F-82AE-EC00CD04D561}"/>
                  </a:ext>
                </a:extLst>
              </p:cNvPr>
              <p:cNvSpPr/>
              <p:nvPr/>
            </p:nvSpPr>
            <p:spPr>
              <a:xfrm>
                <a:off x="8205918" y="2220585"/>
                <a:ext cx="839772"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b="1" kern="1200" dirty="0" err="1">
                    <a:solidFill>
                      <a:schemeClr val="tx1"/>
                    </a:solidFill>
                    <a:latin typeface="맑은 고딕"/>
                    <a:ea typeface="맑은 고딕" panose="020B0503020000020004" pitchFamily="50" charset="-127"/>
                  </a:rPr>
                  <a:t>퓨대폰</a:t>
                </a:r>
                <a:endParaRPr kumimoji="1" lang="ko-KR" altLang="en-US" sz="900" b="1" kern="1200" dirty="0">
                  <a:solidFill>
                    <a:schemeClr val="tx1"/>
                  </a:solidFill>
                  <a:latin typeface="맑은 고딕"/>
                  <a:ea typeface="맑은 고딕" panose="020B0503020000020004" pitchFamily="50" charset="-127"/>
                </a:endParaRPr>
              </a:p>
            </p:txBody>
          </p:sp>
          <p:sp>
            <p:nvSpPr>
              <p:cNvPr id="398" name="직사각형 397">
                <a:extLst>
                  <a:ext uri="{FF2B5EF4-FFF2-40B4-BE49-F238E27FC236}">
                    <a16:creationId xmlns:a16="http://schemas.microsoft.com/office/drawing/2014/main" id="{3C4A911F-4656-4088-814A-C83C414C039D}"/>
                  </a:ext>
                </a:extLst>
              </p:cNvPr>
              <p:cNvSpPr/>
              <p:nvPr/>
            </p:nvSpPr>
            <p:spPr>
              <a:xfrm>
                <a:off x="9081495" y="2220585"/>
                <a:ext cx="1291572"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010-1234-5678</a:t>
                </a:r>
                <a:endParaRPr kumimoji="1" lang="ko-KR" altLang="en-US" sz="900" kern="1200" dirty="0">
                  <a:solidFill>
                    <a:schemeClr val="tx1"/>
                  </a:solidFill>
                  <a:latin typeface="맑은 고딕"/>
                  <a:ea typeface="맑은 고딕" panose="020B0503020000020004" pitchFamily="50" charset="-127"/>
                </a:endParaRPr>
              </a:p>
            </p:txBody>
          </p:sp>
        </p:grpSp>
      </p:grpSp>
      <p:grpSp>
        <p:nvGrpSpPr>
          <p:cNvPr id="399" name="그룹 398">
            <a:extLst>
              <a:ext uri="{FF2B5EF4-FFF2-40B4-BE49-F238E27FC236}">
                <a16:creationId xmlns:a16="http://schemas.microsoft.com/office/drawing/2014/main" id="{73F1D415-C525-4986-847C-5A04CC4F1293}"/>
              </a:ext>
            </a:extLst>
          </p:cNvPr>
          <p:cNvGrpSpPr/>
          <p:nvPr/>
        </p:nvGrpSpPr>
        <p:grpSpPr>
          <a:xfrm>
            <a:off x="160406" y="2970125"/>
            <a:ext cx="2268324" cy="480050"/>
            <a:chOff x="1304082" y="3635585"/>
            <a:chExt cx="2268324" cy="480050"/>
          </a:xfrm>
        </p:grpSpPr>
        <p:sp>
          <p:nvSpPr>
            <p:cNvPr id="400" name="직사각형 399">
              <a:extLst>
                <a:ext uri="{FF2B5EF4-FFF2-40B4-BE49-F238E27FC236}">
                  <a16:creationId xmlns:a16="http://schemas.microsoft.com/office/drawing/2014/main" id="{8BC0206D-6F72-4B5D-B1C3-698690E369CA}"/>
                </a:ext>
              </a:extLst>
            </p:cNvPr>
            <p:cNvSpPr/>
            <p:nvPr/>
          </p:nvSpPr>
          <p:spPr>
            <a:xfrm>
              <a:off x="1304082" y="3635585"/>
              <a:ext cx="53091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이메일</a:t>
              </a:r>
              <a:endParaRPr kumimoji="1" lang="en-US" altLang="ko-KR" sz="900" b="1" kern="1200" dirty="0">
                <a:solidFill>
                  <a:srgbClr val="464646"/>
                </a:solidFill>
                <a:latin typeface="맑은 고딕"/>
                <a:ea typeface="맑은 고딕" panose="020B0503020000020004" pitchFamily="50" charset="-127"/>
              </a:endParaRPr>
            </a:p>
          </p:txBody>
        </p:sp>
        <p:sp>
          <p:nvSpPr>
            <p:cNvPr id="402" name="직사각형 401">
              <a:extLst>
                <a:ext uri="{FF2B5EF4-FFF2-40B4-BE49-F238E27FC236}">
                  <a16:creationId xmlns:a16="http://schemas.microsoft.com/office/drawing/2014/main" id="{4F649C29-EDD9-42B1-86EA-98CB61ADBA1D}"/>
                </a:ext>
              </a:extLst>
            </p:cNvPr>
            <p:cNvSpPr/>
            <p:nvPr/>
          </p:nvSpPr>
          <p:spPr>
            <a:xfrm>
              <a:off x="1405257" y="3884803"/>
              <a:ext cx="2167149"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abcdefg@gildong.com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403" name="그룹 402">
            <a:extLst>
              <a:ext uri="{FF2B5EF4-FFF2-40B4-BE49-F238E27FC236}">
                <a16:creationId xmlns:a16="http://schemas.microsoft.com/office/drawing/2014/main" id="{9F60B6DC-A214-4538-8B73-7159AB96E562}"/>
              </a:ext>
            </a:extLst>
          </p:cNvPr>
          <p:cNvGrpSpPr/>
          <p:nvPr/>
        </p:nvGrpSpPr>
        <p:grpSpPr>
          <a:xfrm>
            <a:off x="160406" y="4206486"/>
            <a:ext cx="2803825" cy="480050"/>
            <a:chOff x="1304082" y="4209215"/>
            <a:chExt cx="2803825" cy="480050"/>
          </a:xfrm>
        </p:grpSpPr>
        <p:sp>
          <p:nvSpPr>
            <p:cNvPr id="404" name="직사각형 403">
              <a:extLst>
                <a:ext uri="{FF2B5EF4-FFF2-40B4-BE49-F238E27FC236}">
                  <a16:creationId xmlns:a16="http://schemas.microsoft.com/office/drawing/2014/main" id="{F39CE58D-C853-4ED4-98CA-F7F20E8978C4}"/>
                </a:ext>
              </a:extLst>
            </p:cNvPr>
            <p:cNvSpPr/>
            <p:nvPr/>
          </p:nvSpPr>
          <p:spPr>
            <a:xfrm>
              <a:off x="1304082" y="4209215"/>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그룹</a:t>
              </a:r>
              <a:endParaRPr kumimoji="1" lang="en-US" altLang="ko-KR" sz="900" b="1" kern="1200" dirty="0">
                <a:solidFill>
                  <a:srgbClr val="464646"/>
                </a:solidFill>
                <a:latin typeface="맑은 고딕"/>
                <a:ea typeface="맑은 고딕" panose="020B0503020000020004" pitchFamily="50" charset="-127"/>
              </a:endParaRPr>
            </a:p>
          </p:txBody>
        </p:sp>
        <p:sp>
          <p:nvSpPr>
            <p:cNvPr id="405" name="직사각형 404">
              <a:extLst>
                <a:ext uri="{FF2B5EF4-FFF2-40B4-BE49-F238E27FC236}">
                  <a16:creationId xmlns:a16="http://schemas.microsoft.com/office/drawing/2014/main" id="{E3269F9E-AE82-48E2-8EDB-645E194260E7}"/>
                </a:ext>
              </a:extLst>
            </p:cNvPr>
            <p:cNvSpPr/>
            <p:nvPr/>
          </p:nvSpPr>
          <p:spPr>
            <a:xfrm>
              <a:off x="1402838" y="4458433"/>
              <a:ext cx="2705069"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그룹 </a:t>
              </a:r>
              <a:r>
                <a:rPr kumimoji="1" lang="en-US" altLang="ko-KR" sz="900" kern="1200" dirty="0">
                  <a:solidFill>
                    <a:schemeClr val="tx1"/>
                  </a:solidFill>
                  <a:latin typeface="맑은 고딕"/>
                  <a:ea typeface="맑은 고딕" panose="020B0503020000020004" pitchFamily="50" charset="-127"/>
                </a:rPr>
                <a:t>1</a:t>
              </a:r>
              <a:endParaRPr kumimoji="1" lang="ko-KR" altLang="en-US" sz="900" kern="1200" dirty="0">
                <a:solidFill>
                  <a:schemeClr val="tx1"/>
                </a:solidFill>
                <a:latin typeface="맑은 고딕"/>
                <a:ea typeface="맑은 고딕" panose="020B0503020000020004" pitchFamily="50" charset="-127"/>
              </a:endParaRPr>
            </a:p>
          </p:txBody>
        </p:sp>
      </p:grpSp>
      <p:grpSp>
        <p:nvGrpSpPr>
          <p:cNvPr id="406" name="그룹 405">
            <a:extLst>
              <a:ext uri="{FF2B5EF4-FFF2-40B4-BE49-F238E27FC236}">
                <a16:creationId xmlns:a16="http://schemas.microsoft.com/office/drawing/2014/main" id="{D7545A68-EDC6-4E0E-B95A-E65C7AD29ACD}"/>
              </a:ext>
            </a:extLst>
          </p:cNvPr>
          <p:cNvGrpSpPr/>
          <p:nvPr/>
        </p:nvGrpSpPr>
        <p:grpSpPr>
          <a:xfrm>
            <a:off x="160406" y="4802833"/>
            <a:ext cx="2810236" cy="480525"/>
            <a:chOff x="1304082" y="1522810"/>
            <a:chExt cx="2810236" cy="480525"/>
          </a:xfrm>
        </p:grpSpPr>
        <p:sp>
          <p:nvSpPr>
            <p:cNvPr id="410" name="직사각형 409">
              <a:extLst>
                <a:ext uri="{FF2B5EF4-FFF2-40B4-BE49-F238E27FC236}">
                  <a16:creationId xmlns:a16="http://schemas.microsoft.com/office/drawing/2014/main" id="{39823423-64E9-41D3-8C45-2C73957A40F0}"/>
                </a:ext>
              </a:extLst>
            </p:cNvPr>
            <p:cNvSpPr/>
            <p:nvPr/>
          </p:nvSpPr>
          <p:spPr>
            <a:xfrm>
              <a:off x="1304082" y="1522810"/>
              <a:ext cx="646331"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웹사이트</a:t>
              </a:r>
              <a:endParaRPr kumimoji="1" lang="en-US" altLang="ko-KR" sz="900" b="1" kern="1200" dirty="0">
                <a:solidFill>
                  <a:srgbClr val="464646"/>
                </a:solidFill>
                <a:latin typeface="맑은 고딕"/>
                <a:ea typeface="맑은 고딕" panose="020B0503020000020004" pitchFamily="50" charset="-127"/>
              </a:endParaRPr>
            </a:p>
          </p:txBody>
        </p:sp>
        <p:sp>
          <p:nvSpPr>
            <p:cNvPr id="411" name="직사각형 410">
              <a:extLst>
                <a:ext uri="{FF2B5EF4-FFF2-40B4-BE49-F238E27FC236}">
                  <a16:creationId xmlns:a16="http://schemas.microsoft.com/office/drawing/2014/main" id="{0D562E24-52A5-45D6-A069-3C923D50189B}"/>
                </a:ext>
              </a:extLst>
            </p:cNvPr>
            <p:cNvSpPr/>
            <p:nvPr/>
          </p:nvSpPr>
          <p:spPr>
            <a:xfrm>
              <a:off x="1402838" y="1772503"/>
              <a:ext cx="2711480" cy="230832"/>
            </a:xfrm>
            <a:prstGeom prst="rect">
              <a:avLst/>
            </a:prstGeom>
            <a:solidFill>
              <a:schemeClr val="bg1"/>
            </a:solidFill>
            <a:ln w="3175">
              <a:solidFill>
                <a:schemeClr val="bg1"/>
              </a:solidFill>
            </a:ln>
          </p:spPr>
          <p:txBody>
            <a:bodyPr wrap="none" anchor="ctr">
              <a:noAutofit/>
            </a:bodyPr>
            <a:lstStyle/>
            <a:p>
              <a:pPr lvl="0">
                <a:defRPr/>
              </a:pPr>
              <a:r>
                <a:rPr kumimoji="1" lang="en-US" altLang="ko-KR" sz="900" kern="1200" dirty="0">
                  <a:solidFill>
                    <a:schemeClr val="tx1"/>
                  </a:solidFill>
                  <a:latin typeface="맑은 고딕"/>
                  <a:ea typeface="맑은 고딕" panose="020B0503020000020004" pitchFamily="50" charset="-127"/>
                </a:rPr>
                <a:t>gildong.com</a:t>
              </a:r>
              <a:endParaRPr kumimoji="1" lang="ko-KR" altLang="en-US" sz="900" kern="1200" dirty="0">
                <a:solidFill>
                  <a:schemeClr val="tx1"/>
                </a:solidFill>
                <a:latin typeface="맑은 고딕"/>
                <a:ea typeface="맑은 고딕" panose="020B0503020000020004" pitchFamily="50" charset="-127"/>
              </a:endParaRPr>
            </a:p>
          </p:txBody>
        </p:sp>
      </p:grpSp>
      <p:grpSp>
        <p:nvGrpSpPr>
          <p:cNvPr id="412" name="그룹 411">
            <a:extLst>
              <a:ext uri="{FF2B5EF4-FFF2-40B4-BE49-F238E27FC236}">
                <a16:creationId xmlns:a16="http://schemas.microsoft.com/office/drawing/2014/main" id="{143C45FD-FC84-4F14-A302-9BF8EEC54B13}"/>
              </a:ext>
            </a:extLst>
          </p:cNvPr>
          <p:cNvGrpSpPr/>
          <p:nvPr/>
        </p:nvGrpSpPr>
        <p:grpSpPr>
          <a:xfrm>
            <a:off x="160406" y="5359422"/>
            <a:ext cx="2810236" cy="794441"/>
            <a:chOff x="1304082" y="1522810"/>
            <a:chExt cx="2810236" cy="794441"/>
          </a:xfrm>
        </p:grpSpPr>
        <p:sp>
          <p:nvSpPr>
            <p:cNvPr id="413" name="직사각형 412">
              <a:extLst>
                <a:ext uri="{FF2B5EF4-FFF2-40B4-BE49-F238E27FC236}">
                  <a16:creationId xmlns:a16="http://schemas.microsoft.com/office/drawing/2014/main" id="{5ACD1365-A104-4DF7-B983-D480CD88F758}"/>
                </a:ext>
              </a:extLst>
            </p:cNvPr>
            <p:cNvSpPr/>
            <p:nvPr/>
          </p:nvSpPr>
          <p:spPr>
            <a:xfrm>
              <a:off x="1304082" y="1522810"/>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기타</a:t>
              </a:r>
              <a:endParaRPr kumimoji="1" lang="en-US" altLang="ko-KR" sz="900" b="1" kern="1200" dirty="0">
                <a:solidFill>
                  <a:srgbClr val="464646"/>
                </a:solidFill>
                <a:latin typeface="맑은 고딕"/>
                <a:ea typeface="맑은 고딕" panose="020B0503020000020004" pitchFamily="50" charset="-127"/>
              </a:endParaRPr>
            </a:p>
          </p:txBody>
        </p:sp>
        <p:sp>
          <p:nvSpPr>
            <p:cNvPr id="414" name="직사각형 413">
              <a:extLst>
                <a:ext uri="{FF2B5EF4-FFF2-40B4-BE49-F238E27FC236}">
                  <a16:creationId xmlns:a16="http://schemas.microsoft.com/office/drawing/2014/main" id="{5A399585-EEC5-4308-BE24-D79BE9181EF8}"/>
                </a:ext>
              </a:extLst>
            </p:cNvPr>
            <p:cNvSpPr/>
            <p:nvPr/>
          </p:nvSpPr>
          <p:spPr>
            <a:xfrm>
              <a:off x="1402838" y="1772503"/>
              <a:ext cx="2711480" cy="544748"/>
            </a:xfrm>
            <a:prstGeom prst="rect">
              <a:avLst/>
            </a:prstGeom>
            <a:solidFill>
              <a:schemeClr val="bg1"/>
            </a:solidFill>
            <a:ln w="3175">
              <a:solidFill>
                <a:schemeClr val="bg1"/>
              </a:solidFill>
            </a:ln>
          </p:spPr>
          <p:txBody>
            <a:bodyPr wrap="none" anchor="t">
              <a:noAutofit/>
            </a:bodyPr>
            <a:lstStyle/>
            <a:p>
              <a:pPr lvl="0">
                <a:defRPr/>
              </a:pPr>
              <a:r>
                <a:rPr kumimoji="1" lang="ko-KR" altLang="en-US" sz="900" kern="1200" dirty="0" err="1">
                  <a:solidFill>
                    <a:schemeClr val="tx1"/>
                  </a:solidFill>
                  <a:latin typeface="맑은 고딕"/>
                  <a:ea typeface="맑은 고딕" panose="020B0503020000020004" pitchFamily="50" charset="-127"/>
                </a:rPr>
                <a:t>길동닷컴의</a:t>
              </a:r>
              <a:r>
                <a:rPr kumimoji="1" lang="ko-KR" altLang="en-US" sz="900" kern="1200" dirty="0">
                  <a:solidFill>
                    <a:schemeClr val="tx1"/>
                  </a:solidFill>
                  <a:latin typeface="맑은 고딕"/>
                  <a:ea typeface="맑은 고딕" panose="020B0503020000020004" pitchFamily="50" charset="-127"/>
                </a:rPr>
                <a:t> </a:t>
              </a:r>
              <a:r>
                <a:rPr kumimoji="1" lang="en-US" altLang="ko-KR" sz="900" kern="1200" dirty="0">
                  <a:solidFill>
                    <a:schemeClr val="tx1"/>
                  </a:solidFill>
                  <a:latin typeface="맑은 고딕"/>
                  <a:ea typeface="맑은 고딕" panose="020B0503020000020004" pitchFamily="50" charset="-127"/>
                </a:rPr>
                <a:t>VVIP </a:t>
              </a:r>
              <a:r>
                <a:rPr kumimoji="1" lang="ko-KR" altLang="en-US" sz="900" kern="1200" dirty="0">
                  <a:solidFill>
                    <a:schemeClr val="tx1"/>
                  </a:solidFill>
                  <a:latin typeface="맑은 고딕"/>
                  <a:ea typeface="맑은 고딕" panose="020B0503020000020004" pitchFamily="50" charset="-127"/>
                </a:rPr>
                <a:t>고객</a:t>
              </a:r>
            </a:p>
          </p:txBody>
        </p:sp>
      </p:grpSp>
      <p:grpSp>
        <p:nvGrpSpPr>
          <p:cNvPr id="415" name="그룹 414">
            <a:extLst>
              <a:ext uri="{FF2B5EF4-FFF2-40B4-BE49-F238E27FC236}">
                <a16:creationId xmlns:a16="http://schemas.microsoft.com/office/drawing/2014/main" id="{3082403F-0BBA-40D4-B1AE-2EF3802FF6B2}"/>
              </a:ext>
            </a:extLst>
          </p:cNvPr>
          <p:cNvGrpSpPr/>
          <p:nvPr/>
        </p:nvGrpSpPr>
        <p:grpSpPr>
          <a:xfrm>
            <a:off x="169113" y="3543441"/>
            <a:ext cx="2803825" cy="480050"/>
            <a:chOff x="1304082" y="4209215"/>
            <a:chExt cx="2803825" cy="480050"/>
          </a:xfrm>
        </p:grpSpPr>
        <p:sp>
          <p:nvSpPr>
            <p:cNvPr id="416" name="직사각형 415">
              <a:extLst>
                <a:ext uri="{FF2B5EF4-FFF2-40B4-BE49-F238E27FC236}">
                  <a16:creationId xmlns:a16="http://schemas.microsoft.com/office/drawing/2014/main" id="{F1BBA8D3-B22A-40A6-9EA5-72BB3F4A9066}"/>
                </a:ext>
              </a:extLst>
            </p:cNvPr>
            <p:cNvSpPr/>
            <p:nvPr/>
          </p:nvSpPr>
          <p:spPr>
            <a:xfrm>
              <a:off x="1304082" y="4209215"/>
              <a:ext cx="415498"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분류</a:t>
              </a:r>
              <a:endParaRPr kumimoji="1" lang="en-US" altLang="ko-KR" sz="900" b="1" kern="1200" dirty="0">
                <a:solidFill>
                  <a:srgbClr val="464646"/>
                </a:solidFill>
                <a:latin typeface="맑은 고딕"/>
                <a:ea typeface="맑은 고딕" panose="020B0503020000020004" pitchFamily="50" charset="-127"/>
              </a:endParaRPr>
            </a:p>
          </p:txBody>
        </p:sp>
        <p:sp>
          <p:nvSpPr>
            <p:cNvPr id="417" name="직사각형 416">
              <a:extLst>
                <a:ext uri="{FF2B5EF4-FFF2-40B4-BE49-F238E27FC236}">
                  <a16:creationId xmlns:a16="http://schemas.microsoft.com/office/drawing/2014/main" id="{8F040AAB-B3BB-4F24-814E-E80D9C7E21C2}"/>
                </a:ext>
              </a:extLst>
            </p:cNvPr>
            <p:cNvSpPr/>
            <p:nvPr/>
          </p:nvSpPr>
          <p:spPr>
            <a:xfrm>
              <a:off x="1402838" y="4458433"/>
              <a:ext cx="2705069" cy="230832"/>
            </a:xfrm>
            <a:prstGeom prst="rect">
              <a:avLst/>
            </a:prstGeom>
            <a:solidFill>
              <a:schemeClr val="bg1"/>
            </a:solidFill>
            <a:ln w="3175">
              <a:solidFill>
                <a:schemeClr val="bg1"/>
              </a:solidFill>
            </a:ln>
          </p:spPr>
          <p:txBody>
            <a:bodyPr wrap="none" anchor="ctr">
              <a:noAutofit/>
            </a:bodyPr>
            <a:lstStyle/>
            <a:p>
              <a:pPr lvl="0">
                <a:defRPr/>
              </a:pPr>
              <a:r>
                <a:rPr kumimoji="1" lang="ko-KR" altLang="en-US" sz="900" kern="1200" dirty="0">
                  <a:solidFill>
                    <a:schemeClr val="tx1"/>
                  </a:solidFill>
                  <a:latin typeface="맑은 고딕"/>
                  <a:ea typeface="맑은 고딕" panose="020B0503020000020004" pitchFamily="50" charset="-127"/>
                </a:rPr>
                <a:t>개인</a:t>
              </a:r>
            </a:p>
          </p:txBody>
        </p:sp>
      </p:grpSp>
      <p:sp>
        <p:nvSpPr>
          <p:cNvPr id="8" name="TextBox 7">
            <a:extLst>
              <a:ext uri="{FF2B5EF4-FFF2-40B4-BE49-F238E27FC236}">
                <a16:creationId xmlns:a16="http://schemas.microsoft.com/office/drawing/2014/main" id="{33C09138-C39B-4847-998E-FA1EFD3CB3E3}"/>
              </a:ext>
            </a:extLst>
          </p:cNvPr>
          <p:cNvSpPr txBox="1"/>
          <p:nvPr/>
        </p:nvSpPr>
        <p:spPr>
          <a:xfrm>
            <a:off x="3712193" y="1647867"/>
            <a:ext cx="404069" cy="307777"/>
          </a:xfrm>
          <a:prstGeom prst="rect">
            <a:avLst/>
          </a:prstGeom>
          <a:noFill/>
        </p:spPr>
        <p:txBody>
          <a:bodyPr wrap="square">
            <a:spAutoFit/>
          </a:bodyPr>
          <a:lstStyle/>
          <a:p>
            <a:r>
              <a:rPr lang="ko-KR" altLang="en-US" sz="1400" b="1" i="0" spc="0" dirty="0">
                <a:solidFill>
                  <a:srgbClr val="FF0000"/>
                </a:solidFill>
                <a:effectLst/>
                <a:latin typeface="+mn-ea"/>
                <a:ea typeface="+mn-ea"/>
              </a:rPr>
              <a:t>①</a:t>
            </a:r>
            <a:endParaRPr lang="ko-KR" altLang="en-US" dirty="0"/>
          </a:p>
        </p:txBody>
      </p:sp>
      <p:grpSp>
        <p:nvGrpSpPr>
          <p:cNvPr id="381" name="그룹 380">
            <a:extLst>
              <a:ext uri="{FF2B5EF4-FFF2-40B4-BE49-F238E27FC236}">
                <a16:creationId xmlns:a16="http://schemas.microsoft.com/office/drawing/2014/main" id="{75968041-9CA1-428F-A093-91512012D3E0}"/>
              </a:ext>
            </a:extLst>
          </p:cNvPr>
          <p:cNvGrpSpPr/>
          <p:nvPr/>
        </p:nvGrpSpPr>
        <p:grpSpPr>
          <a:xfrm>
            <a:off x="3181589" y="2208536"/>
            <a:ext cx="5165826" cy="457946"/>
            <a:chOff x="3191958" y="1865768"/>
            <a:chExt cx="5165826" cy="457946"/>
          </a:xfrm>
        </p:grpSpPr>
        <p:sp>
          <p:nvSpPr>
            <p:cNvPr id="382" name="Text Box">
              <a:extLst>
                <a:ext uri="{FF2B5EF4-FFF2-40B4-BE49-F238E27FC236}">
                  <a16:creationId xmlns:a16="http://schemas.microsoft.com/office/drawing/2014/main" id="{A0C89110-D75B-487B-BD36-FBCA63AD2CE0}"/>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85" name="직사각형 384">
              <a:extLst>
                <a:ext uri="{FF2B5EF4-FFF2-40B4-BE49-F238E27FC236}">
                  <a16:creationId xmlns:a16="http://schemas.microsoft.com/office/drawing/2014/main" id="{7F8410CD-D517-4E8D-BF6B-D2D168915B18}"/>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386" name="그룹 385">
              <a:extLst>
                <a:ext uri="{FF2B5EF4-FFF2-40B4-BE49-F238E27FC236}">
                  <a16:creationId xmlns:a16="http://schemas.microsoft.com/office/drawing/2014/main" id="{63112909-0A62-48A6-8373-DA1832B7A01C}"/>
                </a:ext>
              </a:extLst>
            </p:cNvPr>
            <p:cNvGrpSpPr/>
            <p:nvPr/>
          </p:nvGrpSpPr>
          <p:grpSpPr>
            <a:xfrm>
              <a:off x="3311238" y="1971630"/>
              <a:ext cx="502229" cy="246221"/>
              <a:chOff x="4392611" y="1907356"/>
              <a:chExt cx="502229" cy="246221"/>
            </a:xfrm>
          </p:grpSpPr>
          <p:sp>
            <p:nvSpPr>
              <p:cNvPr id="431" name="직사각형 430">
                <a:extLst>
                  <a:ext uri="{FF2B5EF4-FFF2-40B4-BE49-F238E27FC236}">
                    <a16:creationId xmlns:a16="http://schemas.microsoft.com/office/drawing/2014/main" id="{95B34A4E-C243-4B50-8A49-4B6EFD65D49F}"/>
                  </a:ext>
                </a:extLst>
              </p:cNvPr>
              <p:cNvSpPr/>
              <p:nvPr/>
            </p:nvSpPr>
            <p:spPr>
              <a:xfrm>
                <a:off x="4639641" y="190735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32" name="그룹 431">
                <a:extLst>
                  <a:ext uri="{FF2B5EF4-FFF2-40B4-BE49-F238E27FC236}">
                    <a16:creationId xmlns:a16="http://schemas.microsoft.com/office/drawing/2014/main" id="{1FB8D732-BDBC-44F6-B4ED-EFB299D8F8CC}"/>
                  </a:ext>
                </a:extLst>
              </p:cNvPr>
              <p:cNvGrpSpPr/>
              <p:nvPr/>
            </p:nvGrpSpPr>
            <p:grpSpPr>
              <a:xfrm>
                <a:off x="4392611" y="1954866"/>
                <a:ext cx="151200" cy="151200"/>
                <a:chOff x="4392611" y="1954866"/>
                <a:chExt cx="151200" cy="151200"/>
              </a:xfrm>
            </p:grpSpPr>
            <p:sp>
              <p:nvSpPr>
                <p:cNvPr id="433" name="자유형: 도형 432">
                  <a:extLst>
                    <a:ext uri="{FF2B5EF4-FFF2-40B4-BE49-F238E27FC236}">
                      <a16:creationId xmlns:a16="http://schemas.microsoft.com/office/drawing/2014/main" id="{0EC046E7-AA3D-4316-8F2A-2472E92A0BD2}"/>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34" name="자유형: 도형 433">
                  <a:extLst>
                    <a:ext uri="{FF2B5EF4-FFF2-40B4-BE49-F238E27FC236}">
                      <a16:creationId xmlns:a16="http://schemas.microsoft.com/office/drawing/2014/main" id="{CAF3AC2B-F087-47D4-9021-8F1F64CCFA95}"/>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389" name="그룹 388">
              <a:extLst>
                <a:ext uri="{FF2B5EF4-FFF2-40B4-BE49-F238E27FC236}">
                  <a16:creationId xmlns:a16="http://schemas.microsoft.com/office/drawing/2014/main" id="{9BA9FB17-DA6A-4D98-A774-E7BA5ABDE0CA}"/>
                </a:ext>
              </a:extLst>
            </p:cNvPr>
            <p:cNvGrpSpPr/>
            <p:nvPr/>
          </p:nvGrpSpPr>
          <p:grpSpPr>
            <a:xfrm>
              <a:off x="3962761" y="2004146"/>
              <a:ext cx="171825" cy="171825"/>
              <a:chOff x="8900462" y="5758893"/>
              <a:chExt cx="914400" cy="914400"/>
            </a:xfrm>
          </p:grpSpPr>
          <p:sp>
            <p:nvSpPr>
              <p:cNvPr id="429" name="타원 428">
                <a:extLst>
                  <a:ext uri="{FF2B5EF4-FFF2-40B4-BE49-F238E27FC236}">
                    <a16:creationId xmlns:a16="http://schemas.microsoft.com/office/drawing/2014/main" id="{28083B6E-1855-4C60-B39E-7B7518217C68}"/>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30" name="직선 연결선 429">
                <a:extLst>
                  <a:ext uri="{FF2B5EF4-FFF2-40B4-BE49-F238E27FC236}">
                    <a16:creationId xmlns:a16="http://schemas.microsoft.com/office/drawing/2014/main" id="{55372356-7149-4B35-B5DB-666499A554CB}"/>
                  </a:ext>
                </a:extLst>
              </p:cNvPr>
              <p:cNvCxnSpPr>
                <a:stCxn id="429" idx="7"/>
                <a:endCxn id="429"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90" name="그룹 389">
              <a:extLst>
                <a:ext uri="{FF2B5EF4-FFF2-40B4-BE49-F238E27FC236}">
                  <a16:creationId xmlns:a16="http://schemas.microsoft.com/office/drawing/2014/main" id="{4F03A88D-197F-47AB-BC6B-A4A1B82CCFD4}"/>
                </a:ext>
              </a:extLst>
            </p:cNvPr>
            <p:cNvGrpSpPr/>
            <p:nvPr/>
          </p:nvGrpSpPr>
          <p:grpSpPr>
            <a:xfrm>
              <a:off x="6658505" y="1947940"/>
              <a:ext cx="1634798" cy="293600"/>
              <a:chOff x="8987029" y="6075424"/>
              <a:chExt cx="1634798" cy="293600"/>
            </a:xfrm>
          </p:grpSpPr>
          <p:grpSp>
            <p:nvGrpSpPr>
              <p:cNvPr id="393" name="그룹 392">
                <a:extLst>
                  <a:ext uri="{FF2B5EF4-FFF2-40B4-BE49-F238E27FC236}">
                    <a16:creationId xmlns:a16="http://schemas.microsoft.com/office/drawing/2014/main" id="{351AC3DB-F82C-48AE-8A36-60B45075B337}"/>
                  </a:ext>
                </a:extLst>
              </p:cNvPr>
              <p:cNvGrpSpPr/>
              <p:nvPr/>
            </p:nvGrpSpPr>
            <p:grpSpPr>
              <a:xfrm>
                <a:off x="10002348" y="6075424"/>
                <a:ext cx="281917" cy="285412"/>
                <a:chOff x="6284958" y="3632365"/>
                <a:chExt cx="513408" cy="513408"/>
              </a:xfrm>
            </p:grpSpPr>
            <p:sp>
              <p:nvSpPr>
                <p:cNvPr id="427" name="Oval">
                  <a:extLst>
                    <a:ext uri="{FF2B5EF4-FFF2-40B4-BE49-F238E27FC236}">
                      <a16:creationId xmlns:a16="http://schemas.microsoft.com/office/drawing/2014/main" id="{2E9E3E8A-060A-450B-BB1F-8667539A9A5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28" name="Create">
                  <a:extLst>
                    <a:ext uri="{FF2B5EF4-FFF2-40B4-BE49-F238E27FC236}">
                      <a16:creationId xmlns:a16="http://schemas.microsoft.com/office/drawing/2014/main" id="{808A794A-5557-422A-88E6-7A40AAF8E9FA}"/>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394" name="그룹 393">
                <a:extLst>
                  <a:ext uri="{FF2B5EF4-FFF2-40B4-BE49-F238E27FC236}">
                    <a16:creationId xmlns:a16="http://schemas.microsoft.com/office/drawing/2014/main" id="{B8BD0927-089D-4F53-B370-E1E508CF085A}"/>
                  </a:ext>
                </a:extLst>
              </p:cNvPr>
              <p:cNvGrpSpPr/>
              <p:nvPr/>
            </p:nvGrpSpPr>
            <p:grpSpPr>
              <a:xfrm>
                <a:off x="9664786" y="6083612"/>
                <a:ext cx="281917" cy="285412"/>
                <a:chOff x="6603234" y="4517407"/>
                <a:chExt cx="488446" cy="488446"/>
              </a:xfrm>
            </p:grpSpPr>
            <p:sp>
              <p:nvSpPr>
                <p:cNvPr id="425" name="Oval">
                  <a:extLst>
                    <a:ext uri="{FF2B5EF4-FFF2-40B4-BE49-F238E27FC236}">
                      <a16:creationId xmlns:a16="http://schemas.microsoft.com/office/drawing/2014/main" id="{B12999BD-FFF5-405B-A675-9FDDAA295A0A}"/>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26" name="Freeform 130">
                  <a:extLst>
                    <a:ext uri="{FF2B5EF4-FFF2-40B4-BE49-F238E27FC236}">
                      <a16:creationId xmlns:a16="http://schemas.microsoft.com/office/drawing/2014/main" id="{2DF3C615-F2B5-4157-9645-42C539B6D0A4}"/>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395" name="그룹 394">
                <a:extLst>
                  <a:ext uri="{FF2B5EF4-FFF2-40B4-BE49-F238E27FC236}">
                    <a16:creationId xmlns:a16="http://schemas.microsoft.com/office/drawing/2014/main" id="{814FB6D4-8100-4C11-91E5-245B8A712445}"/>
                  </a:ext>
                </a:extLst>
              </p:cNvPr>
              <p:cNvGrpSpPr/>
              <p:nvPr/>
            </p:nvGrpSpPr>
            <p:grpSpPr>
              <a:xfrm>
                <a:off x="8987029" y="6083609"/>
                <a:ext cx="281917" cy="285413"/>
                <a:chOff x="8463884" y="6122086"/>
                <a:chExt cx="281917" cy="285413"/>
              </a:xfrm>
            </p:grpSpPr>
            <p:sp>
              <p:nvSpPr>
                <p:cNvPr id="423" name="Oval">
                  <a:extLst>
                    <a:ext uri="{FF2B5EF4-FFF2-40B4-BE49-F238E27FC236}">
                      <a16:creationId xmlns:a16="http://schemas.microsoft.com/office/drawing/2014/main" id="{094F1B2E-69DE-465B-B205-B4610AFBEAA8}"/>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24" name="Phone">
                  <a:extLst>
                    <a:ext uri="{FF2B5EF4-FFF2-40B4-BE49-F238E27FC236}">
                      <a16:creationId xmlns:a16="http://schemas.microsoft.com/office/drawing/2014/main" id="{C4C03297-3702-465F-B9B7-4D282E706AB9}"/>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396" name="Oval">
                <a:extLst>
                  <a:ext uri="{FF2B5EF4-FFF2-40B4-BE49-F238E27FC236}">
                    <a16:creationId xmlns:a16="http://schemas.microsoft.com/office/drawing/2014/main" id="{3CEF1CCF-2FED-4671-9D35-AF7852F0EA58}"/>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397" name="그룹 396">
                <a:extLst>
                  <a:ext uri="{FF2B5EF4-FFF2-40B4-BE49-F238E27FC236}">
                    <a16:creationId xmlns:a16="http://schemas.microsoft.com/office/drawing/2014/main" id="{937D2B69-F847-4F3E-A57C-2D5B59350026}"/>
                  </a:ext>
                </a:extLst>
              </p:cNvPr>
              <p:cNvGrpSpPr/>
              <p:nvPr/>
            </p:nvGrpSpPr>
            <p:grpSpPr>
              <a:xfrm>
                <a:off x="10339910" y="6075424"/>
                <a:ext cx="281917" cy="285412"/>
                <a:chOff x="8097032" y="4517407"/>
                <a:chExt cx="488446" cy="488446"/>
              </a:xfrm>
            </p:grpSpPr>
            <p:sp>
              <p:nvSpPr>
                <p:cNvPr id="407" name="Oval">
                  <a:extLst>
                    <a:ext uri="{FF2B5EF4-FFF2-40B4-BE49-F238E27FC236}">
                      <a16:creationId xmlns:a16="http://schemas.microsoft.com/office/drawing/2014/main" id="{2EE471CE-3E65-49E7-81B6-A5AD5834D1ED}"/>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08" name="그룹 407">
                  <a:extLst>
                    <a:ext uri="{FF2B5EF4-FFF2-40B4-BE49-F238E27FC236}">
                      <a16:creationId xmlns:a16="http://schemas.microsoft.com/office/drawing/2014/main" id="{10815D34-7698-4FE0-8DF0-8A261FC72AD9}"/>
                    </a:ext>
                  </a:extLst>
                </p:cNvPr>
                <p:cNvGrpSpPr/>
                <p:nvPr/>
              </p:nvGrpSpPr>
              <p:grpSpPr>
                <a:xfrm>
                  <a:off x="8206228" y="4636944"/>
                  <a:ext cx="270054" cy="295513"/>
                  <a:chOff x="8195379" y="4636944"/>
                  <a:chExt cx="270054" cy="295513"/>
                </a:xfrm>
              </p:grpSpPr>
              <p:grpSp>
                <p:nvGrpSpPr>
                  <p:cNvPr id="409" name="그룹 408">
                    <a:extLst>
                      <a:ext uri="{FF2B5EF4-FFF2-40B4-BE49-F238E27FC236}">
                        <a16:creationId xmlns:a16="http://schemas.microsoft.com/office/drawing/2014/main" id="{58156D91-7490-439E-B79E-C5E5821835F4}"/>
                      </a:ext>
                    </a:extLst>
                  </p:cNvPr>
                  <p:cNvGrpSpPr/>
                  <p:nvPr/>
                </p:nvGrpSpPr>
                <p:grpSpPr>
                  <a:xfrm>
                    <a:off x="8195379" y="4636944"/>
                    <a:ext cx="217562" cy="249372"/>
                    <a:chOff x="7971802" y="-2010646"/>
                    <a:chExt cx="1254159" cy="1437547"/>
                  </a:xfrm>
                  <a:noFill/>
                </p:grpSpPr>
                <p:sp>
                  <p:nvSpPr>
                    <p:cNvPr id="421" name="자유형: 도형 420">
                      <a:extLst>
                        <a:ext uri="{FF2B5EF4-FFF2-40B4-BE49-F238E27FC236}">
                          <a16:creationId xmlns:a16="http://schemas.microsoft.com/office/drawing/2014/main" id="{443B2CAF-1A67-4440-8266-9F7E4A5383A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22" name="자유형: 도형 421">
                      <a:extLst>
                        <a:ext uri="{FF2B5EF4-FFF2-40B4-BE49-F238E27FC236}">
                          <a16:creationId xmlns:a16="http://schemas.microsoft.com/office/drawing/2014/main" id="{DBC3DEDD-8BD3-4B5C-A673-AC46E1D8798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18" name="그룹 417">
                    <a:extLst>
                      <a:ext uri="{FF2B5EF4-FFF2-40B4-BE49-F238E27FC236}">
                        <a16:creationId xmlns:a16="http://schemas.microsoft.com/office/drawing/2014/main" id="{1F251DED-43B6-4D85-B5D0-97CA5E47C144}"/>
                      </a:ext>
                    </a:extLst>
                  </p:cNvPr>
                  <p:cNvGrpSpPr/>
                  <p:nvPr/>
                </p:nvGrpSpPr>
                <p:grpSpPr>
                  <a:xfrm>
                    <a:off x="8360451" y="4827475"/>
                    <a:ext cx="104982" cy="104982"/>
                    <a:chOff x="8382149" y="4833825"/>
                    <a:chExt cx="104982" cy="104982"/>
                  </a:xfrm>
                </p:grpSpPr>
                <p:sp>
                  <p:nvSpPr>
                    <p:cNvPr id="419" name="Oval">
                      <a:extLst>
                        <a:ext uri="{FF2B5EF4-FFF2-40B4-BE49-F238E27FC236}">
                          <a16:creationId xmlns:a16="http://schemas.microsoft.com/office/drawing/2014/main" id="{993AA2E6-F06E-42CF-B277-CB408C943AE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20" name="그래픽 419" descr="닫기">
                      <a:extLst>
                        <a:ext uri="{FF2B5EF4-FFF2-40B4-BE49-F238E27FC236}">
                          <a16:creationId xmlns:a16="http://schemas.microsoft.com/office/drawing/2014/main" id="{218724B7-0E91-430F-9F77-33AFA88F776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401" name="그래픽 400" descr="미래">
                <a:extLst>
                  <a:ext uri="{FF2B5EF4-FFF2-40B4-BE49-F238E27FC236}">
                    <a16:creationId xmlns:a16="http://schemas.microsoft.com/office/drawing/2014/main" id="{74145108-5F4D-49D5-A58A-6C98197E822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391" name="사각형: 둥근 모서리 390">
              <a:extLst>
                <a:ext uri="{FF2B5EF4-FFF2-40B4-BE49-F238E27FC236}">
                  <a16:creationId xmlns:a16="http://schemas.microsoft.com/office/drawing/2014/main" id="{6DF0EBB1-EA57-4ACF-AE75-E5AACB110FBF}"/>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35" name="그룹 434">
            <a:extLst>
              <a:ext uri="{FF2B5EF4-FFF2-40B4-BE49-F238E27FC236}">
                <a16:creationId xmlns:a16="http://schemas.microsoft.com/office/drawing/2014/main" id="{4B82E9E4-9F5F-4CC6-A6A3-53143DFCDE7E}"/>
              </a:ext>
            </a:extLst>
          </p:cNvPr>
          <p:cNvGrpSpPr/>
          <p:nvPr/>
        </p:nvGrpSpPr>
        <p:grpSpPr>
          <a:xfrm>
            <a:off x="3181589" y="2714414"/>
            <a:ext cx="5165826" cy="457946"/>
            <a:chOff x="3191958" y="1865768"/>
            <a:chExt cx="5165826" cy="457946"/>
          </a:xfrm>
        </p:grpSpPr>
        <p:sp>
          <p:nvSpPr>
            <p:cNvPr id="436" name="Text Box">
              <a:extLst>
                <a:ext uri="{FF2B5EF4-FFF2-40B4-BE49-F238E27FC236}">
                  <a16:creationId xmlns:a16="http://schemas.microsoft.com/office/drawing/2014/main" id="{5D09F3DB-5EC1-44B0-960E-1EF7874D9020}"/>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37" name="직사각형 436">
              <a:extLst>
                <a:ext uri="{FF2B5EF4-FFF2-40B4-BE49-F238E27FC236}">
                  <a16:creationId xmlns:a16="http://schemas.microsoft.com/office/drawing/2014/main" id="{C0EB3891-8799-4242-B7B5-671AFEA59256}"/>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38" name="그룹 437">
              <a:extLst>
                <a:ext uri="{FF2B5EF4-FFF2-40B4-BE49-F238E27FC236}">
                  <a16:creationId xmlns:a16="http://schemas.microsoft.com/office/drawing/2014/main" id="{FB243167-1178-43EF-B5C1-3D4FBEF15EF4}"/>
                </a:ext>
              </a:extLst>
            </p:cNvPr>
            <p:cNvGrpSpPr/>
            <p:nvPr/>
          </p:nvGrpSpPr>
          <p:grpSpPr>
            <a:xfrm>
              <a:off x="3311238" y="1971630"/>
              <a:ext cx="502229" cy="246221"/>
              <a:chOff x="4392611" y="1907356"/>
              <a:chExt cx="502229" cy="246221"/>
            </a:xfrm>
          </p:grpSpPr>
          <p:sp>
            <p:nvSpPr>
              <p:cNvPr id="464" name="직사각형 463">
                <a:extLst>
                  <a:ext uri="{FF2B5EF4-FFF2-40B4-BE49-F238E27FC236}">
                    <a16:creationId xmlns:a16="http://schemas.microsoft.com/office/drawing/2014/main" id="{98A5A825-D09B-4629-93CE-6DB4569C6554}"/>
                  </a:ext>
                </a:extLst>
              </p:cNvPr>
              <p:cNvSpPr/>
              <p:nvPr/>
            </p:nvSpPr>
            <p:spPr>
              <a:xfrm>
                <a:off x="4639641" y="190735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5" name="그룹 464">
                <a:extLst>
                  <a:ext uri="{FF2B5EF4-FFF2-40B4-BE49-F238E27FC236}">
                    <a16:creationId xmlns:a16="http://schemas.microsoft.com/office/drawing/2014/main" id="{2116AA01-3DD9-4A19-A5C3-D9E35CA6BC04}"/>
                  </a:ext>
                </a:extLst>
              </p:cNvPr>
              <p:cNvGrpSpPr/>
              <p:nvPr/>
            </p:nvGrpSpPr>
            <p:grpSpPr>
              <a:xfrm>
                <a:off x="4392611" y="1954866"/>
                <a:ext cx="151200" cy="151200"/>
                <a:chOff x="4392611" y="1954866"/>
                <a:chExt cx="151200" cy="151200"/>
              </a:xfrm>
            </p:grpSpPr>
            <p:sp>
              <p:nvSpPr>
                <p:cNvPr id="466" name="자유형: 도형 465">
                  <a:extLst>
                    <a:ext uri="{FF2B5EF4-FFF2-40B4-BE49-F238E27FC236}">
                      <a16:creationId xmlns:a16="http://schemas.microsoft.com/office/drawing/2014/main" id="{51867C1D-CD57-48FE-996B-3EACC4250E01}"/>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67" name="자유형: 도형 466">
                  <a:extLst>
                    <a:ext uri="{FF2B5EF4-FFF2-40B4-BE49-F238E27FC236}">
                      <a16:creationId xmlns:a16="http://schemas.microsoft.com/office/drawing/2014/main" id="{D5F97B87-F0F3-40D4-B69C-0324450FE37A}"/>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439" name="그룹 438">
              <a:extLst>
                <a:ext uri="{FF2B5EF4-FFF2-40B4-BE49-F238E27FC236}">
                  <a16:creationId xmlns:a16="http://schemas.microsoft.com/office/drawing/2014/main" id="{2F37EE75-B2D1-40C1-8707-C304A8911D36}"/>
                </a:ext>
              </a:extLst>
            </p:cNvPr>
            <p:cNvGrpSpPr/>
            <p:nvPr/>
          </p:nvGrpSpPr>
          <p:grpSpPr>
            <a:xfrm>
              <a:off x="3962761" y="2004146"/>
              <a:ext cx="171825" cy="171825"/>
              <a:chOff x="8900462" y="5758893"/>
              <a:chExt cx="914400" cy="914400"/>
            </a:xfrm>
          </p:grpSpPr>
          <p:sp>
            <p:nvSpPr>
              <p:cNvPr id="462" name="타원 461">
                <a:extLst>
                  <a:ext uri="{FF2B5EF4-FFF2-40B4-BE49-F238E27FC236}">
                    <a16:creationId xmlns:a16="http://schemas.microsoft.com/office/drawing/2014/main" id="{9C5B4668-CD74-4F87-B441-6D1216D708C7}"/>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63" name="직선 연결선 462">
                <a:extLst>
                  <a:ext uri="{FF2B5EF4-FFF2-40B4-BE49-F238E27FC236}">
                    <a16:creationId xmlns:a16="http://schemas.microsoft.com/office/drawing/2014/main" id="{9AA64846-F2F8-47A9-8093-81607AE7712B}"/>
                  </a:ext>
                </a:extLst>
              </p:cNvPr>
              <p:cNvCxnSpPr>
                <a:stCxn id="462" idx="7"/>
                <a:endCxn id="462"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40" name="그룹 439">
              <a:extLst>
                <a:ext uri="{FF2B5EF4-FFF2-40B4-BE49-F238E27FC236}">
                  <a16:creationId xmlns:a16="http://schemas.microsoft.com/office/drawing/2014/main" id="{67A90CB8-445D-43AB-8F57-C93045FAE3C0}"/>
                </a:ext>
              </a:extLst>
            </p:cNvPr>
            <p:cNvGrpSpPr/>
            <p:nvPr/>
          </p:nvGrpSpPr>
          <p:grpSpPr>
            <a:xfrm>
              <a:off x="6658505" y="1947940"/>
              <a:ext cx="1634798" cy="293600"/>
              <a:chOff x="8987029" y="6075424"/>
              <a:chExt cx="1634798" cy="293600"/>
            </a:xfrm>
          </p:grpSpPr>
          <p:grpSp>
            <p:nvGrpSpPr>
              <p:cNvPr id="442" name="그룹 441">
                <a:extLst>
                  <a:ext uri="{FF2B5EF4-FFF2-40B4-BE49-F238E27FC236}">
                    <a16:creationId xmlns:a16="http://schemas.microsoft.com/office/drawing/2014/main" id="{93096A32-5B24-40FB-9778-BEE558A56551}"/>
                  </a:ext>
                </a:extLst>
              </p:cNvPr>
              <p:cNvGrpSpPr/>
              <p:nvPr/>
            </p:nvGrpSpPr>
            <p:grpSpPr>
              <a:xfrm>
                <a:off x="10002348" y="6075424"/>
                <a:ext cx="281917" cy="285412"/>
                <a:chOff x="6284958" y="3632365"/>
                <a:chExt cx="513408" cy="513408"/>
              </a:xfrm>
            </p:grpSpPr>
            <p:sp>
              <p:nvSpPr>
                <p:cNvPr id="460" name="Oval">
                  <a:extLst>
                    <a:ext uri="{FF2B5EF4-FFF2-40B4-BE49-F238E27FC236}">
                      <a16:creationId xmlns:a16="http://schemas.microsoft.com/office/drawing/2014/main" id="{AC5BC72F-6A2A-44AD-8DCE-4BB6E314E085}"/>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61" name="Create">
                  <a:extLst>
                    <a:ext uri="{FF2B5EF4-FFF2-40B4-BE49-F238E27FC236}">
                      <a16:creationId xmlns:a16="http://schemas.microsoft.com/office/drawing/2014/main" id="{E753E1FD-421E-47D7-BBBD-93E5A70C7E8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43" name="그룹 442">
                <a:extLst>
                  <a:ext uri="{FF2B5EF4-FFF2-40B4-BE49-F238E27FC236}">
                    <a16:creationId xmlns:a16="http://schemas.microsoft.com/office/drawing/2014/main" id="{FB4FFD21-DFD9-4301-B92F-717DA4656140}"/>
                  </a:ext>
                </a:extLst>
              </p:cNvPr>
              <p:cNvGrpSpPr/>
              <p:nvPr/>
            </p:nvGrpSpPr>
            <p:grpSpPr>
              <a:xfrm>
                <a:off x="9664786" y="6083612"/>
                <a:ext cx="281917" cy="285412"/>
                <a:chOff x="6603234" y="4517407"/>
                <a:chExt cx="488446" cy="488446"/>
              </a:xfrm>
            </p:grpSpPr>
            <p:sp>
              <p:nvSpPr>
                <p:cNvPr id="458" name="Oval">
                  <a:extLst>
                    <a:ext uri="{FF2B5EF4-FFF2-40B4-BE49-F238E27FC236}">
                      <a16:creationId xmlns:a16="http://schemas.microsoft.com/office/drawing/2014/main" id="{B3B075CF-4FD2-4C94-A425-F5891881CB4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59" name="Freeform 130">
                  <a:extLst>
                    <a:ext uri="{FF2B5EF4-FFF2-40B4-BE49-F238E27FC236}">
                      <a16:creationId xmlns:a16="http://schemas.microsoft.com/office/drawing/2014/main" id="{3ED9533A-1169-4F78-96E1-170E521809E2}"/>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4" name="그룹 443">
                <a:extLst>
                  <a:ext uri="{FF2B5EF4-FFF2-40B4-BE49-F238E27FC236}">
                    <a16:creationId xmlns:a16="http://schemas.microsoft.com/office/drawing/2014/main" id="{CB0BB959-770F-427B-8FEB-1B7AA8E87C10}"/>
                  </a:ext>
                </a:extLst>
              </p:cNvPr>
              <p:cNvGrpSpPr/>
              <p:nvPr/>
            </p:nvGrpSpPr>
            <p:grpSpPr>
              <a:xfrm>
                <a:off x="8987029" y="6083609"/>
                <a:ext cx="281917" cy="285413"/>
                <a:chOff x="8463884" y="6122086"/>
                <a:chExt cx="281917" cy="285413"/>
              </a:xfrm>
            </p:grpSpPr>
            <p:sp>
              <p:nvSpPr>
                <p:cNvPr id="456" name="Oval">
                  <a:extLst>
                    <a:ext uri="{FF2B5EF4-FFF2-40B4-BE49-F238E27FC236}">
                      <a16:creationId xmlns:a16="http://schemas.microsoft.com/office/drawing/2014/main" id="{89253016-08B3-442E-A59B-FF9A8EF651B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57" name="Phone">
                  <a:extLst>
                    <a:ext uri="{FF2B5EF4-FFF2-40B4-BE49-F238E27FC236}">
                      <a16:creationId xmlns:a16="http://schemas.microsoft.com/office/drawing/2014/main" id="{DADF62E6-BA95-49CD-ACCC-1FA18125293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45" name="Oval">
                <a:extLst>
                  <a:ext uri="{FF2B5EF4-FFF2-40B4-BE49-F238E27FC236}">
                    <a16:creationId xmlns:a16="http://schemas.microsoft.com/office/drawing/2014/main" id="{05832371-BFED-45A6-B39D-BD7F078A749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46" name="그룹 445">
                <a:extLst>
                  <a:ext uri="{FF2B5EF4-FFF2-40B4-BE49-F238E27FC236}">
                    <a16:creationId xmlns:a16="http://schemas.microsoft.com/office/drawing/2014/main" id="{0AF375D3-4566-4DBC-BBCA-303A3AF27F98}"/>
                  </a:ext>
                </a:extLst>
              </p:cNvPr>
              <p:cNvGrpSpPr/>
              <p:nvPr/>
            </p:nvGrpSpPr>
            <p:grpSpPr>
              <a:xfrm>
                <a:off x="10339910" y="6075424"/>
                <a:ext cx="281917" cy="285412"/>
                <a:chOff x="8097032" y="4517407"/>
                <a:chExt cx="488446" cy="488446"/>
              </a:xfrm>
            </p:grpSpPr>
            <p:sp>
              <p:nvSpPr>
                <p:cNvPr id="448" name="Oval">
                  <a:extLst>
                    <a:ext uri="{FF2B5EF4-FFF2-40B4-BE49-F238E27FC236}">
                      <a16:creationId xmlns:a16="http://schemas.microsoft.com/office/drawing/2014/main" id="{F4149659-4841-442D-8152-019A48ED21D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49" name="그룹 448">
                  <a:extLst>
                    <a:ext uri="{FF2B5EF4-FFF2-40B4-BE49-F238E27FC236}">
                      <a16:creationId xmlns:a16="http://schemas.microsoft.com/office/drawing/2014/main" id="{DAAEA3F8-95EC-4A22-9E04-7F34916921EF}"/>
                    </a:ext>
                  </a:extLst>
                </p:cNvPr>
                <p:cNvGrpSpPr/>
                <p:nvPr/>
              </p:nvGrpSpPr>
              <p:grpSpPr>
                <a:xfrm>
                  <a:off x="8206228" y="4636944"/>
                  <a:ext cx="270054" cy="295513"/>
                  <a:chOff x="8195379" y="4636944"/>
                  <a:chExt cx="270054" cy="295513"/>
                </a:xfrm>
              </p:grpSpPr>
              <p:grpSp>
                <p:nvGrpSpPr>
                  <p:cNvPr id="450" name="그룹 449">
                    <a:extLst>
                      <a:ext uri="{FF2B5EF4-FFF2-40B4-BE49-F238E27FC236}">
                        <a16:creationId xmlns:a16="http://schemas.microsoft.com/office/drawing/2014/main" id="{A93ADE3C-6D81-419B-830D-C7690CA45B21}"/>
                      </a:ext>
                    </a:extLst>
                  </p:cNvPr>
                  <p:cNvGrpSpPr/>
                  <p:nvPr/>
                </p:nvGrpSpPr>
                <p:grpSpPr>
                  <a:xfrm>
                    <a:off x="8195379" y="4636944"/>
                    <a:ext cx="217562" cy="249372"/>
                    <a:chOff x="7971802" y="-2010646"/>
                    <a:chExt cx="1254159" cy="1437547"/>
                  </a:xfrm>
                  <a:noFill/>
                </p:grpSpPr>
                <p:sp>
                  <p:nvSpPr>
                    <p:cNvPr id="454" name="자유형: 도형 453">
                      <a:extLst>
                        <a:ext uri="{FF2B5EF4-FFF2-40B4-BE49-F238E27FC236}">
                          <a16:creationId xmlns:a16="http://schemas.microsoft.com/office/drawing/2014/main" id="{A34C4003-F7C3-45E3-9B48-3D1E5796563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55" name="자유형: 도형 454">
                      <a:extLst>
                        <a:ext uri="{FF2B5EF4-FFF2-40B4-BE49-F238E27FC236}">
                          <a16:creationId xmlns:a16="http://schemas.microsoft.com/office/drawing/2014/main" id="{79FEEE0B-5BE4-4800-9B5E-9659AF9C12A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51" name="그룹 450">
                    <a:extLst>
                      <a:ext uri="{FF2B5EF4-FFF2-40B4-BE49-F238E27FC236}">
                        <a16:creationId xmlns:a16="http://schemas.microsoft.com/office/drawing/2014/main" id="{3BB2B250-C71F-4C0D-B44A-D593FD1D1262}"/>
                      </a:ext>
                    </a:extLst>
                  </p:cNvPr>
                  <p:cNvGrpSpPr/>
                  <p:nvPr/>
                </p:nvGrpSpPr>
                <p:grpSpPr>
                  <a:xfrm>
                    <a:off x="8360451" y="4827475"/>
                    <a:ext cx="104982" cy="104982"/>
                    <a:chOff x="8382149" y="4833825"/>
                    <a:chExt cx="104982" cy="104982"/>
                  </a:xfrm>
                </p:grpSpPr>
                <p:sp>
                  <p:nvSpPr>
                    <p:cNvPr id="452" name="Oval">
                      <a:extLst>
                        <a:ext uri="{FF2B5EF4-FFF2-40B4-BE49-F238E27FC236}">
                          <a16:creationId xmlns:a16="http://schemas.microsoft.com/office/drawing/2014/main" id="{6D8DF331-7716-4F71-A159-400EFDC31360}"/>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53" name="그래픽 452" descr="닫기">
                      <a:extLst>
                        <a:ext uri="{FF2B5EF4-FFF2-40B4-BE49-F238E27FC236}">
                          <a16:creationId xmlns:a16="http://schemas.microsoft.com/office/drawing/2014/main" id="{AED40FE1-0BFA-4EAB-BC9E-940D69A4CCF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447" name="그래픽 446" descr="미래">
                <a:extLst>
                  <a:ext uri="{FF2B5EF4-FFF2-40B4-BE49-F238E27FC236}">
                    <a16:creationId xmlns:a16="http://schemas.microsoft.com/office/drawing/2014/main" id="{BD995FFF-2CB9-4D14-A90F-CD1646C1CCC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441" name="사각형: 둥근 모서리 440">
              <a:extLst>
                <a:ext uri="{FF2B5EF4-FFF2-40B4-BE49-F238E27FC236}">
                  <a16:creationId xmlns:a16="http://schemas.microsoft.com/office/drawing/2014/main" id="{D3B28F05-7705-4404-822E-BB105A99C0E5}"/>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468" name="그룹 467">
            <a:extLst>
              <a:ext uri="{FF2B5EF4-FFF2-40B4-BE49-F238E27FC236}">
                <a16:creationId xmlns:a16="http://schemas.microsoft.com/office/drawing/2014/main" id="{F763CB4E-0008-4EE9-A2DB-FE87D9185A40}"/>
              </a:ext>
            </a:extLst>
          </p:cNvPr>
          <p:cNvGrpSpPr/>
          <p:nvPr/>
        </p:nvGrpSpPr>
        <p:grpSpPr>
          <a:xfrm>
            <a:off x="3181589" y="3220292"/>
            <a:ext cx="5165826" cy="457946"/>
            <a:chOff x="3191958" y="1865768"/>
            <a:chExt cx="5165826" cy="457946"/>
          </a:xfrm>
        </p:grpSpPr>
        <p:sp>
          <p:nvSpPr>
            <p:cNvPr id="469" name="Text Box">
              <a:extLst>
                <a:ext uri="{FF2B5EF4-FFF2-40B4-BE49-F238E27FC236}">
                  <a16:creationId xmlns:a16="http://schemas.microsoft.com/office/drawing/2014/main" id="{7B3D217D-CDAC-47B2-9E4E-E7AA8101B9D8}"/>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70" name="직사각형 469">
              <a:extLst>
                <a:ext uri="{FF2B5EF4-FFF2-40B4-BE49-F238E27FC236}">
                  <a16:creationId xmlns:a16="http://schemas.microsoft.com/office/drawing/2014/main" id="{C5B915AC-8B7F-44FA-A301-641E50AD77A6}"/>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471" name="그룹 470">
              <a:extLst>
                <a:ext uri="{FF2B5EF4-FFF2-40B4-BE49-F238E27FC236}">
                  <a16:creationId xmlns:a16="http://schemas.microsoft.com/office/drawing/2014/main" id="{A408226A-DC88-49F1-AFA5-51E689027066}"/>
                </a:ext>
              </a:extLst>
            </p:cNvPr>
            <p:cNvGrpSpPr/>
            <p:nvPr/>
          </p:nvGrpSpPr>
          <p:grpSpPr>
            <a:xfrm>
              <a:off x="3311238" y="1971630"/>
              <a:ext cx="502229" cy="246221"/>
              <a:chOff x="4392611" y="1907356"/>
              <a:chExt cx="502229" cy="246221"/>
            </a:xfrm>
          </p:grpSpPr>
          <p:sp>
            <p:nvSpPr>
              <p:cNvPr id="497" name="직사각형 496">
                <a:extLst>
                  <a:ext uri="{FF2B5EF4-FFF2-40B4-BE49-F238E27FC236}">
                    <a16:creationId xmlns:a16="http://schemas.microsoft.com/office/drawing/2014/main" id="{A97BF3FC-F72A-467D-BF5B-927F9B9A0841}"/>
                  </a:ext>
                </a:extLst>
              </p:cNvPr>
              <p:cNvSpPr/>
              <p:nvPr/>
            </p:nvSpPr>
            <p:spPr>
              <a:xfrm>
                <a:off x="4639641" y="190735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98" name="그룹 497">
                <a:extLst>
                  <a:ext uri="{FF2B5EF4-FFF2-40B4-BE49-F238E27FC236}">
                    <a16:creationId xmlns:a16="http://schemas.microsoft.com/office/drawing/2014/main" id="{640C340E-83DA-4239-B57F-3121D5EA0D15}"/>
                  </a:ext>
                </a:extLst>
              </p:cNvPr>
              <p:cNvGrpSpPr/>
              <p:nvPr/>
            </p:nvGrpSpPr>
            <p:grpSpPr>
              <a:xfrm>
                <a:off x="4392611" y="1954866"/>
                <a:ext cx="151200" cy="151200"/>
                <a:chOff x="4392611" y="1954866"/>
                <a:chExt cx="151200" cy="151200"/>
              </a:xfrm>
            </p:grpSpPr>
            <p:sp>
              <p:nvSpPr>
                <p:cNvPr id="499" name="자유형: 도형 498">
                  <a:extLst>
                    <a:ext uri="{FF2B5EF4-FFF2-40B4-BE49-F238E27FC236}">
                      <a16:creationId xmlns:a16="http://schemas.microsoft.com/office/drawing/2014/main" id="{CD6F0DFD-2FF2-4CDA-BB2E-E800C49AC400}"/>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00" name="자유형: 도형 499">
                  <a:extLst>
                    <a:ext uri="{FF2B5EF4-FFF2-40B4-BE49-F238E27FC236}">
                      <a16:creationId xmlns:a16="http://schemas.microsoft.com/office/drawing/2014/main" id="{4D7943F2-006C-4E6E-8F47-D15A2EC82C6D}"/>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472" name="그룹 471">
              <a:extLst>
                <a:ext uri="{FF2B5EF4-FFF2-40B4-BE49-F238E27FC236}">
                  <a16:creationId xmlns:a16="http://schemas.microsoft.com/office/drawing/2014/main" id="{34681BAE-A5CC-40E5-83B1-FA622CFCFD63}"/>
                </a:ext>
              </a:extLst>
            </p:cNvPr>
            <p:cNvGrpSpPr/>
            <p:nvPr/>
          </p:nvGrpSpPr>
          <p:grpSpPr>
            <a:xfrm>
              <a:off x="3962761" y="2004146"/>
              <a:ext cx="171825" cy="171825"/>
              <a:chOff x="8900462" y="5758893"/>
              <a:chExt cx="914400" cy="914400"/>
            </a:xfrm>
          </p:grpSpPr>
          <p:sp>
            <p:nvSpPr>
              <p:cNvPr id="495" name="타원 494">
                <a:extLst>
                  <a:ext uri="{FF2B5EF4-FFF2-40B4-BE49-F238E27FC236}">
                    <a16:creationId xmlns:a16="http://schemas.microsoft.com/office/drawing/2014/main" id="{876EF9C1-8326-4E4D-BCCE-C02CA50E9179}"/>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496" name="직선 연결선 495">
                <a:extLst>
                  <a:ext uri="{FF2B5EF4-FFF2-40B4-BE49-F238E27FC236}">
                    <a16:creationId xmlns:a16="http://schemas.microsoft.com/office/drawing/2014/main" id="{F04B9F18-F351-4F5F-9E07-D4A325846F8F}"/>
                  </a:ext>
                </a:extLst>
              </p:cNvPr>
              <p:cNvCxnSpPr>
                <a:stCxn id="495" idx="7"/>
                <a:endCxn id="495"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73" name="그룹 472">
              <a:extLst>
                <a:ext uri="{FF2B5EF4-FFF2-40B4-BE49-F238E27FC236}">
                  <a16:creationId xmlns:a16="http://schemas.microsoft.com/office/drawing/2014/main" id="{C8F67238-B82E-456D-B28A-EA947E7CDD58}"/>
                </a:ext>
              </a:extLst>
            </p:cNvPr>
            <p:cNvGrpSpPr/>
            <p:nvPr/>
          </p:nvGrpSpPr>
          <p:grpSpPr>
            <a:xfrm>
              <a:off x="6658505" y="1947940"/>
              <a:ext cx="1634798" cy="293600"/>
              <a:chOff x="8987029" y="6075424"/>
              <a:chExt cx="1634798" cy="293600"/>
            </a:xfrm>
          </p:grpSpPr>
          <p:grpSp>
            <p:nvGrpSpPr>
              <p:cNvPr id="475" name="그룹 474">
                <a:extLst>
                  <a:ext uri="{FF2B5EF4-FFF2-40B4-BE49-F238E27FC236}">
                    <a16:creationId xmlns:a16="http://schemas.microsoft.com/office/drawing/2014/main" id="{BA6560C2-B61D-4401-B013-D754D1A1DC81}"/>
                  </a:ext>
                </a:extLst>
              </p:cNvPr>
              <p:cNvGrpSpPr/>
              <p:nvPr/>
            </p:nvGrpSpPr>
            <p:grpSpPr>
              <a:xfrm>
                <a:off x="10002348" y="6075424"/>
                <a:ext cx="281917" cy="285412"/>
                <a:chOff x="6284958" y="3632365"/>
                <a:chExt cx="513408" cy="513408"/>
              </a:xfrm>
            </p:grpSpPr>
            <p:sp>
              <p:nvSpPr>
                <p:cNvPr id="493" name="Oval">
                  <a:extLst>
                    <a:ext uri="{FF2B5EF4-FFF2-40B4-BE49-F238E27FC236}">
                      <a16:creationId xmlns:a16="http://schemas.microsoft.com/office/drawing/2014/main" id="{99BE450A-B994-48B5-B34F-1E4FC0E0D50E}"/>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94" name="Create">
                  <a:extLst>
                    <a:ext uri="{FF2B5EF4-FFF2-40B4-BE49-F238E27FC236}">
                      <a16:creationId xmlns:a16="http://schemas.microsoft.com/office/drawing/2014/main" id="{2CF46522-2F3F-4749-AF64-5D89BF2C06A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76" name="그룹 475">
                <a:extLst>
                  <a:ext uri="{FF2B5EF4-FFF2-40B4-BE49-F238E27FC236}">
                    <a16:creationId xmlns:a16="http://schemas.microsoft.com/office/drawing/2014/main" id="{8D97C532-6330-4777-95F7-CE3D109F93B6}"/>
                  </a:ext>
                </a:extLst>
              </p:cNvPr>
              <p:cNvGrpSpPr/>
              <p:nvPr/>
            </p:nvGrpSpPr>
            <p:grpSpPr>
              <a:xfrm>
                <a:off x="9664786" y="6083612"/>
                <a:ext cx="281917" cy="285412"/>
                <a:chOff x="6603234" y="4517407"/>
                <a:chExt cx="488446" cy="488446"/>
              </a:xfrm>
            </p:grpSpPr>
            <p:sp>
              <p:nvSpPr>
                <p:cNvPr id="491" name="Oval">
                  <a:extLst>
                    <a:ext uri="{FF2B5EF4-FFF2-40B4-BE49-F238E27FC236}">
                      <a16:creationId xmlns:a16="http://schemas.microsoft.com/office/drawing/2014/main" id="{49571DFB-C73B-4A7E-AA95-955FB837698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92" name="Freeform 130">
                  <a:extLst>
                    <a:ext uri="{FF2B5EF4-FFF2-40B4-BE49-F238E27FC236}">
                      <a16:creationId xmlns:a16="http://schemas.microsoft.com/office/drawing/2014/main" id="{851F9701-226E-4A26-A8CC-551ECD78AF2B}"/>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77" name="그룹 476">
                <a:extLst>
                  <a:ext uri="{FF2B5EF4-FFF2-40B4-BE49-F238E27FC236}">
                    <a16:creationId xmlns:a16="http://schemas.microsoft.com/office/drawing/2014/main" id="{3823A5F8-4D3A-4D14-AEE9-B12BB247C355}"/>
                  </a:ext>
                </a:extLst>
              </p:cNvPr>
              <p:cNvGrpSpPr/>
              <p:nvPr/>
            </p:nvGrpSpPr>
            <p:grpSpPr>
              <a:xfrm>
                <a:off x="8987029" y="6083609"/>
                <a:ext cx="281917" cy="285413"/>
                <a:chOff x="8463884" y="6122086"/>
                <a:chExt cx="281917" cy="285413"/>
              </a:xfrm>
            </p:grpSpPr>
            <p:sp>
              <p:nvSpPr>
                <p:cNvPr id="489" name="Oval">
                  <a:extLst>
                    <a:ext uri="{FF2B5EF4-FFF2-40B4-BE49-F238E27FC236}">
                      <a16:creationId xmlns:a16="http://schemas.microsoft.com/office/drawing/2014/main" id="{98403862-2E87-486E-8EF1-15491E5772F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90" name="Phone">
                  <a:extLst>
                    <a:ext uri="{FF2B5EF4-FFF2-40B4-BE49-F238E27FC236}">
                      <a16:creationId xmlns:a16="http://schemas.microsoft.com/office/drawing/2014/main" id="{9388ED60-F222-40DC-A1B2-F50B6F3C02DF}"/>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78" name="Oval">
                <a:extLst>
                  <a:ext uri="{FF2B5EF4-FFF2-40B4-BE49-F238E27FC236}">
                    <a16:creationId xmlns:a16="http://schemas.microsoft.com/office/drawing/2014/main" id="{91A19B0E-24EE-409A-9881-1D3242A6D121}"/>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79" name="그룹 478">
                <a:extLst>
                  <a:ext uri="{FF2B5EF4-FFF2-40B4-BE49-F238E27FC236}">
                    <a16:creationId xmlns:a16="http://schemas.microsoft.com/office/drawing/2014/main" id="{6153180F-8C59-4C1C-B3E1-C3660DA2735B}"/>
                  </a:ext>
                </a:extLst>
              </p:cNvPr>
              <p:cNvGrpSpPr/>
              <p:nvPr/>
            </p:nvGrpSpPr>
            <p:grpSpPr>
              <a:xfrm>
                <a:off x="10339910" y="6075424"/>
                <a:ext cx="281917" cy="285412"/>
                <a:chOff x="8097032" y="4517407"/>
                <a:chExt cx="488446" cy="488446"/>
              </a:xfrm>
            </p:grpSpPr>
            <p:sp>
              <p:nvSpPr>
                <p:cNvPr id="481" name="Oval">
                  <a:extLst>
                    <a:ext uri="{FF2B5EF4-FFF2-40B4-BE49-F238E27FC236}">
                      <a16:creationId xmlns:a16="http://schemas.microsoft.com/office/drawing/2014/main" id="{5E3CC10E-4103-4892-AB62-CEE631E3493A}"/>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82" name="그룹 481">
                  <a:extLst>
                    <a:ext uri="{FF2B5EF4-FFF2-40B4-BE49-F238E27FC236}">
                      <a16:creationId xmlns:a16="http://schemas.microsoft.com/office/drawing/2014/main" id="{7DC53A43-55B6-4D8D-A12E-637F7F14E741}"/>
                    </a:ext>
                  </a:extLst>
                </p:cNvPr>
                <p:cNvGrpSpPr/>
                <p:nvPr/>
              </p:nvGrpSpPr>
              <p:grpSpPr>
                <a:xfrm>
                  <a:off x="8206228" y="4636944"/>
                  <a:ext cx="270054" cy="295513"/>
                  <a:chOff x="8195379" y="4636944"/>
                  <a:chExt cx="270054" cy="295513"/>
                </a:xfrm>
              </p:grpSpPr>
              <p:grpSp>
                <p:nvGrpSpPr>
                  <p:cNvPr id="483" name="그룹 482">
                    <a:extLst>
                      <a:ext uri="{FF2B5EF4-FFF2-40B4-BE49-F238E27FC236}">
                        <a16:creationId xmlns:a16="http://schemas.microsoft.com/office/drawing/2014/main" id="{53ECDD3F-88C7-4AE9-B4EC-4EE7BFBB35E6}"/>
                      </a:ext>
                    </a:extLst>
                  </p:cNvPr>
                  <p:cNvGrpSpPr/>
                  <p:nvPr/>
                </p:nvGrpSpPr>
                <p:grpSpPr>
                  <a:xfrm>
                    <a:off x="8195379" y="4636944"/>
                    <a:ext cx="217562" cy="249372"/>
                    <a:chOff x="7971802" y="-2010646"/>
                    <a:chExt cx="1254159" cy="1437547"/>
                  </a:xfrm>
                  <a:noFill/>
                </p:grpSpPr>
                <p:sp>
                  <p:nvSpPr>
                    <p:cNvPr id="487" name="자유형: 도형 486">
                      <a:extLst>
                        <a:ext uri="{FF2B5EF4-FFF2-40B4-BE49-F238E27FC236}">
                          <a16:creationId xmlns:a16="http://schemas.microsoft.com/office/drawing/2014/main" id="{35AB44EF-5472-4B68-8FCB-5024CEE3F94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88" name="자유형: 도형 487">
                      <a:extLst>
                        <a:ext uri="{FF2B5EF4-FFF2-40B4-BE49-F238E27FC236}">
                          <a16:creationId xmlns:a16="http://schemas.microsoft.com/office/drawing/2014/main" id="{998AB083-FA16-4031-A380-064A95C0FCB3}"/>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84" name="그룹 483">
                    <a:extLst>
                      <a:ext uri="{FF2B5EF4-FFF2-40B4-BE49-F238E27FC236}">
                        <a16:creationId xmlns:a16="http://schemas.microsoft.com/office/drawing/2014/main" id="{A632FEE9-9F1E-4C58-85F8-29364F42BF58}"/>
                      </a:ext>
                    </a:extLst>
                  </p:cNvPr>
                  <p:cNvGrpSpPr/>
                  <p:nvPr/>
                </p:nvGrpSpPr>
                <p:grpSpPr>
                  <a:xfrm>
                    <a:off x="8360451" y="4827475"/>
                    <a:ext cx="104982" cy="104982"/>
                    <a:chOff x="8382149" y="4833825"/>
                    <a:chExt cx="104982" cy="104982"/>
                  </a:xfrm>
                </p:grpSpPr>
                <p:sp>
                  <p:nvSpPr>
                    <p:cNvPr id="485" name="Oval">
                      <a:extLst>
                        <a:ext uri="{FF2B5EF4-FFF2-40B4-BE49-F238E27FC236}">
                          <a16:creationId xmlns:a16="http://schemas.microsoft.com/office/drawing/2014/main" id="{53A136B1-89E6-4314-AE0B-196E694A8BE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86" name="그래픽 485" descr="닫기">
                      <a:extLst>
                        <a:ext uri="{FF2B5EF4-FFF2-40B4-BE49-F238E27FC236}">
                          <a16:creationId xmlns:a16="http://schemas.microsoft.com/office/drawing/2014/main" id="{DB71593B-6586-42BF-A44B-FB75090C105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480" name="그래픽 479" descr="미래">
                <a:extLst>
                  <a:ext uri="{FF2B5EF4-FFF2-40B4-BE49-F238E27FC236}">
                    <a16:creationId xmlns:a16="http://schemas.microsoft.com/office/drawing/2014/main" id="{34E3AFFE-FFD1-49E2-9FA6-08298635468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474" name="사각형: 둥근 모서리 473">
              <a:extLst>
                <a:ext uri="{FF2B5EF4-FFF2-40B4-BE49-F238E27FC236}">
                  <a16:creationId xmlns:a16="http://schemas.microsoft.com/office/drawing/2014/main" id="{3425C923-7683-48FB-A379-D8574ECB6865}"/>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501" name="그룹 500">
            <a:extLst>
              <a:ext uri="{FF2B5EF4-FFF2-40B4-BE49-F238E27FC236}">
                <a16:creationId xmlns:a16="http://schemas.microsoft.com/office/drawing/2014/main" id="{74774FC1-FAAE-4D2A-A170-1E1C5563FE60}"/>
              </a:ext>
            </a:extLst>
          </p:cNvPr>
          <p:cNvGrpSpPr/>
          <p:nvPr/>
        </p:nvGrpSpPr>
        <p:grpSpPr>
          <a:xfrm>
            <a:off x="3181589" y="3726170"/>
            <a:ext cx="5165826" cy="457946"/>
            <a:chOff x="3191958" y="1865768"/>
            <a:chExt cx="5165826" cy="457946"/>
          </a:xfrm>
        </p:grpSpPr>
        <p:sp>
          <p:nvSpPr>
            <p:cNvPr id="502" name="Text Box">
              <a:extLst>
                <a:ext uri="{FF2B5EF4-FFF2-40B4-BE49-F238E27FC236}">
                  <a16:creationId xmlns:a16="http://schemas.microsoft.com/office/drawing/2014/main" id="{B76D5884-CC0B-4D5B-8EF5-2408AB5AA53E}"/>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503" name="직사각형 502">
              <a:extLst>
                <a:ext uri="{FF2B5EF4-FFF2-40B4-BE49-F238E27FC236}">
                  <a16:creationId xmlns:a16="http://schemas.microsoft.com/office/drawing/2014/main" id="{4EA11EB2-4952-48F0-8F24-CBDCB6715309}"/>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504" name="그룹 503">
              <a:extLst>
                <a:ext uri="{FF2B5EF4-FFF2-40B4-BE49-F238E27FC236}">
                  <a16:creationId xmlns:a16="http://schemas.microsoft.com/office/drawing/2014/main" id="{6A5341A7-7F9A-499E-8ED8-100D7B704EE4}"/>
                </a:ext>
              </a:extLst>
            </p:cNvPr>
            <p:cNvGrpSpPr/>
            <p:nvPr/>
          </p:nvGrpSpPr>
          <p:grpSpPr>
            <a:xfrm>
              <a:off x="3311238" y="1971630"/>
              <a:ext cx="502229" cy="246221"/>
              <a:chOff x="4392611" y="1907356"/>
              <a:chExt cx="502229" cy="246221"/>
            </a:xfrm>
          </p:grpSpPr>
          <p:sp>
            <p:nvSpPr>
              <p:cNvPr id="533" name="직사각형 532">
                <a:extLst>
                  <a:ext uri="{FF2B5EF4-FFF2-40B4-BE49-F238E27FC236}">
                    <a16:creationId xmlns:a16="http://schemas.microsoft.com/office/drawing/2014/main" id="{710CBF0F-0F7D-4228-89DA-977C17A408B3}"/>
                  </a:ext>
                </a:extLst>
              </p:cNvPr>
              <p:cNvSpPr/>
              <p:nvPr/>
            </p:nvSpPr>
            <p:spPr>
              <a:xfrm>
                <a:off x="4639641" y="190735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34" name="그룹 533">
                <a:extLst>
                  <a:ext uri="{FF2B5EF4-FFF2-40B4-BE49-F238E27FC236}">
                    <a16:creationId xmlns:a16="http://schemas.microsoft.com/office/drawing/2014/main" id="{7392C1C1-C0BC-45AB-8535-E934509C3D97}"/>
                  </a:ext>
                </a:extLst>
              </p:cNvPr>
              <p:cNvGrpSpPr/>
              <p:nvPr/>
            </p:nvGrpSpPr>
            <p:grpSpPr>
              <a:xfrm>
                <a:off x="4392611" y="1954866"/>
                <a:ext cx="151200" cy="151200"/>
                <a:chOff x="4392611" y="1954866"/>
                <a:chExt cx="151200" cy="151200"/>
              </a:xfrm>
            </p:grpSpPr>
            <p:sp>
              <p:nvSpPr>
                <p:cNvPr id="535" name="자유형: 도형 534">
                  <a:extLst>
                    <a:ext uri="{FF2B5EF4-FFF2-40B4-BE49-F238E27FC236}">
                      <a16:creationId xmlns:a16="http://schemas.microsoft.com/office/drawing/2014/main" id="{17E8975D-F1CF-4840-AA56-0522DB6E1DBF}"/>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36" name="자유형: 도형 535">
                  <a:extLst>
                    <a:ext uri="{FF2B5EF4-FFF2-40B4-BE49-F238E27FC236}">
                      <a16:creationId xmlns:a16="http://schemas.microsoft.com/office/drawing/2014/main" id="{8B70DC0A-8299-43A9-89C2-2A1595B26EFA}"/>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505" name="그룹 504">
              <a:extLst>
                <a:ext uri="{FF2B5EF4-FFF2-40B4-BE49-F238E27FC236}">
                  <a16:creationId xmlns:a16="http://schemas.microsoft.com/office/drawing/2014/main" id="{4673ABCC-7C5A-450C-9A1F-A877C5896484}"/>
                </a:ext>
              </a:extLst>
            </p:cNvPr>
            <p:cNvGrpSpPr/>
            <p:nvPr/>
          </p:nvGrpSpPr>
          <p:grpSpPr>
            <a:xfrm>
              <a:off x="3962761" y="2004146"/>
              <a:ext cx="171825" cy="171825"/>
              <a:chOff x="8900462" y="5758893"/>
              <a:chExt cx="914400" cy="914400"/>
            </a:xfrm>
          </p:grpSpPr>
          <p:sp>
            <p:nvSpPr>
              <p:cNvPr id="530" name="타원 529">
                <a:extLst>
                  <a:ext uri="{FF2B5EF4-FFF2-40B4-BE49-F238E27FC236}">
                    <a16:creationId xmlns:a16="http://schemas.microsoft.com/office/drawing/2014/main" id="{C437C527-6A01-4847-9517-5EAC146F6756}"/>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32" name="직선 연결선 531">
                <a:extLst>
                  <a:ext uri="{FF2B5EF4-FFF2-40B4-BE49-F238E27FC236}">
                    <a16:creationId xmlns:a16="http://schemas.microsoft.com/office/drawing/2014/main" id="{4B015F6A-A0CE-4AF8-A682-0DAA954C43DE}"/>
                  </a:ext>
                </a:extLst>
              </p:cNvPr>
              <p:cNvCxnSpPr>
                <a:stCxn id="530" idx="7"/>
                <a:endCxn id="530"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06" name="그룹 505">
              <a:extLst>
                <a:ext uri="{FF2B5EF4-FFF2-40B4-BE49-F238E27FC236}">
                  <a16:creationId xmlns:a16="http://schemas.microsoft.com/office/drawing/2014/main" id="{86748058-0C68-4315-92BB-5B9E655E4C12}"/>
                </a:ext>
              </a:extLst>
            </p:cNvPr>
            <p:cNvGrpSpPr/>
            <p:nvPr/>
          </p:nvGrpSpPr>
          <p:grpSpPr>
            <a:xfrm>
              <a:off x="6658505" y="1947940"/>
              <a:ext cx="1634798" cy="293600"/>
              <a:chOff x="8987029" y="6075424"/>
              <a:chExt cx="1634798" cy="293600"/>
            </a:xfrm>
          </p:grpSpPr>
          <p:grpSp>
            <p:nvGrpSpPr>
              <p:cNvPr id="508" name="그룹 507">
                <a:extLst>
                  <a:ext uri="{FF2B5EF4-FFF2-40B4-BE49-F238E27FC236}">
                    <a16:creationId xmlns:a16="http://schemas.microsoft.com/office/drawing/2014/main" id="{B63EDF32-F2D6-4638-9414-438F501F981B}"/>
                  </a:ext>
                </a:extLst>
              </p:cNvPr>
              <p:cNvGrpSpPr/>
              <p:nvPr/>
            </p:nvGrpSpPr>
            <p:grpSpPr>
              <a:xfrm>
                <a:off x="10002348" y="6075424"/>
                <a:ext cx="281917" cy="285412"/>
                <a:chOff x="6284958" y="3632365"/>
                <a:chExt cx="513408" cy="513408"/>
              </a:xfrm>
            </p:grpSpPr>
            <p:sp>
              <p:nvSpPr>
                <p:cNvPr id="528" name="Oval">
                  <a:extLst>
                    <a:ext uri="{FF2B5EF4-FFF2-40B4-BE49-F238E27FC236}">
                      <a16:creationId xmlns:a16="http://schemas.microsoft.com/office/drawing/2014/main" id="{6CFF24A0-6474-464D-AE9C-2246A671CE7F}"/>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9" name="Create">
                  <a:extLst>
                    <a:ext uri="{FF2B5EF4-FFF2-40B4-BE49-F238E27FC236}">
                      <a16:creationId xmlns:a16="http://schemas.microsoft.com/office/drawing/2014/main" id="{8BAD3734-FAE2-4A77-9977-D26C2068CEF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09" name="그룹 508">
                <a:extLst>
                  <a:ext uri="{FF2B5EF4-FFF2-40B4-BE49-F238E27FC236}">
                    <a16:creationId xmlns:a16="http://schemas.microsoft.com/office/drawing/2014/main" id="{D8759340-C159-4F9E-BB27-126513EB482F}"/>
                  </a:ext>
                </a:extLst>
              </p:cNvPr>
              <p:cNvGrpSpPr/>
              <p:nvPr/>
            </p:nvGrpSpPr>
            <p:grpSpPr>
              <a:xfrm>
                <a:off x="9664786" y="6083612"/>
                <a:ext cx="281917" cy="285412"/>
                <a:chOff x="6603234" y="4517407"/>
                <a:chExt cx="488446" cy="488446"/>
              </a:xfrm>
            </p:grpSpPr>
            <p:sp>
              <p:nvSpPr>
                <p:cNvPr id="525" name="Oval">
                  <a:extLst>
                    <a:ext uri="{FF2B5EF4-FFF2-40B4-BE49-F238E27FC236}">
                      <a16:creationId xmlns:a16="http://schemas.microsoft.com/office/drawing/2014/main" id="{9D5577B3-0247-466E-826F-1C06A2765DF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7" name="Freeform 130">
                  <a:extLst>
                    <a:ext uri="{FF2B5EF4-FFF2-40B4-BE49-F238E27FC236}">
                      <a16:creationId xmlns:a16="http://schemas.microsoft.com/office/drawing/2014/main" id="{50A267A8-6D51-4A55-B50A-C1BC188CF7A0}"/>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10" name="그룹 509">
                <a:extLst>
                  <a:ext uri="{FF2B5EF4-FFF2-40B4-BE49-F238E27FC236}">
                    <a16:creationId xmlns:a16="http://schemas.microsoft.com/office/drawing/2014/main" id="{3C1ABB56-6FEA-41C6-8ECB-A781E58FEB32}"/>
                  </a:ext>
                </a:extLst>
              </p:cNvPr>
              <p:cNvGrpSpPr/>
              <p:nvPr/>
            </p:nvGrpSpPr>
            <p:grpSpPr>
              <a:xfrm>
                <a:off x="8987029" y="6083609"/>
                <a:ext cx="281917" cy="285413"/>
                <a:chOff x="8463884" y="6122086"/>
                <a:chExt cx="281917" cy="285413"/>
              </a:xfrm>
            </p:grpSpPr>
            <p:sp>
              <p:nvSpPr>
                <p:cNvPr id="523" name="Oval">
                  <a:extLst>
                    <a:ext uri="{FF2B5EF4-FFF2-40B4-BE49-F238E27FC236}">
                      <a16:creationId xmlns:a16="http://schemas.microsoft.com/office/drawing/2014/main" id="{4D3A62DB-707D-40FC-93AB-DE197AE09C38}"/>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4" name="Phone">
                  <a:extLst>
                    <a:ext uri="{FF2B5EF4-FFF2-40B4-BE49-F238E27FC236}">
                      <a16:creationId xmlns:a16="http://schemas.microsoft.com/office/drawing/2014/main" id="{DF569091-3DB8-4767-8B6C-47D5E62E230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511" name="Oval">
                <a:extLst>
                  <a:ext uri="{FF2B5EF4-FFF2-40B4-BE49-F238E27FC236}">
                    <a16:creationId xmlns:a16="http://schemas.microsoft.com/office/drawing/2014/main" id="{D0C95A53-CA66-43E4-97FE-9927208C3FC1}"/>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13" name="그룹 512">
                <a:extLst>
                  <a:ext uri="{FF2B5EF4-FFF2-40B4-BE49-F238E27FC236}">
                    <a16:creationId xmlns:a16="http://schemas.microsoft.com/office/drawing/2014/main" id="{257C2AD5-5864-4416-B9E1-5C06DF5AD6A2}"/>
                  </a:ext>
                </a:extLst>
              </p:cNvPr>
              <p:cNvGrpSpPr/>
              <p:nvPr/>
            </p:nvGrpSpPr>
            <p:grpSpPr>
              <a:xfrm>
                <a:off x="10339910" y="6075424"/>
                <a:ext cx="281917" cy="285412"/>
                <a:chOff x="8097032" y="4517407"/>
                <a:chExt cx="488446" cy="488446"/>
              </a:xfrm>
            </p:grpSpPr>
            <p:sp>
              <p:nvSpPr>
                <p:cNvPr id="515" name="Oval">
                  <a:extLst>
                    <a:ext uri="{FF2B5EF4-FFF2-40B4-BE49-F238E27FC236}">
                      <a16:creationId xmlns:a16="http://schemas.microsoft.com/office/drawing/2014/main" id="{F6F2802B-B560-49D8-81E9-14DF4E1FDFB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16" name="그룹 515">
                  <a:extLst>
                    <a:ext uri="{FF2B5EF4-FFF2-40B4-BE49-F238E27FC236}">
                      <a16:creationId xmlns:a16="http://schemas.microsoft.com/office/drawing/2014/main" id="{9AAEFF87-E79C-4C4C-81A3-B3C0128C5D94}"/>
                    </a:ext>
                  </a:extLst>
                </p:cNvPr>
                <p:cNvGrpSpPr/>
                <p:nvPr/>
              </p:nvGrpSpPr>
              <p:grpSpPr>
                <a:xfrm>
                  <a:off x="8206228" y="4636944"/>
                  <a:ext cx="270054" cy="295513"/>
                  <a:chOff x="8195379" y="4636944"/>
                  <a:chExt cx="270054" cy="295513"/>
                </a:xfrm>
              </p:grpSpPr>
              <p:grpSp>
                <p:nvGrpSpPr>
                  <p:cNvPr id="517" name="그룹 516">
                    <a:extLst>
                      <a:ext uri="{FF2B5EF4-FFF2-40B4-BE49-F238E27FC236}">
                        <a16:creationId xmlns:a16="http://schemas.microsoft.com/office/drawing/2014/main" id="{E884B5F2-D394-4FD6-90D2-B8E25E76E9C0}"/>
                      </a:ext>
                    </a:extLst>
                  </p:cNvPr>
                  <p:cNvGrpSpPr/>
                  <p:nvPr/>
                </p:nvGrpSpPr>
                <p:grpSpPr>
                  <a:xfrm>
                    <a:off x="8195379" y="4636944"/>
                    <a:ext cx="217562" cy="249372"/>
                    <a:chOff x="7971802" y="-2010646"/>
                    <a:chExt cx="1254159" cy="1437547"/>
                  </a:xfrm>
                  <a:noFill/>
                </p:grpSpPr>
                <p:sp>
                  <p:nvSpPr>
                    <p:cNvPr id="521" name="자유형: 도형 520">
                      <a:extLst>
                        <a:ext uri="{FF2B5EF4-FFF2-40B4-BE49-F238E27FC236}">
                          <a16:creationId xmlns:a16="http://schemas.microsoft.com/office/drawing/2014/main" id="{29B11A9B-10D3-4E90-BBE9-FD831034422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22" name="자유형: 도형 521">
                      <a:extLst>
                        <a:ext uri="{FF2B5EF4-FFF2-40B4-BE49-F238E27FC236}">
                          <a16:creationId xmlns:a16="http://schemas.microsoft.com/office/drawing/2014/main" id="{11225FF1-3E81-4EB2-9770-1CF2A3380F9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18" name="그룹 517">
                    <a:extLst>
                      <a:ext uri="{FF2B5EF4-FFF2-40B4-BE49-F238E27FC236}">
                        <a16:creationId xmlns:a16="http://schemas.microsoft.com/office/drawing/2014/main" id="{81101AAA-F145-4A1C-8FAB-558D3C43AB37}"/>
                      </a:ext>
                    </a:extLst>
                  </p:cNvPr>
                  <p:cNvGrpSpPr/>
                  <p:nvPr/>
                </p:nvGrpSpPr>
                <p:grpSpPr>
                  <a:xfrm>
                    <a:off x="8360451" y="4827475"/>
                    <a:ext cx="104982" cy="104982"/>
                    <a:chOff x="8382149" y="4833825"/>
                    <a:chExt cx="104982" cy="104982"/>
                  </a:xfrm>
                </p:grpSpPr>
                <p:sp>
                  <p:nvSpPr>
                    <p:cNvPr id="519" name="Oval">
                      <a:extLst>
                        <a:ext uri="{FF2B5EF4-FFF2-40B4-BE49-F238E27FC236}">
                          <a16:creationId xmlns:a16="http://schemas.microsoft.com/office/drawing/2014/main" id="{1130352A-1477-446E-A03B-192B6C0E891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20" name="그래픽 519" descr="닫기">
                      <a:extLst>
                        <a:ext uri="{FF2B5EF4-FFF2-40B4-BE49-F238E27FC236}">
                          <a16:creationId xmlns:a16="http://schemas.microsoft.com/office/drawing/2014/main" id="{CFDC8B41-2DAA-48B3-82BF-9EEBBE2B1C3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514" name="그래픽 513" descr="미래">
                <a:extLst>
                  <a:ext uri="{FF2B5EF4-FFF2-40B4-BE49-F238E27FC236}">
                    <a16:creationId xmlns:a16="http://schemas.microsoft.com/office/drawing/2014/main" id="{460BF4A6-5484-426F-8AEE-9E26FA170347}"/>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507" name="사각형: 둥근 모서리 506">
              <a:extLst>
                <a:ext uri="{FF2B5EF4-FFF2-40B4-BE49-F238E27FC236}">
                  <a16:creationId xmlns:a16="http://schemas.microsoft.com/office/drawing/2014/main" id="{1CF22A95-7545-42B3-BF3F-7D5EFA0388BA}"/>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537" name="그룹 536">
            <a:extLst>
              <a:ext uri="{FF2B5EF4-FFF2-40B4-BE49-F238E27FC236}">
                <a16:creationId xmlns:a16="http://schemas.microsoft.com/office/drawing/2014/main" id="{EDED626B-ED28-4409-BCD4-C859FE29587D}"/>
              </a:ext>
            </a:extLst>
          </p:cNvPr>
          <p:cNvGrpSpPr/>
          <p:nvPr/>
        </p:nvGrpSpPr>
        <p:grpSpPr>
          <a:xfrm>
            <a:off x="3181589" y="4232048"/>
            <a:ext cx="5165826" cy="457946"/>
            <a:chOff x="3191958" y="1865768"/>
            <a:chExt cx="5165826" cy="457946"/>
          </a:xfrm>
        </p:grpSpPr>
        <p:sp>
          <p:nvSpPr>
            <p:cNvPr id="538" name="Text Box">
              <a:extLst>
                <a:ext uri="{FF2B5EF4-FFF2-40B4-BE49-F238E27FC236}">
                  <a16:creationId xmlns:a16="http://schemas.microsoft.com/office/drawing/2014/main" id="{D0972DF6-198B-4B39-BEDA-0DB747FE49B8}"/>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539" name="직사각형 538">
              <a:extLst>
                <a:ext uri="{FF2B5EF4-FFF2-40B4-BE49-F238E27FC236}">
                  <a16:creationId xmlns:a16="http://schemas.microsoft.com/office/drawing/2014/main" id="{D1DB0173-2E68-494D-977A-D5F5499BA4E9}"/>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540" name="그룹 539">
              <a:extLst>
                <a:ext uri="{FF2B5EF4-FFF2-40B4-BE49-F238E27FC236}">
                  <a16:creationId xmlns:a16="http://schemas.microsoft.com/office/drawing/2014/main" id="{B37C7C05-8DAF-42F8-A2A7-AF912C198504}"/>
                </a:ext>
              </a:extLst>
            </p:cNvPr>
            <p:cNvGrpSpPr/>
            <p:nvPr/>
          </p:nvGrpSpPr>
          <p:grpSpPr>
            <a:xfrm>
              <a:off x="3311238" y="1971630"/>
              <a:ext cx="502229" cy="246221"/>
              <a:chOff x="4392611" y="1907356"/>
              <a:chExt cx="502229" cy="246221"/>
            </a:xfrm>
          </p:grpSpPr>
          <p:sp>
            <p:nvSpPr>
              <p:cNvPr id="567" name="직사각형 566">
                <a:extLst>
                  <a:ext uri="{FF2B5EF4-FFF2-40B4-BE49-F238E27FC236}">
                    <a16:creationId xmlns:a16="http://schemas.microsoft.com/office/drawing/2014/main" id="{DA79D9AB-DA60-4DB1-9C09-C973199A16E1}"/>
                  </a:ext>
                </a:extLst>
              </p:cNvPr>
              <p:cNvSpPr/>
              <p:nvPr/>
            </p:nvSpPr>
            <p:spPr>
              <a:xfrm>
                <a:off x="4639641" y="190735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68" name="그룹 567">
                <a:extLst>
                  <a:ext uri="{FF2B5EF4-FFF2-40B4-BE49-F238E27FC236}">
                    <a16:creationId xmlns:a16="http://schemas.microsoft.com/office/drawing/2014/main" id="{C3877AA8-BB07-4410-AF89-FC056842A19A}"/>
                  </a:ext>
                </a:extLst>
              </p:cNvPr>
              <p:cNvGrpSpPr/>
              <p:nvPr/>
            </p:nvGrpSpPr>
            <p:grpSpPr>
              <a:xfrm>
                <a:off x="4392611" y="1954866"/>
                <a:ext cx="151200" cy="151200"/>
                <a:chOff x="4392611" y="1954866"/>
                <a:chExt cx="151200" cy="151200"/>
              </a:xfrm>
            </p:grpSpPr>
            <p:sp>
              <p:nvSpPr>
                <p:cNvPr id="569" name="자유형: 도형 568">
                  <a:extLst>
                    <a:ext uri="{FF2B5EF4-FFF2-40B4-BE49-F238E27FC236}">
                      <a16:creationId xmlns:a16="http://schemas.microsoft.com/office/drawing/2014/main" id="{0B1977B2-CBA3-46D3-8315-8F617732971A}"/>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570" name="자유형: 도형 569">
                  <a:extLst>
                    <a:ext uri="{FF2B5EF4-FFF2-40B4-BE49-F238E27FC236}">
                      <a16:creationId xmlns:a16="http://schemas.microsoft.com/office/drawing/2014/main" id="{7F683363-DCCE-4315-A16C-16A64C20BABD}"/>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541" name="그룹 540">
              <a:extLst>
                <a:ext uri="{FF2B5EF4-FFF2-40B4-BE49-F238E27FC236}">
                  <a16:creationId xmlns:a16="http://schemas.microsoft.com/office/drawing/2014/main" id="{7358DDF8-A175-4159-9AE5-94533FD1EA5F}"/>
                </a:ext>
              </a:extLst>
            </p:cNvPr>
            <p:cNvGrpSpPr/>
            <p:nvPr/>
          </p:nvGrpSpPr>
          <p:grpSpPr>
            <a:xfrm>
              <a:off x="3962761" y="2004146"/>
              <a:ext cx="171825" cy="171825"/>
              <a:chOff x="8900462" y="5758893"/>
              <a:chExt cx="914400" cy="914400"/>
            </a:xfrm>
          </p:grpSpPr>
          <p:sp>
            <p:nvSpPr>
              <p:cNvPr id="565" name="타원 564">
                <a:extLst>
                  <a:ext uri="{FF2B5EF4-FFF2-40B4-BE49-F238E27FC236}">
                    <a16:creationId xmlns:a16="http://schemas.microsoft.com/office/drawing/2014/main" id="{59646162-DD59-4028-950D-AC739A42D074}"/>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66" name="직선 연결선 565">
                <a:extLst>
                  <a:ext uri="{FF2B5EF4-FFF2-40B4-BE49-F238E27FC236}">
                    <a16:creationId xmlns:a16="http://schemas.microsoft.com/office/drawing/2014/main" id="{2478C790-F76F-4E15-A64F-76855DC855EE}"/>
                  </a:ext>
                </a:extLst>
              </p:cNvPr>
              <p:cNvCxnSpPr>
                <a:stCxn id="565" idx="7"/>
                <a:endCxn id="565"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42" name="그룹 541">
              <a:extLst>
                <a:ext uri="{FF2B5EF4-FFF2-40B4-BE49-F238E27FC236}">
                  <a16:creationId xmlns:a16="http://schemas.microsoft.com/office/drawing/2014/main" id="{B99C420D-33E3-4F39-A2BD-94D86E0EB81B}"/>
                </a:ext>
              </a:extLst>
            </p:cNvPr>
            <p:cNvGrpSpPr/>
            <p:nvPr/>
          </p:nvGrpSpPr>
          <p:grpSpPr>
            <a:xfrm>
              <a:off x="6658505" y="1947940"/>
              <a:ext cx="1634798" cy="293600"/>
              <a:chOff x="8987029" y="6075424"/>
              <a:chExt cx="1634798" cy="293600"/>
            </a:xfrm>
          </p:grpSpPr>
          <p:grpSp>
            <p:nvGrpSpPr>
              <p:cNvPr id="544" name="그룹 543">
                <a:extLst>
                  <a:ext uri="{FF2B5EF4-FFF2-40B4-BE49-F238E27FC236}">
                    <a16:creationId xmlns:a16="http://schemas.microsoft.com/office/drawing/2014/main" id="{DBB9A20D-3251-4971-A5BD-646FB09438C7}"/>
                  </a:ext>
                </a:extLst>
              </p:cNvPr>
              <p:cNvGrpSpPr/>
              <p:nvPr/>
            </p:nvGrpSpPr>
            <p:grpSpPr>
              <a:xfrm>
                <a:off x="10002348" y="6075424"/>
                <a:ext cx="281917" cy="285412"/>
                <a:chOff x="6284958" y="3632365"/>
                <a:chExt cx="513408" cy="513408"/>
              </a:xfrm>
            </p:grpSpPr>
            <p:sp>
              <p:nvSpPr>
                <p:cNvPr id="563" name="Oval">
                  <a:extLst>
                    <a:ext uri="{FF2B5EF4-FFF2-40B4-BE49-F238E27FC236}">
                      <a16:creationId xmlns:a16="http://schemas.microsoft.com/office/drawing/2014/main" id="{B1F5776E-4E53-4502-AB24-8152D338FE0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64" name="Create">
                  <a:extLst>
                    <a:ext uri="{FF2B5EF4-FFF2-40B4-BE49-F238E27FC236}">
                      <a16:creationId xmlns:a16="http://schemas.microsoft.com/office/drawing/2014/main" id="{CA966825-52ED-4DDE-BA2A-F8637EA5ACA5}"/>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46" name="그룹 545">
                <a:extLst>
                  <a:ext uri="{FF2B5EF4-FFF2-40B4-BE49-F238E27FC236}">
                    <a16:creationId xmlns:a16="http://schemas.microsoft.com/office/drawing/2014/main" id="{A67F13E1-6772-4242-B72E-7FE97B181124}"/>
                  </a:ext>
                </a:extLst>
              </p:cNvPr>
              <p:cNvGrpSpPr/>
              <p:nvPr/>
            </p:nvGrpSpPr>
            <p:grpSpPr>
              <a:xfrm>
                <a:off x="9664786" y="6083612"/>
                <a:ext cx="281917" cy="285412"/>
                <a:chOff x="6603234" y="4517407"/>
                <a:chExt cx="488446" cy="488446"/>
              </a:xfrm>
            </p:grpSpPr>
            <p:sp>
              <p:nvSpPr>
                <p:cNvPr id="561" name="Oval">
                  <a:extLst>
                    <a:ext uri="{FF2B5EF4-FFF2-40B4-BE49-F238E27FC236}">
                      <a16:creationId xmlns:a16="http://schemas.microsoft.com/office/drawing/2014/main" id="{134C9E19-4D11-4C21-9E77-A8169802E7E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62" name="Freeform 130">
                  <a:extLst>
                    <a:ext uri="{FF2B5EF4-FFF2-40B4-BE49-F238E27FC236}">
                      <a16:creationId xmlns:a16="http://schemas.microsoft.com/office/drawing/2014/main" id="{038BE56A-3343-49D2-9194-F2299F567ED7}"/>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47" name="그룹 546">
                <a:extLst>
                  <a:ext uri="{FF2B5EF4-FFF2-40B4-BE49-F238E27FC236}">
                    <a16:creationId xmlns:a16="http://schemas.microsoft.com/office/drawing/2014/main" id="{5C9027E8-9254-4BAE-A108-DFD2075EA21A}"/>
                  </a:ext>
                </a:extLst>
              </p:cNvPr>
              <p:cNvGrpSpPr/>
              <p:nvPr/>
            </p:nvGrpSpPr>
            <p:grpSpPr>
              <a:xfrm>
                <a:off x="8987029" y="6083609"/>
                <a:ext cx="281917" cy="285413"/>
                <a:chOff x="8463884" y="6122086"/>
                <a:chExt cx="281917" cy="285413"/>
              </a:xfrm>
            </p:grpSpPr>
            <p:sp>
              <p:nvSpPr>
                <p:cNvPr id="559" name="Oval">
                  <a:extLst>
                    <a:ext uri="{FF2B5EF4-FFF2-40B4-BE49-F238E27FC236}">
                      <a16:creationId xmlns:a16="http://schemas.microsoft.com/office/drawing/2014/main" id="{3486721E-DD49-49CF-8D1F-F87FF3C8F4B6}"/>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60" name="Phone">
                  <a:extLst>
                    <a:ext uri="{FF2B5EF4-FFF2-40B4-BE49-F238E27FC236}">
                      <a16:creationId xmlns:a16="http://schemas.microsoft.com/office/drawing/2014/main" id="{323105A9-79DD-4718-B00B-6A854D8252B0}"/>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548" name="Oval">
                <a:extLst>
                  <a:ext uri="{FF2B5EF4-FFF2-40B4-BE49-F238E27FC236}">
                    <a16:creationId xmlns:a16="http://schemas.microsoft.com/office/drawing/2014/main" id="{EFB6129F-79AC-49F1-92B8-C582A7DA0438}"/>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49" name="그룹 548">
                <a:extLst>
                  <a:ext uri="{FF2B5EF4-FFF2-40B4-BE49-F238E27FC236}">
                    <a16:creationId xmlns:a16="http://schemas.microsoft.com/office/drawing/2014/main" id="{36DE0AAE-8022-4AB2-A6AE-72F43D0CE8E0}"/>
                  </a:ext>
                </a:extLst>
              </p:cNvPr>
              <p:cNvGrpSpPr/>
              <p:nvPr/>
            </p:nvGrpSpPr>
            <p:grpSpPr>
              <a:xfrm>
                <a:off x="10339910" y="6075424"/>
                <a:ext cx="281917" cy="285412"/>
                <a:chOff x="8097032" y="4517407"/>
                <a:chExt cx="488446" cy="488446"/>
              </a:xfrm>
            </p:grpSpPr>
            <p:sp>
              <p:nvSpPr>
                <p:cNvPr id="551" name="Oval">
                  <a:extLst>
                    <a:ext uri="{FF2B5EF4-FFF2-40B4-BE49-F238E27FC236}">
                      <a16:creationId xmlns:a16="http://schemas.microsoft.com/office/drawing/2014/main" id="{5167E0D5-23E4-4644-8E13-DA5A9BFD14A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52" name="그룹 551">
                  <a:extLst>
                    <a:ext uri="{FF2B5EF4-FFF2-40B4-BE49-F238E27FC236}">
                      <a16:creationId xmlns:a16="http://schemas.microsoft.com/office/drawing/2014/main" id="{06F1A5BD-B87D-44DD-AB3E-F887FCAE1FC5}"/>
                    </a:ext>
                  </a:extLst>
                </p:cNvPr>
                <p:cNvGrpSpPr/>
                <p:nvPr/>
              </p:nvGrpSpPr>
              <p:grpSpPr>
                <a:xfrm>
                  <a:off x="8206228" y="4636944"/>
                  <a:ext cx="270054" cy="295513"/>
                  <a:chOff x="8195379" y="4636944"/>
                  <a:chExt cx="270054" cy="295513"/>
                </a:xfrm>
              </p:grpSpPr>
              <p:grpSp>
                <p:nvGrpSpPr>
                  <p:cNvPr id="553" name="그룹 552">
                    <a:extLst>
                      <a:ext uri="{FF2B5EF4-FFF2-40B4-BE49-F238E27FC236}">
                        <a16:creationId xmlns:a16="http://schemas.microsoft.com/office/drawing/2014/main" id="{B8DBE1DD-B781-42CA-B8C5-27BCC00F0B29}"/>
                      </a:ext>
                    </a:extLst>
                  </p:cNvPr>
                  <p:cNvGrpSpPr/>
                  <p:nvPr/>
                </p:nvGrpSpPr>
                <p:grpSpPr>
                  <a:xfrm>
                    <a:off x="8195379" y="4636944"/>
                    <a:ext cx="217562" cy="249372"/>
                    <a:chOff x="7971802" y="-2010646"/>
                    <a:chExt cx="1254159" cy="1437547"/>
                  </a:xfrm>
                  <a:noFill/>
                </p:grpSpPr>
                <p:sp>
                  <p:nvSpPr>
                    <p:cNvPr id="557" name="자유형: 도형 556">
                      <a:extLst>
                        <a:ext uri="{FF2B5EF4-FFF2-40B4-BE49-F238E27FC236}">
                          <a16:creationId xmlns:a16="http://schemas.microsoft.com/office/drawing/2014/main" id="{AE50BFE3-1334-4945-A390-18603316E07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58" name="자유형: 도형 557">
                      <a:extLst>
                        <a:ext uri="{FF2B5EF4-FFF2-40B4-BE49-F238E27FC236}">
                          <a16:creationId xmlns:a16="http://schemas.microsoft.com/office/drawing/2014/main" id="{0F9760B0-08A0-45B3-90DF-09BB2E8335E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54" name="그룹 553">
                    <a:extLst>
                      <a:ext uri="{FF2B5EF4-FFF2-40B4-BE49-F238E27FC236}">
                        <a16:creationId xmlns:a16="http://schemas.microsoft.com/office/drawing/2014/main" id="{486DCF38-CCF4-4E6C-83B0-340D73F7EFAB}"/>
                      </a:ext>
                    </a:extLst>
                  </p:cNvPr>
                  <p:cNvGrpSpPr/>
                  <p:nvPr/>
                </p:nvGrpSpPr>
                <p:grpSpPr>
                  <a:xfrm>
                    <a:off x="8360451" y="4827475"/>
                    <a:ext cx="104982" cy="104982"/>
                    <a:chOff x="8382149" y="4833825"/>
                    <a:chExt cx="104982" cy="104982"/>
                  </a:xfrm>
                </p:grpSpPr>
                <p:sp>
                  <p:nvSpPr>
                    <p:cNvPr id="555" name="Oval">
                      <a:extLst>
                        <a:ext uri="{FF2B5EF4-FFF2-40B4-BE49-F238E27FC236}">
                          <a16:creationId xmlns:a16="http://schemas.microsoft.com/office/drawing/2014/main" id="{EC882B80-34CE-4448-B1A4-C687CA46819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56" name="그래픽 555" descr="닫기">
                      <a:extLst>
                        <a:ext uri="{FF2B5EF4-FFF2-40B4-BE49-F238E27FC236}">
                          <a16:creationId xmlns:a16="http://schemas.microsoft.com/office/drawing/2014/main" id="{664ACA35-2751-42C9-97A5-1DE0F1E5272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550" name="그래픽 549" descr="미래">
                <a:extLst>
                  <a:ext uri="{FF2B5EF4-FFF2-40B4-BE49-F238E27FC236}">
                    <a16:creationId xmlns:a16="http://schemas.microsoft.com/office/drawing/2014/main" id="{0B92A2C6-64CD-4636-BE28-BE3E3C219414}"/>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543" name="사각형: 둥근 모서리 542">
              <a:extLst>
                <a:ext uri="{FF2B5EF4-FFF2-40B4-BE49-F238E27FC236}">
                  <a16:creationId xmlns:a16="http://schemas.microsoft.com/office/drawing/2014/main" id="{BA774033-163B-4A71-B4A9-6A7AEF2A24E4}"/>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571" name="그룹 570">
            <a:extLst>
              <a:ext uri="{FF2B5EF4-FFF2-40B4-BE49-F238E27FC236}">
                <a16:creationId xmlns:a16="http://schemas.microsoft.com/office/drawing/2014/main" id="{E0C46609-565D-4AA9-A71E-8E7D61188B63}"/>
              </a:ext>
            </a:extLst>
          </p:cNvPr>
          <p:cNvGrpSpPr/>
          <p:nvPr/>
        </p:nvGrpSpPr>
        <p:grpSpPr>
          <a:xfrm>
            <a:off x="3181589" y="4737926"/>
            <a:ext cx="5165826" cy="457946"/>
            <a:chOff x="3191958" y="1865768"/>
            <a:chExt cx="5165826" cy="457946"/>
          </a:xfrm>
        </p:grpSpPr>
        <p:sp>
          <p:nvSpPr>
            <p:cNvPr id="572" name="Text Box">
              <a:extLst>
                <a:ext uri="{FF2B5EF4-FFF2-40B4-BE49-F238E27FC236}">
                  <a16:creationId xmlns:a16="http://schemas.microsoft.com/office/drawing/2014/main" id="{0D5A673F-1D09-415E-9C50-2DD2AF6F7799}"/>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573" name="직사각형 572">
              <a:extLst>
                <a:ext uri="{FF2B5EF4-FFF2-40B4-BE49-F238E27FC236}">
                  <a16:creationId xmlns:a16="http://schemas.microsoft.com/office/drawing/2014/main" id="{4F2E4D07-C599-4B74-BAD7-C3EE5A7E60B8}"/>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574" name="그룹 573">
              <a:extLst>
                <a:ext uri="{FF2B5EF4-FFF2-40B4-BE49-F238E27FC236}">
                  <a16:creationId xmlns:a16="http://schemas.microsoft.com/office/drawing/2014/main" id="{ED041BAC-5B78-4CA4-9586-06DAA9F76CCD}"/>
                </a:ext>
              </a:extLst>
            </p:cNvPr>
            <p:cNvGrpSpPr/>
            <p:nvPr/>
          </p:nvGrpSpPr>
          <p:grpSpPr>
            <a:xfrm>
              <a:off x="3311238" y="1971630"/>
              <a:ext cx="502229" cy="246221"/>
              <a:chOff x="4392611" y="1907356"/>
              <a:chExt cx="502229" cy="246221"/>
            </a:xfrm>
          </p:grpSpPr>
          <p:sp>
            <p:nvSpPr>
              <p:cNvPr id="600" name="직사각형 599">
                <a:extLst>
                  <a:ext uri="{FF2B5EF4-FFF2-40B4-BE49-F238E27FC236}">
                    <a16:creationId xmlns:a16="http://schemas.microsoft.com/office/drawing/2014/main" id="{21393E6A-7E4E-4F2B-B51A-A3C5BE891B31}"/>
                  </a:ext>
                </a:extLst>
              </p:cNvPr>
              <p:cNvSpPr/>
              <p:nvPr/>
            </p:nvSpPr>
            <p:spPr>
              <a:xfrm>
                <a:off x="4639641" y="190735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7</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601" name="그룹 600">
                <a:extLst>
                  <a:ext uri="{FF2B5EF4-FFF2-40B4-BE49-F238E27FC236}">
                    <a16:creationId xmlns:a16="http://schemas.microsoft.com/office/drawing/2014/main" id="{8353F559-84FE-4BF7-8EA7-0360EE8B6634}"/>
                  </a:ext>
                </a:extLst>
              </p:cNvPr>
              <p:cNvGrpSpPr/>
              <p:nvPr/>
            </p:nvGrpSpPr>
            <p:grpSpPr>
              <a:xfrm>
                <a:off x="4392611" y="1954866"/>
                <a:ext cx="151200" cy="151200"/>
                <a:chOff x="4392611" y="1954866"/>
                <a:chExt cx="151200" cy="151200"/>
              </a:xfrm>
            </p:grpSpPr>
            <p:sp>
              <p:nvSpPr>
                <p:cNvPr id="602" name="자유형: 도형 601">
                  <a:extLst>
                    <a:ext uri="{FF2B5EF4-FFF2-40B4-BE49-F238E27FC236}">
                      <a16:creationId xmlns:a16="http://schemas.microsoft.com/office/drawing/2014/main" id="{556BA736-7250-4F87-91D9-DDCF319DE8C5}"/>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603" name="자유형: 도형 602">
                  <a:extLst>
                    <a:ext uri="{FF2B5EF4-FFF2-40B4-BE49-F238E27FC236}">
                      <a16:creationId xmlns:a16="http://schemas.microsoft.com/office/drawing/2014/main" id="{BD9970DA-8F46-4233-BD5B-E319F6DC13E2}"/>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575" name="그룹 574">
              <a:extLst>
                <a:ext uri="{FF2B5EF4-FFF2-40B4-BE49-F238E27FC236}">
                  <a16:creationId xmlns:a16="http://schemas.microsoft.com/office/drawing/2014/main" id="{1418A6ED-51F4-4E5D-A2C7-CEA121117367}"/>
                </a:ext>
              </a:extLst>
            </p:cNvPr>
            <p:cNvGrpSpPr/>
            <p:nvPr/>
          </p:nvGrpSpPr>
          <p:grpSpPr>
            <a:xfrm>
              <a:off x="3962761" y="2004146"/>
              <a:ext cx="171825" cy="171825"/>
              <a:chOff x="8900462" y="5758893"/>
              <a:chExt cx="914400" cy="914400"/>
            </a:xfrm>
          </p:grpSpPr>
          <p:sp>
            <p:nvSpPr>
              <p:cNvPr id="598" name="타원 597">
                <a:extLst>
                  <a:ext uri="{FF2B5EF4-FFF2-40B4-BE49-F238E27FC236}">
                    <a16:creationId xmlns:a16="http://schemas.microsoft.com/office/drawing/2014/main" id="{1DA8B2C0-B6B3-4A90-939B-50B6D5C866CF}"/>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599" name="직선 연결선 598">
                <a:extLst>
                  <a:ext uri="{FF2B5EF4-FFF2-40B4-BE49-F238E27FC236}">
                    <a16:creationId xmlns:a16="http://schemas.microsoft.com/office/drawing/2014/main" id="{B412C779-14A4-4A6C-8FE8-BBE042D6F3D5}"/>
                  </a:ext>
                </a:extLst>
              </p:cNvPr>
              <p:cNvCxnSpPr>
                <a:stCxn id="598" idx="7"/>
                <a:endCxn id="598"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6" name="그룹 575">
              <a:extLst>
                <a:ext uri="{FF2B5EF4-FFF2-40B4-BE49-F238E27FC236}">
                  <a16:creationId xmlns:a16="http://schemas.microsoft.com/office/drawing/2014/main" id="{4ACCB09D-19DC-487F-9A29-FBC2CCDA0005}"/>
                </a:ext>
              </a:extLst>
            </p:cNvPr>
            <p:cNvGrpSpPr/>
            <p:nvPr/>
          </p:nvGrpSpPr>
          <p:grpSpPr>
            <a:xfrm>
              <a:off x="6658505" y="1947940"/>
              <a:ext cx="1634798" cy="293600"/>
              <a:chOff x="8987029" y="6075424"/>
              <a:chExt cx="1634798" cy="293600"/>
            </a:xfrm>
          </p:grpSpPr>
          <p:grpSp>
            <p:nvGrpSpPr>
              <p:cNvPr id="578" name="그룹 577">
                <a:extLst>
                  <a:ext uri="{FF2B5EF4-FFF2-40B4-BE49-F238E27FC236}">
                    <a16:creationId xmlns:a16="http://schemas.microsoft.com/office/drawing/2014/main" id="{876B3B11-63E7-45F7-9E04-CFBFA2265C75}"/>
                  </a:ext>
                </a:extLst>
              </p:cNvPr>
              <p:cNvGrpSpPr/>
              <p:nvPr/>
            </p:nvGrpSpPr>
            <p:grpSpPr>
              <a:xfrm>
                <a:off x="10002348" y="6075424"/>
                <a:ext cx="281917" cy="285412"/>
                <a:chOff x="6284958" y="3632365"/>
                <a:chExt cx="513408" cy="513408"/>
              </a:xfrm>
            </p:grpSpPr>
            <p:sp>
              <p:nvSpPr>
                <p:cNvPr id="596" name="Oval">
                  <a:extLst>
                    <a:ext uri="{FF2B5EF4-FFF2-40B4-BE49-F238E27FC236}">
                      <a16:creationId xmlns:a16="http://schemas.microsoft.com/office/drawing/2014/main" id="{F30A70DB-09F9-4C56-8438-811B88ED9075}"/>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7" name="Create">
                  <a:extLst>
                    <a:ext uri="{FF2B5EF4-FFF2-40B4-BE49-F238E27FC236}">
                      <a16:creationId xmlns:a16="http://schemas.microsoft.com/office/drawing/2014/main" id="{2899DE64-CEFF-4F80-BB45-E0344D2E72D1}"/>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79" name="그룹 578">
                <a:extLst>
                  <a:ext uri="{FF2B5EF4-FFF2-40B4-BE49-F238E27FC236}">
                    <a16:creationId xmlns:a16="http://schemas.microsoft.com/office/drawing/2014/main" id="{D62D123A-18F0-49E4-B406-39CC6348F8C1}"/>
                  </a:ext>
                </a:extLst>
              </p:cNvPr>
              <p:cNvGrpSpPr/>
              <p:nvPr/>
            </p:nvGrpSpPr>
            <p:grpSpPr>
              <a:xfrm>
                <a:off x="9664786" y="6083612"/>
                <a:ext cx="281917" cy="285412"/>
                <a:chOff x="6603234" y="4517407"/>
                <a:chExt cx="488446" cy="488446"/>
              </a:xfrm>
            </p:grpSpPr>
            <p:sp>
              <p:nvSpPr>
                <p:cNvPr id="594" name="Oval">
                  <a:extLst>
                    <a:ext uri="{FF2B5EF4-FFF2-40B4-BE49-F238E27FC236}">
                      <a16:creationId xmlns:a16="http://schemas.microsoft.com/office/drawing/2014/main" id="{5F41826F-3F78-4EF3-8EE4-DD2AB26E63F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5" name="Freeform 130">
                  <a:extLst>
                    <a:ext uri="{FF2B5EF4-FFF2-40B4-BE49-F238E27FC236}">
                      <a16:creationId xmlns:a16="http://schemas.microsoft.com/office/drawing/2014/main" id="{8D361E83-7A01-4B1A-85A1-BE4769E8EBD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80" name="그룹 579">
                <a:extLst>
                  <a:ext uri="{FF2B5EF4-FFF2-40B4-BE49-F238E27FC236}">
                    <a16:creationId xmlns:a16="http://schemas.microsoft.com/office/drawing/2014/main" id="{3702257B-AC2C-4F11-97FD-7A30A3549241}"/>
                  </a:ext>
                </a:extLst>
              </p:cNvPr>
              <p:cNvGrpSpPr/>
              <p:nvPr/>
            </p:nvGrpSpPr>
            <p:grpSpPr>
              <a:xfrm>
                <a:off x="8987029" y="6083609"/>
                <a:ext cx="281917" cy="285413"/>
                <a:chOff x="8463884" y="6122086"/>
                <a:chExt cx="281917" cy="285413"/>
              </a:xfrm>
            </p:grpSpPr>
            <p:sp>
              <p:nvSpPr>
                <p:cNvPr id="592" name="Oval">
                  <a:extLst>
                    <a:ext uri="{FF2B5EF4-FFF2-40B4-BE49-F238E27FC236}">
                      <a16:creationId xmlns:a16="http://schemas.microsoft.com/office/drawing/2014/main" id="{224A2F75-E582-4ACD-9948-08B2EEB4E51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3" name="Phone">
                  <a:extLst>
                    <a:ext uri="{FF2B5EF4-FFF2-40B4-BE49-F238E27FC236}">
                      <a16:creationId xmlns:a16="http://schemas.microsoft.com/office/drawing/2014/main" id="{B7575986-4AF1-45E4-A76B-55D1AAC7373A}"/>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581" name="Oval">
                <a:extLst>
                  <a:ext uri="{FF2B5EF4-FFF2-40B4-BE49-F238E27FC236}">
                    <a16:creationId xmlns:a16="http://schemas.microsoft.com/office/drawing/2014/main" id="{C66E0330-6007-46CC-A219-8B5D7462B93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82" name="그룹 581">
                <a:extLst>
                  <a:ext uri="{FF2B5EF4-FFF2-40B4-BE49-F238E27FC236}">
                    <a16:creationId xmlns:a16="http://schemas.microsoft.com/office/drawing/2014/main" id="{56CABB11-BDE9-44BA-89EA-B1408BB2130F}"/>
                  </a:ext>
                </a:extLst>
              </p:cNvPr>
              <p:cNvGrpSpPr/>
              <p:nvPr/>
            </p:nvGrpSpPr>
            <p:grpSpPr>
              <a:xfrm>
                <a:off x="10339910" y="6075424"/>
                <a:ext cx="281917" cy="285412"/>
                <a:chOff x="8097032" y="4517407"/>
                <a:chExt cx="488446" cy="488446"/>
              </a:xfrm>
            </p:grpSpPr>
            <p:sp>
              <p:nvSpPr>
                <p:cNvPr id="584" name="Oval">
                  <a:extLst>
                    <a:ext uri="{FF2B5EF4-FFF2-40B4-BE49-F238E27FC236}">
                      <a16:creationId xmlns:a16="http://schemas.microsoft.com/office/drawing/2014/main" id="{69C4EBB6-A4D8-4CAF-9D28-2DE7BEE2001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85" name="그룹 584">
                  <a:extLst>
                    <a:ext uri="{FF2B5EF4-FFF2-40B4-BE49-F238E27FC236}">
                      <a16:creationId xmlns:a16="http://schemas.microsoft.com/office/drawing/2014/main" id="{0494B2E5-E7BC-4D18-B818-9BD59AA815C0}"/>
                    </a:ext>
                  </a:extLst>
                </p:cNvPr>
                <p:cNvGrpSpPr/>
                <p:nvPr/>
              </p:nvGrpSpPr>
              <p:grpSpPr>
                <a:xfrm>
                  <a:off x="8206228" y="4636944"/>
                  <a:ext cx="270054" cy="295513"/>
                  <a:chOff x="8195379" y="4636944"/>
                  <a:chExt cx="270054" cy="295513"/>
                </a:xfrm>
              </p:grpSpPr>
              <p:grpSp>
                <p:nvGrpSpPr>
                  <p:cNvPr id="586" name="그룹 585">
                    <a:extLst>
                      <a:ext uri="{FF2B5EF4-FFF2-40B4-BE49-F238E27FC236}">
                        <a16:creationId xmlns:a16="http://schemas.microsoft.com/office/drawing/2014/main" id="{A5383B7E-EB35-4276-A848-B000F76A1026}"/>
                      </a:ext>
                    </a:extLst>
                  </p:cNvPr>
                  <p:cNvGrpSpPr/>
                  <p:nvPr/>
                </p:nvGrpSpPr>
                <p:grpSpPr>
                  <a:xfrm>
                    <a:off x="8195379" y="4636944"/>
                    <a:ext cx="217562" cy="249372"/>
                    <a:chOff x="7971802" y="-2010646"/>
                    <a:chExt cx="1254159" cy="1437547"/>
                  </a:xfrm>
                  <a:noFill/>
                </p:grpSpPr>
                <p:sp>
                  <p:nvSpPr>
                    <p:cNvPr id="590" name="자유형: 도형 589">
                      <a:extLst>
                        <a:ext uri="{FF2B5EF4-FFF2-40B4-BE49-F238E27FC236}">
                          <a16:creationId xmlns:a16="http://schemas.microsoft.com/office/drawing/2014/main" id="{A5125F64-2120-4AC3-9869-9BA0D644F58A}"/>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91" name="자유형: 도형 590">
                      <a:extLst>
                        <a:ext uri="{FF2B5EF4-FFF2-40B4-BE49-F238E27FC236}">
                          <a16:creationId xmlns:a16="http://schemas.microsoft.com/office/drawing/2014/main" id="{2F158225-DD2E-498E-8ED9-CC35116CF02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87" name="그룹 586">
                    <a:extLst>
                      <a:ext uri="{FF2B5EF4-FFF2-40B4-BE49-F238E27FC236}">
                        <a16:creationId xmlns:a16="http://schemas.microsoft.com/office/drawing/2014/main" id="{29385A6B-31A6-433D-8499-A6529C973805}"/>
                      </a:ext>
                    </a:extLst>
                  </p:cNvPr>
                  <p:cNvGrpSpPr/>
                  <p:nvPr/>
                </p:nvGrpSpPr>
                <p:grpSpPr>
                  <a:xfrm>
                    <a:off x="8360451" y="4827475"/>
                    <a:ext cx="104982" cy="104982"/>
                    <a:chOff x="8382149" y="4833825"/>
                    <a:chExt cx="104982" cy="104982"/>
                  </a:xfrm>
                </p:grpSpPr>
                <p:sp>
                  <p:nvSpPr>
                    <p:cNvPr id="588" name="Oval">
                      <a:extLst>
                        <a:ext uri="{FF2B5EF4-FFF2-40B4-BE49-F238E27FC236}">
                          <a16:creationId xmlns:a16="http://schemas.microsoft.com/office/drawing/2014/main" id="{95A3A5BB-512E-47E4-B9B1-AA5FDA8D969A}"/>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89" name="그래픽 588" descr="닫기">
                      <a:extLst>
                        <a:ext uri="{FF2B5EF4-FFF2-40B4-BE49-F238E27FC236}">
                          <a16:creationId xmlns:a16="http://schemas.microsoft.com/office/drawing/2014/main" id="{6D7B341F-9910-4402-9B1F-A37CF4DBFAC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583" name="그래픽 582" descr="미래">
                <a:extLst>
                  <a:ext uri="{FF2B5EF4-FFF2-40B4-BE49-F238E27FC236}">
                    <a16:creationId xmlns:a16="http://schemas.microsoft.com/office/drawing/2014/main" id="{6D900675-E4D9-4742-90E2-AC85F127E53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577" name="사각형: 둥근 모서리 576">
              <a:extLst>
                <a:ext uri="{FF2B5EF4-FFF2-40B4-BE49-F238E27FC236}">
                  <a16:creationId xmlns:a16="http://schemas.microsoft.com/office/drawing/2014/main" id="{FD32D056-C758-48E1-AE8A-B1B97602B088}"/>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604" name="그룹 603">
            <a:extLst>
              <a:ext uri="{FF2B5EF4-FFF2-40B4-BE49-F238E27FC236}">
                <a16:creationId xmlns:a16="http://schemas.microsoft.com/office/drawing/2014/main" id="{984A802B-7CC1-4BB0-9F13-D031D43F6903}"/>
              </a:ext>
            </a:extLst>
          </p:cNvPr>
          <p:cNvGrpSpPr/>
          <p:nvPr/>
        </p:nvGrpSpPr>
        <p:grpSpPr>
          <a:xfrm>
            <a:off x="3181589" y="5243804"/>
            <a:ext cx="5165826" cy="457946"/>
            <a:chOff x="3191958" y="1865768"/>
            <a:chExt cx="5165826" cy="457946"/>
          </a:xfrm>
        </p:grpSpPr>
        <p:sp>
          <p:nvSpPr>
            <p:cNvPr id="605" name="Text Box">
              <a:extLst>
                <a:ext uri="{FF2B5EF4-FFF2-40B4-BE49-F238E27FC236}">
                  <a16:creationId xmlns:a16="http://schemas.microsoft.com/office/drawing/2014/main" id="{A0B98E87-6DF3-4F77-A258-C4E5188A1673}"/>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606" name="직사각형 605">
              <a:extLst>
                <a:ext uri="{FF2B5EF4-FFF2-40B4-BE49-F238E27FC236}">
                  <a16:creationId xmlns:a16="http://schemas.microsoft.com/office/drawing/2014/main" id="{BD9F23A5-7EC9-4AE7-869D-785967608B88}"/>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607" name="그룹 606">
              <a:extLst>
                <a:ext uri="{FF2B5EF4-FFF2-40B4-BE49-F238E27FC236}">
                  <a16:creationId xmlns:a16="http://schemas.microsoft.com/office/drawing/2014/main" id="{C12F27CA-990F-4C84-8210-13FA32B5D170}"/>
                </a:ext>
              </a:extLst>
            </p:cNvPr>
            <p:cNvGrpSpPr/>
            <p:nvPr/>
          </p:nvGrpSpPr>
          <p:grpSpPr>
            <a:xfrm>
              <a:off x="3311238" y="1971630"/>
              <a:ext cx="502229" cy="246221"/>
              <a:chOff x="4392611" y="1907356"/>
              <a:chExt cx="502229" cy="246221"/>
            </a:xfrm>
          </p:grpSpPr>
          <p:sp>
            <p:nvSpPr>
              <p:cNvPr id="633" name="직사각형 632">
                <a:extLst>
                  <a:ext uri="{FF2B5EF4-FFF2-40B4-BE49-F238E27FC236}">
                    <a16:creationId xmlns:a16="http://schemas.microsoft.com/office/drawing/2014/main" id="{9411F10C-9B71-484A-B6A1-E1C480B0D74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8</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634" name="그룹 633">
                <a:extLst>
                  <a:ext uri="{FF2B5EF4-FFF2-40B4-BE49-F238E27FC236}">
                    <a16:creationId xmlns:a16="http://schemas.microsoft.com/office/drawing/2014/main" id="{1DB9BA0A-0B45-40E9-BC92-74C31B210F47}"/>
                  </a:ext>
                </a:extLst>
              </p:cNvPr>
              <p:cNvGrpSpPr/>
              <p:nvPr/>
            </p:nvGrpSpPr>
            <p:grpSpPr>
              <a:xfrm>
                <a:off x="4392611" y="1954866"/>
                <a:ext cx="151200" cy="151200"/>
                <a:chOff x="4392611" y="1954866"/>
                <a:chExt cx="151200" cy="151200"/>
              </a:xfrm>
            </p:grpSpPr>
            <p:sp>
              <p:nvSpPr>
                <p:cNvPr id="635" name="자유형: 도형 634">
                  <a:extLst>
                    <a:ext uri="{FF2B5EF4-FFF2-40B4-BE49-F238E27FC236}">
                      <a16:creationId xmlns:a16="http://schemas.microsoft.com/office/drawing/2014/main" id="{3AC03DDF-A0FA-44E6-8E3F-ED767CDD639D}"/>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636" name="자유형: 도형 635">
                  <a:extLst>
                    <a:ext uri="{FF2B5EF4-FFF2-40B4-BE49-F238E27FC236}">
                      <a16:creationId xmlns:a16="http://schemas.microsoft.com/office/drawing/2014/main" id="{D88DD04C-D9D6-4C79-B85F-0CA0AC726E20}"/>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608" name="그룹 607">
              <a:extLst>
                <a:ext uri="{FF2B5EF4-FFF2-40B4-BE49-F238E27FC236}">
                  <a16:creationId xmlns:a16="http://schemas.microsoft.com/office/drawing/2014/main" id="{926CE242-7E77-4862-AB65-23C09688D28B}"/>
                </a:ext>
              </a:extLst>
            </p:cNvPr>
            <p:cNvGrpSpPr/>
            <p:nvPr/>
          </p:nvGrpSpPr>
          <p:grpSpPr>
            <a:xfrm>
              <a:off x="3962761" y="2004146"/>
              <a:ext cx="171825" cy="171825"/>
              <a:chOff x="8900462" y="5758893"/>
              <a:chExt cx="914400" cy="914400"/>
            </a:xfrm>
          </p:grpSpPr>
          <p:sp>
            <p:nvSpPr>
              <p:cNvPr id="631" name="타원 630">
                <a:extLst>
                  <a:ext uri="{FF2B5EF4-FFF2-40B4-BE49-F238E27FC236}">
                    <a16:creationId xmlns:a16="http://schemas.microsoft.com/office/drawing/2014/main" id="{2B92244C-3C04-4D25-8EF5-01B133F9874F}"/>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632" name="직선 연결선 631">
                <a:extLst>
                  <a:ext uri="{FF2B5EF4-FFF2-40B4-BE49-F238E27FC236}">
                    <a16:creationId xmlns:a16="http://schemas.microsoft.com/office/drawing/2014/main" id="{4519540A-C221-4FE7-8ABD-C75EFF8764E1}"/>
                  </a:ext>
                </a:extLst>
              </p:cNvPr>
              <p:cNvCxnSpPr>
                <a:stCxn id="631" idx="7"/>
                <a:endCxn id="631"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09" name="그룹 608">
              <a:extLst>
                <a:ext uri="{FF2B5EF4-FFF2-40B4-BE49-F238E27FC236}">
                  <a16:creationId xmlns:a16="http://schemas.microsoft.com/office/drawing/2014/main" id="{164C300A-0DB2-4B38-8F61-34322B16785D}"/>
                </a:ext>
              </a:extLst>
            </p:cNvPr>
            <p:cNvGrpSpPr/>
            <p:nvPr/>
          </p:nvGrpSpPr>
          <p:grpSpPr>
            <a:xfrm>
              <a:off x="6658505" y="1947940"/>
              <a:ext cx="1634798" cy="293600"/>
              <a:chOff x="8987029" y="6075424"/>
              <a:chExt cx="1634798" cy="293600"/>
            </a:xfrm>
          </p:grpSpPr>
          <p:grpSp>
            <p:nvGrpSpPr>
              <p:cNvPr id="611" name="그룹 610">
                <a:extLst>
                  <a:ext uri="{FF2B5EF4-FFF2-40B4-BE49-F238E27FC236}">
                    <a16:creationId xmlns:a16="http://schemas.microsoft.com/office/drawing/2014/main" id="{B1A4B197-5828-44F1-B475-6A2B236F558B}"/>
                  </a:ext>
                </a:extLst>
              </p:cNvPr>
              <p:cNvGrpSpPr/>
              <p:nvPr/>
            </p:nvGrpSpPr>
            <p:grpSpPr>
              <a:xfrm>
                <a:off x="10002348" y="6075424"/>
                <a:ext cx="281917" cy="285412"/>
                <a:chOff x="6284958" y="3632365"/>
                <a:chExt cx="513408" cy="513408"/>
              </a:xfrm>
            </p:grpSpPr>
            <p:sp>
              <p:nvSpPr>
                <p:cNvPr id="629" name="Oval">
                  <a:extLst>
                    <a:ext uri="{FF2B5EF4-FFF2-40B4-BE49-F238E27FC236}">
                      <a16:creationId xmlns:a16="http://schemas.microsoft.com/office/drawing/2014/main" id="{7EE93A2E-A43D-45EA-BAE5-038D60EF693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0" name="Create">
                  <a:extLst>
                    <a:ext uri="{FF2B5EF4-FFF2-40B4-BE49-F238E27FC236}">
                      <a16:creationId xmlns:a16="http://schemas.microsoft.com/office/drawing/2014/main" id="{DFBC4EC2-6ECC-46EC-A0E6-96FDDA4D6FC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12" name="그룹 611">
                <a:extLst>
                  <a:ext uri="{FF2B5EF4-FFF2-40B4-BE49-F238E27FC236}">
                    <a16:creationId xmlns:a16="http://schemas.microsoft.com/office/drawing/2014/main" id="{073BE1AF-5FAF-4786-80E2-A06B9BE5A10E}"/>
                  </a:ext>
                </a:extLst>
              </p:cNvPr>
              <p:cNvGrpSpPr/>
              <p:nvPr/>
            </p:nvGrpSpPr>
            <p:grpSpPr>
              <a:xfrm>
                <a:off x="9664786" y="6083612"/>
                <a:ext cx="281917" cy="285412"/>
                <a:chOff x="6603234" y="4517407"/>
                <a:chExt cx="488446" cy="488446"/>
              </a:xfrm>
            </p:grpSpPr>
            <p:sp>
              <p:nvSpPr>
                <p:cNvPr id="627" name="Oval">
                  <a:extLst>
                    <a:ext uri="{FF2B5EF4-FFF2-40B4-BE49-F238E27FC236}">
                      <a16:creationId xmlns:a16="http://schemas.microsoft.com/office/drawing/2014/main" id="{C6DB1914-25BB-4219-8BD8-88F3D394215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8" name="Freeform 130">
                  <a:extLst>
                    <a:ext uri="{FF2B5EF4-FFF2-40B4-BE49-F238E27FC236}">
                      <a16:creationId xmlns:a16="http://schemas.microsoft.com/office/drawing/2014/main" id="{3D2C99F8-6633-40D5-BB84-319F98EEE8C3}"/>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13" name="그룹 612">
                <a:extLst>
                  <a:ext uri="{FF2B5EF4-FFF2-40B4-BE49-F238E27FC236}">
                    <a16:creationId xmlns:a16="http://schemas.microsoft.com/office/drawing/2014/main" id="{929308E7-E141-46BA-A134-833CB0E05E60}"/>
                  </a:ext>
                </a:extLst>
              </p:cNvPr>
              <p:cNvGrpSpPr/>
              <p:nvPr/>
            </p:nvGrpSpPr>
            <p:grpSpPr>
              <a:xfrm>
                <a:off x="8987029" y="6083609"/>
                <a:ext cx="281917" cy="285413"/>
                <a:chOff x="8463884" y="6122086"/>
                <a:chExt cx="281917" cy="285413"/>
              </a:xfrm>
            </p:grpSpPr>
            <p:sp>
              <p:nvSpPr>
                <p:cNvPr id="625" name="Oval">
                  <a:extLst>
                    <a:ext uri="{FF2B5EF4-FFF2-40B4-BE49-F238E27FC236}">
                      <a16:creationId xmlns:a16="http://schemas.microsoft.com/office/drawing/2014/main" id="{FAE355B0-3639-4FDE-AF33-86809DCC5762}"/>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6" name="Phone">
                  <a:extLst>
                    <a:ext uri="{FF2B5EF4-FFF2-40B4-BE49-F238E27FC236}">
                      <a16:creationId xmlns:a16="http://schemas.microsoft.com/office/drawing/2014/main" id="{F3EB36F2-085F-4C76-B25D-EC75BCE4A99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14" name="Oval">
                <a:extLst>
                  <a:ext uri="{FF2B5EF4-FFF2-40B4-BE49-F238E27FC236}">
                    <a16:creationId xmlns:a16="http://schemas.microsoft.com/office/drawing/2014/main" id="{2E2FD579-CF10-4A2C-9343-4D9406176563}"/>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15" name="그룹 614">
                <a:extLst>
                  <a:ext uri="{FF2B5EF4-FFF2-40B4-BE49-F238E27FC236}">
                    <a16:creationId xmlns:a16="http://schemas.microsoft.com/office/drawing/2014/main" id="{A0F019D4-26EA-472C-883A-74149FAAB2F5}"/>
                  </a:ext>
                </a:extLst>
              </p:cNvPr>
              <p:cNvGrpSpPr/>
              <p:nvPr/>
            </p:nvGrpSpPr>
            <p:grpSpPr>
              <a:xfrm>
                <a:off x="10339910" y="6075424"/>
                <a:ext cx="281917" cy="285412"/>
                <a:chOff x="8097032" y="4517407"/>
                <a:chExt cx="488446" cy="488446"/>
              </a:xfrm>
            </p:grpSpPr>
            <p:sp>
              <p:nvSpPr>
                <p:cNvPr id="617" name="Oval">
                  <a:extLst>
                    <a:ext uri="{FF2B5EF4-FFF2-40B4-BE49-F238E27FC236}">
                      <a16:creationId xmlns:a16="http://schemas.microsoft.com/office/drawing/2014/main" id="{A0A02CA1-5483-435B-A4F6-04DB9747FB8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18" name="그룹 617">
                  <a:extLst>
                    <a:ext uri="{FF2B5EF4-FFF2-40B4-BE49-F238E27FC236}">
                      <a16:creationId xmlns:a16="http://schemas.microsoft.com/office/drawing/2014/main" id="{6219B5E4-C59C-4654-A84B-CA5511B376B4}"/>
                    </a:ext>
                  </a:extLst>
                </p:cNvPr>
                <p:cNvGrpSpPr/>
                <p:nvPr/>
              </p:nvGrpSpPr>
              <p:grpSpPr>
                <a:xfrm>
                  <a:off x="8206228" y="4636944"/>
                  <a:ext cx="270054" cy="295513"/>
                  <a:chOff x="8195379" y="4636944"/>
                  <a:chExt cx="270054" cy="295513"/>
                </a:xfrm>
              </p:grpSpPr>
              <p:grpSp>
                <p:nvGrpSpPr>
                  <p:cNvPr id="619" name="그룹 618">
                    <a:extLst>
                      <a:ext uri="{FF2B5EF4-FFF2-40B4-BE49-F238E27FC236}">
                        <a16:creationId xmlns:a16="http://schemas.microsoft.com/office/drawing/2014/main" id="{BEDEC341-702A-4766-AF21-866ACC224A7C}"/>
                      </a:ext>
                    </a:extLst>
                  </p:cNvPr>
                  <p:cNvGrpSpPr/>
                  <p:nvPr/>
                </p:nvGrpSpPr>
                <p:grpSpPr>
                  <a:xfrm>
                    <a:off x="8195379" y="4636944"/>
                    <a:ext cx="217562" cy="249372"/>
                    <a:chOff x="7971802" y="-2010646"/>
                    <a:chExt cx="1254159" cy="1437547"/>
                  </a:xfrm>
                  <a:noFill/>
                </p:grpSpPr>
                <p:sp>
                  <p:nvSpPr>
                    <p:cNvPr id="623" name="자유형: 도형 622">
                      <a:extLst>
                        <a:ext uri="{FF2B5EF4-FFF2-40B4-BE49-F238E27FC236}">
                          <a16:creationId xmlns:a16="http://schemas.microsoft.com/office/drawing/2014/main" id="{1F365781-6008-4C9C-B92F-7B3BDE16EB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24" name="자유형: 도형 623">
                      <a:extLst>
                        <a:ext uri="{FF2B5EF4-FFF2-40B4-BE49-F238E27FC236}">
                          <a16:creationId xmlns:a16="http://schemas.microsoft.com/office/drawing/2014/main" id="{145C4A66-ADF7-4A65-A601-ABACDF9F0B75}"/>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20" name="그룹 619">
                    <a:extLst>
                      <a:ext uri="{FF2B5EF4-FFF2-40B4-BE49-F238E27FC236}">
                        <a16:creationId xmlns:a16="http://schemas.microsoft.com/office/drawing/2014/main" id="{F0560DF0-4276-4654-A4D6-BFC525A8CFE5}"/>
                      </a:ext>
                    </a:extLst>
                  </p:cNvPr>
                  <p:cNvGrpSpPr/>
                  <p:nvPr/>
                </p:nvGrpSpPr>
                <p:grpSpPr>
                  <a:xfrm>
                    <a:off x="8360451" y="4827475"/>
                    <a:ext cx="104982" cy="104982"/>
                    <a:chOff x="8382149" y="4833825"/>
                    <a:chExt cx="104982" cy="104982"/>
                  </a:xfrm>
                </p:grpSpPr>
                <p:sp>
                  <p:nvSpPr>
                    <p:cNvPr id="621" name="Oval">
                      <a:extLst>
                        <a:ext uri="{FF2B5EF4-FFF2-40B4-BE49-F238E27FC236}">
                          <a16:creationId xmlns:a16="http://schemas.microsoft.com/office/drawing/2014/main" id="{F2D0F4D1-7107-47B0-BDBA-47C14735E1E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22" name="그래픽 621" descr="닫기">
                      <a:extLst>
                        <a:ext uri="{FF2B5EF4-FFF2-40B4-BE49-F238E27FC236}">
                          <a16:creationId xmlns:a16="http://schemas.microsoft.com/office/drawing/2014/main" id="{6FD23B8B-0365-4FD3-938C-439CFCB46A3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16" name="그래픽 615" descr="미래">
                <a:extLst>
                  <a:ext uri="{FF2B5EF4-FFF2-40B4-BE49-F238E27FC236}">
                    <a16:creationId xmlns:a16="http://schemas.microsoft.com/office/drawing/2014/main" id="{5B4F7EF6-7F4C-4BDA-B680-F74261F74D6B}"/>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610" name="사각형: 둥근 모서리 609">
              <a:extLst>
                <a:ext uri="{FF2B5EF4-FFF2-40B4-BE49-F238E27FC236}">
                  <a16:creationId xmlns:a16="http://schemas.microsoft.com/office/drawing/2014/main" id="{85F5EA68-B09B-474B-9B88-6112BE2349D8}"/>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637" name="그룹 636">
            <a:extLst>
              <a:ext uri="{FF2B5EF4-FFF2-40B4-BE49-F238E27FC236}">
                <a16:creationId xmlns:a16="http://schemas.microsoft.com/office/drawing/2014/main" id="{0CD2A6A0-FDDA-4F0A-A374-5B637CCDEA13}"/>
              </a:ext>
            </a:extLst>
          </p:cNvPr>
          <p:cNvGrpSpPr/>
          <p:nvPr/>
        </p:nvGrpSpPr>
        <p:grpSpPr>
          <a:xfrm>
            <a:off x="3181589" y="5749682"/>
            <a:ext cx="5165826" cy="457946"/>
            <a:chOff x="3191958" y="1865768"/>
            <a:chExt cx="5165826" cy="457946"/>
          </a:xfrm>
        </p:grpSpPr>
        <p:sp>
          <p:nvSpPr>
            <p:cNvPr id="638" name="Text Box">
              <a:extLst>
                <a:ext uri="{FF2B5EF4-FFF2-40B4-BE49-F238E27FC236}">
                  <a16:creationId xmlns:a16="http://schemas.microsoft.com/office/drawing/2014/main" id="{3CADF56F-E72E-4221-AF4D-0438EA6ED811}"/>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639" name="직사각형 638">
              <a:extLst>
                <a:ext uri="{FF2B5EF4-FFF2-40B4-BE49-F238E27FC236}">
                  <a16:creationId xmlns:a16="http://schemas.microsoft.com/office/drawing/2014/main" id="{4977EE3E-3153-49EB-B27A-CD1702E90BA4}"/>
                </a:ext>
              </a:extLst>
            </p:cNvPr>
            <p:cNvSpPr/>
            <p:nvPr/>
          </p:nvSpPr>
          <p:spPr>
            <a:xfrm>
              <a:off x="4308490" y="1865768"/>
              <a:ext cx="675124" cy="457946"/>
            </a:xfrm>
            <a:prstGeom prst="rect">
              <a:avLst/>
            </a:prstGeom>
          </p:spPr>
          <p:txBody>
            <a:bodyPr wrap="square" anchor="ctr">
              <a:spAutoFit/>
            </a:bodyPr>
            <a:lstStyle/>
            <a:p>
              <a:pPr algn="ctr" defTabSz="1125444">
                <a:lnSpc>
                  <a:spcPct val="150000"/>
                </a:lnSpc>
                <a:defRPr/>
              </a:pPr>
              <a:r>
                <a:rPr kumimoji="1" lang="ko-KR" altLang="en-US" sz="800" kern="1200" dirty="0">
                  <a:solidFill>
                    <a:srgbClr val="464646"/>
                  </a:solidFill>
                  <a:latin typeface="맑은 고딕"/>
                  <a:ea typeface="맑은 고딕" panose="020B0503020000020004" pitchFamily="50" charset="-127"/>
                </a:rPr>
                <a:t>그룹 </a:t>
              </a:r>
              <a:r>
                <a:rPr kumimoji="1" lang="en-US" altLang="ko-KR" sz="800" kern="1200" dirty="0">
                  <a:solidFill>
                    <a:srgbClr val="464646"/>
                  </a:solidFill>
                  <a:latin typeface="맑은 고딕"/>
                  <a:ea typeface="맑은 고딕" panose="020B0503020000020004" pitchFamily="50" charset="-127"/>
                </a:rPr>
                <a:t>1</a:t>
              </a:r>
            </a:p>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640" name="그룹 639">
              <a:extLst>
                <a:ext uri="{FF2B5EF4-FFF2-40B4-BE49-F238E27FC236}">
                  <a16:creationId xmlns:a16="http://schemas.microsoft.com/office/drawing/2014/main" id="{F265C395-3530-4482-B2AC-1999A6665D2A}"/>
                </a:ext>
              </a:extLst>
            </p:cNvPr>
            <p:cNvGrpSpPr/>
            <p:nvPr/>
          </p:nvGrpSpPr>
          <p:grpSpPr>
            <a:xfrm>
              <a:off x="3311238" y="1971630"/>
              <a:ext cx="502229" cy="246221"/>
              <a:chOff x="4392611" y="1907356"/>
              <a:chExt cx="502229" cy="246221"/>
            </a:xfrm>
          </p:grpSpPr>
          <p:sp>
            <p:nvSpPr>
              <p:cNvPr id="666" name="직사각형 665">
                <a:extLst>
                  <a:ext uri="{FF2B5EF4-FFF2-40B4-BE49-F238E27FC236}">
                    <a16:creationId xmlns:a16="http://schemas.microsoft.com/office/drawing/2014/main" id="{CAEB8454-8632-44C1-8C05-7FD55E2319F4}"/>
                  </a:ext>
                </a:extLst>
              </p:cNvPr>
              <p:cNvSpPr/>
              <p:nvPr/>
            </p:nvSpPr>
            <p:spPr>
              <a:xfrm>
                <a:off x="4639641" y="1907356"/>
                <a:ext cx="255199"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kern="1200" dirty="0">
                    <a:solidFill>
                      <a:srgbClr val="464646"/>
                    </a:solidFill>
                    <a:latin typeface="맑은 고딕"/>
                    <a:ea typeface="맑은 고딕" panose="020B0503020000020004" pitchFamily="50" charset="-127"/>
                  </a:rPr>
                  <a:t>9</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667" name="그룹 666">
                <a:extLst>
                  <a:ext uri="{FF2B5EF4-FFF2-40B4-BE49-F238E27FC236}">
                    <a16:creationId xmlns:a16="http://schemas.microsoft.com/office/drawing/2014/main" id="{FD587AD8-E7DC-4574-AAFA-AC21E288D3E1}"/>
                  </a:ext>
                </a:extLst>
              </p:cNvPr>
              <p:cNvGrpSpPr/>
              <p:nvPr/>
            </p:nvGrpSpPr>
            <p:grpSpPr>
              <a:xfrm>
                <a:off x="4392611" y="1954866"/>
                <a:ext cx="151200" cy="151200"/>
                <a:chOff x="4392611" y="1954866"/>
                <a:chExt cx="151200" cy="151200"/>
              </a:xfrm>
            </p:grpSpPr>
            <p:sp>
              <p:nvSpPr>
                <p:cNvPr id="668" name="자유형: 도형 667">
                  <a:extLst>
                    <a:ext uri="{FF2B5EF4-FFF2-40B4-BE49-F238E27FC236}">
                      <a16:creationId xmlns:a16="http://schemas.microsoft.com/office/drawing/2014/main" id="{34CE2A3B-F5D1-4F08-BACC-F5AF5C69DFC0}"/>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669" name="자유형: 도형 668">
                  <a:extLst>
                    <a:ext uri="{FF2B5EF4-FFF2-40B4-BE49-F238E27FC236}">
                      <a16:creationId xmlns:a16="http://schemas.microsoft.com/office/drawing/2014/main" id="{4E8F0DC3-1A93-47DB-B885-32FA9A32E0BA}"/>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grpSp>
          <p:nvGrpSpPr>
            <p:cNvPr id="641" name="그룹 640">
              <a:extLst>
                <a:ext uri="{FF2B5EF4-FFF2-40B4-BE49-F238E27FC236}">
                  <a16:creationId xmlns:a16="http://schemas.microsoft.com/office/drawing/2014/main" id="{2CAE8675-85F9-4588-A122-BAD7AC652F1E}"/>
                </a:ext>
              </a:extLst>
            </p:cNvPr>
            <p:cNvGrpSpPr/>
            <p:nvPr/>
          </p:nvGrpSpPr>
          <p:grpSpPr>
            <a:xfrm>
              <a:off x="3962761" y="2004146"/>
              <a:ext cx="171825" cy="171825"/>
              <a:chOff x="8900462" y="5758893"/>
              <a:chExt cx="914400" cy="914400"/>
            </a:xfrm>
          </p:grpSpPr>
          <p:sp>
            <p:nvSpPr>
              <p:cNvPr id="664" name="타원 663">
                <a:extLst>
                  <a:ext uri="{FF2B5EF4-FFF2-40B4-BE49-F238E27FC236}">
                    <a16:creationId xmlns:a16="http://schemas.microsoft.com/office/drawing/2014/main" id="{87254963-2BB3-401E-B287-C3D6CAA9E464}"/>
                  </a:ext>
                </a:extLst>
              </p:cNvPr>
              <p:cNvSpPr/>
              <p:nvPr/>
            </p:nvSpPr>
            <p:spPr>
              <a:xfrm>
                <a:off x="8900462" y="5758893"/>
                <a:ext cx="914400" cy="914400"/>
              </a:xfrm>
              <a:prstGeom prst="ellipse">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665" name="직선 연결선 664">
                <a:extLst>
                  <a:ext uri="{FF2B5EF4-FFF2-40B4-BE49-F238E27FC236}">
                    <a16:creationId xmlns:a16="http://schemas.microsoft.com/office/drawing/2014/main" id="{6023A297-31B5-416E-9F2C-2C869163A555}"/>
                  </a:ext>
                </a:extLst>
              </p:cNvPr>
              <p:cNvCxnSpPr>
                <a:stCxn id="664" idx="7"/>
                <a:endCxn id="664" idx="3"/>
              </p:cNvCxnSpPr>
              <p:nvPr/>
            </p:nvCxnSpPr>
            <p:spPr>
              <a:xfrm flipH="1">
                <a:off x="9034377" y="5892803"/>
                <a:ext cx="646580" cy="64658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42" name="그룹 641">
              <a:extLst>
                <a:ext uri="{FF2B5EF4-FFF2-40B4-BE49-F238E27FC236}">
                  <a16:creationId xmlns:a16="http://schemas.microsoft.com/office/drawing/2014/main" id="{B43E0FA4-DB8A-4BB0-B532-9EA8A1F25578}"/>
                </a:ext>
              </a:extLst>
            </p:cNvPr>
            <p:cNvGrpSpPr/>
            <p:nvPr/>
          </p:nvGrpSpPr>
          <p:grpSpPr>
            <a:xfrm>
              <a:off x="6658505" y="1947940"/>
              <a:ext cx="1634798" cy="293600"/>
              <a:chOff x="8987029" y="6075424"/>
              <a:chExt cx="1634798" cy="293600"/>
            </a:xfrm>
          </p:grpSpPr>
          <p:grpSp>
            <p:nvGrpSpPr>
              <p:cNvPr id="644" name="그룹 643">
                <a:extLst>
                  <a:ext uri="{FF2B5EF4-FFF2-40B4-BE49-F238E27FC236}">
                    <a16:creationId xmlns:a16="http://schemas.microsoft.com/office/drawing/2014/main" id="{D0373E2C-1A89-4891-860D-3399D73343F1}"/>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CAF54C7A-4519-460A-B7D9-DB2B2E5EDD3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998C637E-6318-4461-9646-1D3628F6AF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209B4907-4F43-41E7-B03C-11FEFBB99197}"/>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218AEA25-F93B-4115-8926-0864DD78AC9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48C5B1AA-F8FE-4BCB-97B5-6A735208CCC1}"/>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52DF914D-89FF-49F3-96FC-0715DC35CA13}"/>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ABED0DC4-B575-4C5B-9461-F6BB7B3160D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52047EB3-E2F3-4B8B-8303-086EBA640252}"/>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B0F864BE-4936-403E-8BD0-561CAD17F04E}"/>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6AF8C7F1-030B-4AB5-BC47-A4D11BB8A486}"/>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22FAF36A-40EE-420D-A4ED-A3C6462A986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3ABDADF-BC26-4044-88CE-0203348E82B6}"/>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B24E5253-7DE1-43F6-84B3-1F916EB75940}"/>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A5A4FC48-A6B2-45D2-AE8E-1A74925494F7}"/>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C036A029-CCE0-446E-B3D7-D5A1B1C4CEE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5B9F6F14-824C-4FC5-8258-70ABE8392EED}"/>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6E5D1BA8-0DF3-499F-973B-94F3A9700683}"/>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D1B0BC22-7C59-48C4-B092-ACACF8933EB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AB58496C-4386-4388-B5CD-AA89CA3D445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347518" y="6101745"/>
                <a:ext cx="241298" cy="243191"/>
              </a:xfrm>
              <a:prstGeom prst="rect">
                <a:avLst/>
              </a:prstGeom>
            </p:spPr>
          </p:pic>
        </p:grpSp>
        <p:sp>
          <p:nvSpPr>
            <p:cNvPr id="643" name="사각형: 둥근 모서리 642">
              <a:extLst>
                <a:ext uri="{FF2B5EF4-FFF2-40B4-BE49-F238E27FC236}">
                  <a16:creationId xmlns:a16="http://schemas.microsoft.com/office/drawing/2014/main" id="{CDF1F2D2-D9FC-42F2-861F-644E7DC6BA09}"/>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grpSp>
        <p:nvGrpSpPr>
          <p:cNvPr id="671" name="그룹 670">
            <a:extLst>
              <a:ext uri="{FF2B5EF4-FFF2-40B4-BE49-F238E27FC236}">
                <a16:creationId xmlns:a16="http://schemas.microsoft.com/office/drawing/2014/main" id="{7EBD4301-B2EC-4243-A0F8-9188774DE448}"/>
              </a:ext>
            </a:extLst>
          </p:cNvPr>
          <p:cNvGrpSpPr/>
          <p:nvPr/>
        </p:nvGrpSpPr>
        <p:grpSpPr>
          <a:xfrm>
            <a:off x="3296019" y="1439723"/>
            <a:ext cx="5073359" cy="257768"/>
            <a:chOff x="3296019" y="1632227"/>
            <a:chExt cx="5073359" cy="257768"/>
          </a:xfrm>
        </p:grpSpPr>
        <p:sp>
          <p:nvSpPr>
            <p:cNvPr id="672" name="자유형: 도형 671">
              <a:extLst>
                <a:ext uri="{FF2B5EF4-FFF2-40B4-BE49-F238E27FC236}">
                  <a16:creationId xmlns:a16="http://schemas.microsoft.com/office/drawing/2014/main" id="{1BD307CE-9FC2-4793-B2D3-9EF6B6EEB47C}"/>
                </a:ext>
              </a:extLst>
            </p:cNvPr>
            <p:cNvSpPr/>
            <p:nvPr/>
          </p:nvSpPr>
          <p:spPr>
            <a:xfrm>
              <a:off x="3296019" y="166783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673" name="TextBox 672">
              <a:extLst>
                <a:ext uri="{FF2B5EF4-FFF2-40B4-BE49-F238E27FC236}">
                  <a16:creationId xmlns:a16="http://schemas.microsoft.com/office/drawing/2014/main" id="{43085429-6B4E-496D-9864-52116BE49321}"/>
                </a:ext>
              </a:extLst>
            </p:cNvPr>
            <p:cNvSpPr txBox="1"/>
            <p:nvPr/>
          </p:nvSpPr>
          <p:spPr>
            <a:xfrm>
              <a:off x="3854766" y="1632227"/>
              <a:ext cx="441146" cy="246221"/>
            </a:xfrm>
            <a:prstGeom prst="rect">
              <a:avLst/>
            </a:prstGeom>
            <a:noFill/>
          </p:spPr>
          <p:txBody>
            <a:bodyPr wrap="none" rtlCol="0">
              <a:spAutoFit/>
            </a:bodyPr>
            <a:lstStyle/>
            <a:p>
              <a:r>
                <a:rPr lang="ko-KR" altLang="en-US" sz="1000" b="1" dirty="0"/>
                <a:t>상태</a:t>
              </a:r>
            </a:p>
          </p:txBody>
        </p:sp>
        <p:sp>
          <p:nvSpPr>
            <p:cNvPr id="674" name="TextBox 673">
              <a:extLst>
                <a:ext uri="{FF2B5EF4-FFF2-40B4-BE49-F238E27FC236}">
                  <a16:creationId xmlns:a16="http://schemas.microsoft.com/office/drawing/2014/main" id="{B8AD23E1-6094-4DB7-B0D9-C91E7066D085}"/>
                </a:ext>
              </a:extLst>
            </p:cNvPr>
            <p:cNvSpPr txBox="1"/>
            <p:nvPr/>
          </p:nvSpPr>
          <p:spPr>
            <a:xfrm>
              <a:off x="4534134" y="1633999"/>
              <a:ext cx="441146" cy="246221"/>
            </a:xfrm>
            <a:prstGeom prst="rect">
              <a:avLst/>
            </a:prstGeom>
            <a:noFill/>
          </p:spPr>
          <p:txBody>
            <a:bodyPr wrap="none" rtlCol="0">
              <a:spAutoFit/>
            </a:bodyPr>
            <a:lstStyle/>
            <a:p>
              <a:r>
                <a:rPr lang="ko-KR" altLang="en-US" sz="1000" b="1" dirty="0"/>
                <a:t>이름</a:t>
              </a:r>
            </a:p>
          </p:txBody>
        </p:sp>
        <p:sp>
          <p:nvSpPr>
            <p:cNvPr id="675" name="TextBox 674">
              <a:extLst>
                <a:ext uri="{FF2B5EF4-FFF2-40B4-BE49-F238E27FC236}">
                  <a16:creationId xmlns:a16="http://schemas.microsoft.com/office/drawing/2014/main" id="{5201E3AE-CCEE-469A-B0C3-D1F563B2E2F9}"/>
                </a:ext>
              </a:extLst>
            </p:cNvPr>
            <p:cNvSpPr txBox="1"/>
            <p:nvPr/>
          </p:nvSpPr>
          <p:spPr>
            <a:xfrm>
              <a:off x="5503376" y="1643774"/>
              <a:ext cx="569388" cy="246221"/>
            </a:xfrm>
            <a:prstGeom prst="rect">
              <a:avLst/>
            </a:prstGeom>
            <a:noFill/>
          </p:spPr>
          <p:txBody>
            <a:bodyPr wrap="none" rtlCol="0">
              <a:spAutoFit/>
            </a:bodyPr>
            <a:lstStyle/>
            <a:p>
              <a:pPr algn="ctr"/>
              <a:r>
                <a:rPr lang="ko-KR" altLang="en-US" sz="1000" b="1" dirty="0"/>
                <a:t>연락처</a:t>
              </a:r>
            </a:p>
          </p:txBody>
        </p:sp>
        <p:sp>
          <p:nvSpPr>
            <p:cNvPr id="676" name="TextBox 675">
              <a:extLst>
                <a:ext uri="{FF2B5EF4-FFF2-40B4-BE49-F238E27FC236}">
                  <a16:creationId xmlns:a16="http://schemas.microsoft.com/office/drawing/2014/main" id="{9A42D668-8F6D-4719-B2CA-D03A16556395}"/>
                </a:ext>
              </a:extLst>
            </p:cNvPr>
            <p:cNvSpPr txBox="1"/>
            <p:nvPr/>
          </p:nvSpPr>
          <p:spPr>
            <a:xfrm>
              <a:off x="6541598" y="1637675"/>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grpSp>
    </p:spTree>
    <p:extLst>
      <p:ext uri="{BB962C8B-B14F-4D97-AF65-F5344CB8AC3E}">
        <p14:creationId xmlns:p14="http://schemas.microsoft.com/office/powerpoint/2010/main" val="286935900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49</a:t>
            </a:fld>
            <a:endParaRPr lang="ko-KR" altLang="en-US"/>
          </a:p>
        </p:txBody>
      </p:sp>
      <p:pic>
        <p:nvPicPr>
          <p:cNvPr id="2" name="그림 1">
            <a:extLst>
              <a:ext uri="{FF2B5EF4-FFF2-40B4-BE49-F238E27FC236}">
                <a16:creationId xmlns:a16="http://schemas.microsoft.com/office/drawing/2014/main" id="{DCEBC3AC-DA1C-497B-8662-F3106B23B78B}"/>
              </a:ext>
            </a:extLst>
          </p:cNvPr>
          <p:cNvPicPr>
            <a:picLocks noChangeAspect="1"/>
          </p:cNvPicPr>
          <p:nvPr/>
        </p:nvPicPr>
        <p:blipFill>
          <a:blip r:embed="rId3"/>
          <a:stretch>
            <a:fillRect/>
          </a:stretch>
        </p:blipFill>
        <p:spPr>
          <a:xfrm>
            <a:off x="33778" y="0"/>
            <a:ext cx="12124443" cy="6858000"/>
          </a:xfrm>
          <a:prstGeom prst="rect">
            <a:avLst/>
          </a:prstGeom>
        </p:spPr>
      </p:pic>
    </p:spTree>
    <p:extLst>
      <p:ext uri="{BB962C8B-B14F-4D97-AF65-F5344CB8AC3E}">
        <p14:creationId xmlns:p14="http://schemas.microsoft.com/office/powerpoint/2010/main" val="259792810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메모</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3039974767"/>
              </p:ext>
            </p:extLst>
          </p:nvPr>
        </p:nvGraphicFramePr>
        <p:xfrm>
          <a:off x="8475836" y="575693"/>
          <a:ext cx="3555758" cy="4032648"/>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solidFill>
                            <a:srgbClr val="FF0000"/>
                          </a:solidFill>
                        </a:rPr>
                        <a:t>선택된 메모 삭제</a:t>
                      </a:r>
                      <a:endParaRPr lang="en-US" altLang="ko-KR" sz="1000" dirty="0">
                        <a:solidFill>
                          <a:srgbClr val="FF0000"/>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err="1">
                          <a:solidFill>
                            <a:srgbClr val="FF0000"/>
                          </a:solidFill>
                        </a:rPr>
                        <a:t>더블클릭하여</a:t>
                      </a:r>
                      <a:r>
                        <a:rPr lang="ko-KR" altLang="en-US" sz="1000" dirty="0">
                          <a:solidFill>
                            <a:srgbClr val="FF0000"/>
                          </a:solidFill>
                        </a:rPr>
                        <a:t> 수정할 수 있는 창으로 변환한다</a:t>
                      </a:r>
                      <a:r>
                        <a:rPr lang="en-US" altLang="ko-KR" sz="1000" dirty="0">
                          <a:solidFill>
                            <a:srgbClr val="FF0000"/>
                          </a:solidFill>
                        </a:rPr>
                        <a:t>.</a:t>
                      </a:r>
                      <a:endParaRPr lang="ko-KR" altLang="en-US" sz="1000" dirty="0">
                        <a:solidFill>
                          <a:srgbClr val="FF0000"/>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solidFill>
                            <a:srgbClr val="FF0000"/>
                          </a:solidFill>
                        </a:rPr>
                        <a:t>온마우스 이펙트로 선택</a:t>
                      </a:r>
                      <a:r>
                        <a:rPr lang="en-US" altLang="ko-KR" sz="1000" dirty="0">
                          <a:solidFill>
                            <a:srgbClr val="FF0000"/>
                          </a:solidFill>
                        </a:rPr>
                        <a:t>, </a:t>
                      </a:r>
                      <a:r>
                        <a:rPr lang="ko-KR" altLang="en-US" sz="1000" dirty="0">
                          <a:solidFill>
                            <a:srgbClr val="FF0000"/>
                          </a:solidFill>
                        </a:rPr>
                        <a:t>수정</a:t>
                      </a:r>
                      <a:r>
                        <a:rPr lang="en-US" altLang="ko-KR" sz="1000" dirty="0">
                          <a:solidFill>
                            <a:srgbClr val="FF0000"/>
                          </a:solidFill>
                        </a:rPr>
                        <a:t>, </a:t>
                      </a:r>
                      <a:r>
                        <a:rPr lang="ko-KR" altLang="en-US" sz="1000" dirty="0">
                          <a:solidFill>
                            <a:srgbClr val="FF0000"/>
                          </a:solidFill>
                        </a:rPr>
                        <a:t>삭제 기능 제공</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solidFill>
                            <a:srgbClr val="FF0000"/>
                          </a:solidFill>
                        </a:rPr>
                        <a:t>공용메모 중에 내가 작성하지 않은 것은 수정 삭제가 불가능함</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solidFill>
                            <a:srgbClr val="FF0000"/>
                          </a:solidFill>
                        </a:rPr>
                        <a:t>해당 영역은 기존에 없음</a:t>
                      </a:r>
                      <a:endParaRPr lang="en-US" altLang="ko-KR" sz="1000" dirty="0">
                        <a:solidFill>
                          <a:srgbClr val="FF0000"/>
                        </a:solidFill>
                      </a:endParaRPr>
                    </a:p>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solidFill>
                            <a:srgbClr val="FF0000"/>
                          </a:solidFill>
                        </a:rPr>
                        <a:t>통화대기 화면으로 되어 있으나 해당화면을 추가하는 것을 검토할 </a:t>
                      </a:r>
                      <a:r>
                        <a:rPr lang="ko-KR" altLang="en-US" sz="1000" dirty="0" err="1">
                          <a:solidFill>
                            <a:srgbClr val="FF0000"/>
                          </a:solidFill>
                        </a:rPr>
                        <a:t>필요있음</a:t>
                      </a:r>
                      <a:endParaRPr lang="ko-KR" altLang="en-US" sz="1000" dirty="0">
                        <a:solidFill>
                          <a:srgbClr val="FF0000"/>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grpSp>
        <p:nvGrpSpPr>
          <p:cNvPr id="373" name="그룹 372">
            <a:extLst>
              <a:ext uri="{FF2B5EF4-FFF2-40B4-BE49-F238E27FC236}">
                <a16:creationId xmlns:a16="http://schemas.microsoft.com/office/drawing/2014/main" id="{ACA03841-B3DA-4386-915E-C82A5586F1BB}"/>
              </a:ext>
            </a:extLst>
          </p:cNvPr>
          <p:cNvGrpSpPr/>
          <p:nvPr/>
        </p:nvGrpSpPr>
        <p:grpSpPr>
          <a:xfrm>
            <a:off x="3052365" y="714345"/>
            <a:ext cx="2408311" cy="246221"/>
            <a:chOff x="4912502" y="1092509"/>
            <a:chExt cx="2408311" cy="246221"/>
          </a:xfrm>
        </p:grpSpPr>
        <p:cxnSp>
          <p:nvCxnSpPr>
            <p:cNvPr id="374" name="Line">
              <a:extLst>
                <a:ext uri="{FF2B5EF4-FFF2-40B4-BE49-F238E27FC236}">
                  <a16:creationId xmlns:a16="http://schemas.microsoft.com/office/drawing/2014/main" id="{7898B07E-2A81-4DF4-B2EF-86702602BD6A}"/>
                </a:ext>
              </a:extLst>
            </p:cNvPr>
            <p:cNvCxnSpPr>
              <a:cxnSpLocks/>
            </p:cNvCxnSpPr>
            <p:nvPr/>
          </p:nvCxnSpPr>
          <p:spPr bwMode="auto">
            <a:xfrm>
              <a:off x="5769752"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cxnSp>
          <p:nvCxnSpPr>
            <p:cNvPr id="375" name="Line">
              <a:extLst>
                <a:ext uri="{FF2B5EF4-FFF2-40B4-BE49-F238E27FC236}">
                  <a16:creationId xmlns:a16="http://schemas.microsoft.com/office/drawing/2014/main" id="{7D9A0648-01B0-4014-AED3-EED0B90EC88A}"/>
                </a:ext>
              </a:extLst>
            </p:cNvPr>
            <p:cNvCxnSpPr>
              <a:cxnSpLocks/>
            </p:cNvCxnSpPr>
            <p:nvPr/>
          </p:nvCxnSpPr>
          <p:spPr bwMode="auto">
            <a:xfrm>
              <a:off x="6570198"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nvGrpSpPr>
            <p:cNvPr id="376" name="그룹 375">
              <a:extLst>
                <a:ext uri="{FF2B5EF4-FFF2-40B4-BE49-F238E27FC236}">
                  <a16:creationId xmlns:a16="http://schemas.microsoft.com/office/drawing/2014/main" id="{09F962D3-B6D4-43A2-AF74-3264C1AD22A1}"/>
                </a:ext>
              </a:extLst>
            </p:cNvPr>
            <p:cNvGrpSpPr/>
            <p:nvPr/>
          </p:nvGrpSpPr>
          <p:grpSpPr>
            <a:xfrm>
              <a:off x="4912502" y="1092509"/>
              <a:ext cx="750615" cy="246221"/>
              <a:chOff x="4950344" y="1376914"/>
              <a:chExt cx="1389112" cy="246221"/>
            </a:xfrm>
          </p:grpSpPr>
          <p:sp>
            <p:nvSpPr>
              <p:cNvPr id="377" name="직사각형 376">
                <a:extLst>
                  <a:ext uri="{FF2B5EF4-FFF2-40B4-BE49-F238E27FC236}">
                    <a16:creationId xmlns:a16="http://schemas.microsoft.com/office/drawing/2014/main" id="{EBA3EA29-C58D-4BC7-B802-D67DDCD1C610}"/>
                  </a:ext>
                </a:extLst>
              </p:cNvPr>
              <p:cNvSpPr/>
              <p:nvPr/>
            </p:nvSpPr>
            <p:spPr>
              <a:xfrm>
                <a:off x="5236700" y="1376914"/>
                <a:ext cx="81640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메모</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378" name="Line">
                <a:extLst>
                  <a:ext uri="{FF2B5EF4-FFF2-40B4-BE49-F238E27FC236}">
                    <a16:creationId xmlns:a16="http://schemas.microsoft.com/office/drawing/2014/main" id="{BF5D0DD1-07A0-4D68-8F79-AE2A966EFFFD}"/>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83" name="Password Box">
            <a:extLst>
              <a:ext uri="{FF2B5EF4-FFF2-40B4-BE49-F238E27FC236}">
                <a16:creationId xmlns:a16="http://schemas.microsoft.com/office/drawing/2014/main" id="{1006AB87-8534-4FDB-8B1F-88D811F1C197}"/>
              </a:ext>
            </a:extLst>
          </p:cNvPr>
          <p:cNvSpPr/>
          <p:nvPr/>
        </p:nvSpPr>
        <p:spPr>
          <a:xfrm>
            <a:off x="4850167" y="1601773"/>
            <a:ext cx="1772007" cy="174140"/>
          </a:xfrm>
          <a:prstGeom prst="round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7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9" name="직사각형 398">
            <a:extLst>
              <a:ext uri="{FF2B5EF4-FFF2-40B4-BE49-F238E27FC236}">
                <a16:creationId xmlns:a16="http://schemas.microsoft.com/office/drawing/2014/main" id="{DD09CD1D-BAD5-4FCD-95A8-00ECB8F87CB6}"/>
              </a:ext>
            </a:extLst>
          </p:cNvPr>
          <p:cNvSpPr/>
          <p:nvPr/>
        </p:nvSpPr>
        <p:spPr>
          <a:xfrm>
            <a:off x="3025417" y="105409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400" name="그룹 399">
            <a:extLst>
              <a:ext uri="{FF2B5EF4-FFF2-40B4-BE49-F238E27FC236}">
                <a16:creationId xmlns:a16="http://schemas.microsoft.com/office/drawing/2014/main" id="{7D40259D-7844-4EB1-AC61-6B7278586FA8}"/>
              </a:ext>
            </a:extLst>
          </p:cNvPr>
          <p:cNvGrpSpPr/>
          <p:nvPr/>
        </p:nvGrpSpPr>
        <p:grpSpPr>
          <a:xfrm>
            <a:off x="3804436" y="1077873"/>
            <a:ext cx="1801666" cy="198666"/>
            <a:chOff x="9025715" y="1651414"/>
            <a:chExt cx="2060964" cy="250993"/>
          </a:xfrm>
        </p:grpSpPr>
        <p:sp>
          <p:nvSpPr>
            <p:cNvPr id="402" name="Text Box">
              <a:extLst>
                <a:ext uri="{FF2B5EF4-FFF2-40B4-BE49-F238E27FC236}">
                  <a16:creationId xmlns:a16="http://schemas.microsoft.com/office/drawing/2014/main" id="{76CEBE61-94AD-4FE0-980C-896F3FD14BE0}"/>
                </a:ext>
              </a:extLst>
            </p:cNvPr>
            <p:cNvSpPr>
              <a:spLocks/>
            </p:cNvSpPr>
            <p:nvPr/>
          </p:nvSpPr>
          <p:spPr bwMode="auto">
            <a:xfrm>
              <a:off x="972389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03" name="Text Box">
              <a:extLst>
                <a:ext uri="{FF2B5EF4-FFF2-40B4-BE49-F238E27FC236}">
                  <a16:creationId xmlns:a16="http://schemas.microsoft.com/office/drawing/2014/main" id="{7C8004F1-364A-40B2-BA43-02588C2A4AAE}"/>
                </a:ext>
              </a:extLst>
            </p:cNvPr>
            <p:cNvSpPr>
              <a:spLocks/>
            </p:cNvSpPr>
            <p:nvPr/>
          </p:nvSpPr>
          <p:spPr bwMode="auto">
            <a:xfrm>
              <a:off x="10422064"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04" name="Text Box">
              <a:extLst>
                <a:ext uri="{FF2B5EF4-FFF2-40B4-BE49-F238E27FC236}">
                  <a16:creationId xmlns:a16="http://schemas.microsoft.com/office/drawing/2014/main" id="{4C0F7932-D2EE-4BD0-9B6C-F1A295875477}"/>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전체</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grpSp>
        <p:nvGrpSpPr>
          <p:cNvPr id="405" name="그룹 404">
            <a:extLst>
              <a:ext uri="{FF2B5EF4-FFF2-40B4-BE49-F238E27FC236}">
                <a16:creationId xmlns:a16="http://schemas.microsoft.com/office/drawing/2014/main" id="{C5607935-241E-48E4-A5E5-281B3AA68E1C}"/>
              </a:ext>
            </a:extLst>
          </p:cNvPr>
          <p:cNvGrpSpPr/>
          <p:nvPr/>
        </p:nvGrpSpPr>
        <p:grpSpPr>
          <a:xfrm>
            <a:off x="3196338" y="6460044"/>
            <a:ext cx="707835" cy="215444"/>
            <a:chOff x="4513261" y="1880860"/>
            <a:chExt cx="707835" cy="215444"/>
          </a:xfrm>
        </p:grpSpPr>
        <p:sp>
          <p:nvSpPr>
            <p:cNvPr id="406" name="직사각형 405">
              <a:extLst>
                <a:ext uri="{FF2B5EF4-FFF2-40B4-BE49-F238E27FC236}">
                  <a16:creationId xmlns:a16="http://schemas.microsoft.com/office/drawing/2014/main" id="{F27FB559-7938-4790-B8C5-E8F2516D6067}"/>
                </a:ext>
              </a:extLst>
            </p:cNvPr>
            <p:cNvSpPr/>
            <p:nvPr/>
          </p:nvSpPr>
          <p:spPr>
            <a:xfrm>
              <a:off x="4626061" y="1880860"/>
              <a:ext cx="595035" cy="215444"/>
            </a:xfrm>
            <a:prstGeom prst="rect">
              <a:avLst/>
            </a:prstGeom>
          </p:spPr>
          <p:txBody>
            <a:bodyPr wrap="none" anchor="ctr">
              <a:spAutoFit/>
            </a:bodyPr>
            <a:lstStyle/>
            <a:p>
              <a:pPr marL="0" marR="0" lvl="0" indent="0" algn="l"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전체선택</a:t>
              </a:r>
              <a:endParaRPr kumimoji="1" lang="en-US" altLang="ko-KR"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410" name="그룹 409">
              <a:extLst>
                <a:ext uri="{FF2B5EF4-FFF2-40B4-BE49-F238E27FC236}">
                  <a16:creationId xmlns:a16="http://schemas.microsoft.com/office/drawing/2014/main" id="{37BD3EEB-E1AB-4672-9F71-899E4E15CD9A}"/>
                </a:ext>
              </a:extLst>
            </p:cNvPr>
            <p:cNvGrpSpPr/>
            <p:nvPr/>
          </p:nvGrpSpPr>
          <p:grpSpPr>
            <a:xfrm>
              <a:off x="4513261" y="1912982"/>
              <a:ext cx="151200" cy="151200"/>
              <a:chOff x="5725761" y="2839393"/>
              <a:chExt cx="219691" cy="219691"/>
            </a:xfrm>
          </p:grpSpPr>
          <p:sp>
            <p:nvSpPr>
              <p:cNvPr id="411" name="자유형: 도형 410">
                <a:extLst>
                  <a:ext uri="{FF2B5EF4-FFF2-40B4-BE49-F238E27FC236}">
                    <a16:creationId xmlns:a16="http://schemas.microsoft.com/office/drawing/2014/main" id="{FC184F52-6DF2-42F6-9F6E-7F9E61BDBFCB}"/>
                  </a:ext>
                </a:extLst>
              </p:cNvPr>
              <p:cNvSpPr/>
              <p:nvPr/>
            </p:nvSpPr>
            <p:spPr>
              <a:xfrm>
                <a:off x="5725761" y="2839393"/>
                <a:ext cx="219691" cy="219691"/>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12" name="자유형: 도형 411">
                <a:extLst>
                  <a:ext uri="{FF2B5EF4-FFF2-40B4-BE49-F238E27FC236}">
                    <a16:creationId xmlns:a16="http://schemas.microsoft.com/office/drawing/2014/main" id="{D91AE567-D5D2-4B47-B1B0-9459EE4EDC8D}"/>
                  </a:ext>
                </a:extLst>
              </p:cNvPr>
              <p:cNvSpPr/>
              <p:nvPr/>
            </p:nvSpPr>
            <p:spPr>
              <a:xfrm>
                <a:off x="5763833" y="2889487"/>
                <a:ext cx="143555" cy="109426"/>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grpSp>
      </p:grpSp>
      <p:sp>
        <p:nvSpPr>
          <p:cNvPr id="41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92285EF-B465-4365-91A1-0ADCBD39B8B0}"/>
              </a:ext>
            </a:extLst>
          </p:cNvPr>
          <p:cNvSpPr/>
          <p:nvPr>
            <p:custDataLst>
              <p:tags r:id="rId1"/>
            </p:custDataLst>
          </p:nvPr>
        </p:nvSpPr>
        <p:spPr>
          <a:xfrm>
            <a:off x="239363" y="716902"/>
            <a:ext cx="2673416" cy="2267487"/>
          </a:xfrm>
          <a:prstGeom prst="roundRect">
            <a:avLst>
              <a:gd name="adj" fmla="val 12444"/>
            </a:avLst>
          </a:prstGeom>
          <a:solidFill>
            <a:schemeClr val="bg1">
              <a:lumMod val="95000"/>
            </a:schemeClr>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5900615-0A85-4146-9C89-DE76B43792F4}"/>
              </a:ext>
            </a:extLst>
          </p:cNvPr>
          <p:cNvSpPr/>
          <p:nvPr>
            <p:custDataLst>
              <p:tags r:id="rId2"/>
            </p:custDataLst>
          </p:nvPr>
        </p:nvSpPr>
        <p:spPr>
          <a:xfrm>
            <a:off x="239363" y="713005"/>
            <a:ext cx="2673416" cy="1952451"/>
          </a:xfrm>
          <a:prstGeom prst="roundRect">
            <a:avLst>
              <a:gd name="adj" fmla="val 0"/>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C39B77C-3BD3-456C-85EC-7EF547B4D951}"/>
              </a:ext>
            </a:extLst>
          </p:cNvPr>
          <p:cNvSpPr/>
          <p:nvPr>
            <p:custDataLst>
              <p:tags r:id="rId3"/>
            </p:custDataLst>
          </p:nvPr>
        </p:nvSpPr>
        <p:spPr>
          <a:xfrm>
            <a:off x="347235" y="1342661"/>
            <a:ext cx="2469664" cy="1147047"/>
          </a:xfrm>
          <a:prstGeom prst="roundRect">
            <a:avLst>
              <a:gd name="adj" fmla="val 7332"/>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lang="en-US" altLang="ko-KR" sz="700" dirty="0">
              <a:solidFill>
                <a:srgbClr val="000000"/>
              </a:solidFill>
              <a:latin typeface="Segoe UI" panose="020B0502040204020203" pitchFamily="34" charset="0"/>
              <a:cs typeface="Segoe UI" panose="020B0502040204020203" pitchFamily="34" charset="0"/>
            </a:endParaRPr>
          </a:p>
          <a:p>
            <a:pPr lvl="0">
              <a:defRPr/>
            </a:pPr>
            <a:endParaRPr lang="en-US" altLang="ko-KR" sz="700" dirty="0">
              <a:solidFill>
                <a:srgbClr val="000000"/>
              </a:solidFill>
              <a:latin typeface="Segoe UI" panose="020B0502040204020203" pitchFamily="34" charset="0"/>
              <a:cs typeface="Segoe UI" panose="020B0502040204020203" pitchFamily="34" charset="0"/>
            </a:endParaRPr>
          </a:p>
          <a:p>
            <a:pPr lvl="0">
              <a:defRPr/>
            </a:pPr>
            <a:endParaRPr lang="en-US" altLang="ko-KR" sz="700" dirty="0">
              <a:solidFill>
                <a:srgbClr val="000000"/>
              </a:solidFill>
              <a:latin typeface="Segoe UI" panose="020B0502040204020203" pitchFamily="34" charset="0"/>
              <a:cs typeface="Segoe UI" panose="020B0502040204020203" pitchFamily="34" charset="0"/>
            </a:endParaRPr>
          </a:p>
          <a:p>
            <a:pPr lvl="0">
              <a:defRPr/>
            </a:pPr>
            <a:endParaRPr lang="en-US" altLang="ko-KR" sz="500" dirty="0">
              <a:solidFill>
                <a:srgbClr val="000000"/>
              </a:solidFill>
              <a:latin typeface="Segoe UI" panose="020B0502040204020203" pitchFamily="34" charset="0"/>
              <a:cs typeface="Segoe UI" panose="020B0502040204020203" pitchFamily="34" charset="0"/>
            </a:endParaRPr>
          </a:p>
          <a:p>
            <a:pPr lvl="0">
              <a:defRPr/>
            </a:pPr>
            <a:r>
              <a:rPr lang="ko-KR" altLang="en-US" sz="700" kern="0" dirty="0">
                <a:solidFill>
                  <a:srgbClr val="000000"/>
                </a:solidFill>
                <a:latin typeface="Segoe UI" panose="020B0502040204020203" pitchFamily="34" charset="0"/>
                <a:cs typeface="Segoe UI" panose="020B0502040204020203" pitchFamily="34" charset="0"/>
              </a:rPr>
              <a:t>메모 내용을 입력하세요</a:t>
            </a:r>
            <a:r>
              <a:rPr lang="en-US" altLang="ko-KR" sz="700" kern="0" dirty="0">
                <a:solidFill>
                  <a:srgbClr val="000000"/>
                </a:solidFill>
                <a:latin typeface="Segoe UI" panose="020B0502040204020203" pitchFamily="34" charset="0"/>
                <a:cs typeface="Segoe UI" panose="020B0502040204020203" pitchFamily="34" charset="0"/>
              </a:rPr>
              <a:t>.</a:t>
            </a:r>
          </a:p>
          <a:p>
            <a:pPr lvl="0">
              <a:defRPr/>
            </a:pPr>
            <a:endParaRPr lang="en-US" altLang="ko-KR" sz="700" dirty="0">
              <a:solidFill>
                <a:srgbClr val="000000"/>
              </a:solidFill>
              <a:latin typeface="Segoe UI" panose="020B0502040204020203" pitchFamily="34" charset="0"/>
              <a:cs typeface="Segoe UI" panose="020B0502040204020203" pitchFamily="34" charset="0"/>
            </a:endParaRPr>
          </a:p>
        </p:txBody>
      </p:sp>
      <p:cxnSp>
        <p:nvCxnSpPr>
          <p:cNvPr id="416" name="Line">
            <a:extLst>
              <a:ext uri="{FF2B5EF4-FFF2-40B4-BE49-F238E27FC236}">
                <a16:creationId xmlns:a16="http://schemas.microsoft.com/office/drawing/2014/main" id="{5F8D709C-5CDF-4BB1-8A1A-26370969DCA3}"/>
              </a:ext>
            </a:extLst>
          </p:cNvPr>
          <p:cNvCxnSpPr>
            <a:cxnSpLocks/>
          </p:cNvCxnSpPr>
          <p:nvPr/>
        </p:nvCxnSpPr>
        <p:spPr bwMode="auto">
          <a:xfrm>
            <a:off x="239507" y="1237350"/>
            <a:ext cx="2673127"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5AE573D-7830-4D45-9B49-5FDA22F30D96}"/>
              </a:ext>
            </a:extLst>
          </p:cNvPr>
          <p:cNvGrpSpPr/>
          <p:nvPr/>
        </p:nvGrpSpPr>
        <p:grpSpPr>
          <a:xfrm>
            <a:off x="626524" y="763359"/>
            <a:ext cx="1021433" cy="407077"/>
            <a:chOff x="2216054" y="996662"/>
            <a:chExt cx="1188520" cy="473667"/>
          </a:xfrm>
        </p:grpSpPr>
        <p:sp>
          <p:nvSpPr>
            <p:cNvPr id="418" name="직사각형 417">
              <a:extLst>
                <a:ext uri="{FF2B5EF4-FFF2-40B4-BE49-F238E27FC236}">
                  <a16:creationId xmlns:a16="http://schemas.microsoft.com/office/drawing/2014/main" id="{1351388A-48B8-4168-B193-BD1184B2A19B}"/>
                </a:ext>
              </a:extLst>
            </p:cNvPr>
            <p:cNvSpPr/>
            <p:nvPr/>
          </p:nvSpPr>
          <p:spPr>
            <a:xfrm>
              <a:off x="2216054" y="996662"/>
              <a:ext cx="617763" cy="26859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홍길동</a:t>
              </a:r>
            </a:p>
          </p:txBody>
        </p:sp>
        <p:sp>
          <p:nvSpPr>
            <p:cNvPr id="419" name="직사각형 418">
              <a:extLst>
                <a:ext uri="{FF2B5EF4-FFF2-40B4-BE49-F238E27FC236}">
                  <a16:creationId xmlns:a16="http://schemas.microsoft.com/office/drawing/2014/main" id="{89323734-BBFD-44D7-82F8-9BB4546453F2}"/>
                </a:ext>
              </a:extLst>
            </p:cNvPr>
            <p:cNvSpPr/>
            <p:nvPr/>
          </p:nvSpPr>
          <p:spPr>
            <a:xfrm>
              <a:off x="2216054" y="1201737"/>
              <a:ext cx="1188520" cy="268592"/>
            </a:xfrm>
            <a:prstGeom prst="rect">
              <a:avLst/>
            </a:prstGeom>
          </p:spPr>
          <p:txBody>
            <a:bodyPr wrap="none" anchor="ctr">
              <a:spAutoFit/>
            </a:bodyPr>
            <a:lstStyle/>
            <a:p>
              <a:pPr lvl="0">
                <a:defRPr/>
              </a:pPr>
              <a:r>
                <a:rPr kumimoji="1" lang="en-US" altLang="ko-KR" sz="900" b="1" kern="1200" dirty="0">
                  <a:solidFill>
                    <a:srgbClr val="464646"/>
                  </a:solidFill>
                  <a:latin typeface="맑은 고딕"/>
                  <a:ea typeface="맑은 고딕" panose="020B0503020000020004" pitchFamily="50" charset="-127"/>
                </a:rPr>
                <a:t>010-1234-5678</a:t>
              </a:r>
              <a:endParaRPr kumimoji="1" lang="ko-KR" altLang="en-US" sz="900" b="1" kern="1200" dirty="0">
                <a:solidFill>
                  <a:srgbClr val="464646"/>
                </a:solidFill>
                <a:latin typeface="맑은 고딕"/>
                <a:ea typeface="맑은 고딕" panose="020B0503020000020004" pitchFamily="50" charset="-127"/>
              </a:endParaRPr>
            </a:p>
          </p:txBody>
        </p:sp>
      </p:grpSp>
      <p:grpSp>
        <p:nvGrpSpPr>
          <p:cNvPr id="420" name="그룹 419">
            <a:extLst>
              <a:ext uri="{FF2B5EF4-FFF2-40B4-BE49-F238E27FC236}">
                <a16:creationId xmlns:a16="http://schemas.microsoft.com/office/drawing/2014/main" id="{08DCB374-DF37-47A9-AC64-3423458B1DFB}"/>
              </a:ext>
            </a:extLst>
          </p:cNvPr>
          <p:cNvGrpSpPr/>
          <p:nvPr/>
        </p:nvGrpSpPr>
        <p:grpSpPr>
          <a:xfrm>
            <a:off x="349130" y="838501"/>
            <a:ext cx="256793" cy="256793"/>
            <a:chOff x="5115651" y="2332890"/>
            <a:chExt cx="298800" cy="298800"/>
          </a:xfrm>
        </p:grpSpPr>
        <p:sp>
          <p:nvSpPr>
            <p:cNvPr id="421" name="Background">
              <a:extLst>
                <a:ext uri="{FF2B5EF4-FFF2-40B4-BE49-F238E27FC236}">
                  <a16:creationId xmlns:a16="http://schemas.microsoft.com/office/drawing/2014/main" id="{357BD76C-D405-4279-BCE2-79E4CB0919E1}"/>
                </a:ext>
              </a:extLst>
            </p:cNvPr>
            <p:cNvSpPr>
              <a:spLocks noChangeAspect="1"/>
            </p:cNvSpPr>
            <p:nvPr/>
          </p:nvSpPr>
          <p:spPr>
            <a:xfrm>
              <a:off x="5115651" y="2332890"/>
              <a:ext cx="298800" cy="298800"/>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7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22" name="Profile Icon">
              <a:extLst>
                <a:ext uri="{FF2B5EF4-FFF2-40B4-BE49-F238E27FC236}">
                  <a16:creationId xmlns:a16="http://schemas.microsoft.com/office/drawing/2014/main" id="{0A7EF875-D377-454E-B566-F46D47CC0DB6}"/>
                </a:ext>
              </a:extLst>
            </p:cNvPr>
            <p:cNvSpPr>
              <a:spLocks noChangeAspect="1" noEditPoints="1"/>
            </p:cNvSpPr>
            <p:nvPr/>
          </p:nvSpPr>
          <p:spPr bwMode="auto">
            <a:xfrm>
              <a:off x="5203400" y="2411705"/>
              <a:ext cx="123302" cy="141171"/>
            </a:xfrm>
            <a:custGeom>
              <a:avLst/>
              <a:gdLst>
                <a:gd name="T0" fmla="*/ 201 w 400"/>
                <a:gd name="T1" fmla="*/ 0 h 455"/>
                <a:gd name="T2" fmla="*/ 60 w 400"/>
                <a:gd name="T3" fmla="*/ 141 h 455"/>
                <a:gd name="T4" fmla="*/ 138 w 400"/>
                <a:gd name="T5" fmla="*/ 265 h 455"/>
                <a:gd name="T6" fmla="*/ 0 w 400"/>
                <a:gd name="T7" fmla="*/ 455 h 455"/>
                <a:gd name="T8" fmla="*/ 26 w 400"/>
                <a:gd name="T9" fmla="*/ 455 h 455"/>
                <a:gd name="T10" fmla="*/ 201 w 400"/>
                <a:gd name="T11" fmla="*/ 283 h 455"/>
                <a:gd name="T12" fmla="*/ 375 w 400"/>
                <a:gd name="T13" fmla="*/ 455 h 455"/>
                <a:gd name="T14" fmla="*/ 400 w 400"/>
                <a:gd name="T15" fmla="*/ 455 h 455"/>
                <a:gd name="T16" fmla="*/ 263 w 400"/>
                <a:gd name="T17" fmla="*/ 265 h 455"/>
                <a:gd name="T18" fmla="*/ 340 w 400"/>
                <a:gd name="T19" fmla="*/ 141 h 455"/>
                <a:gd name="T20" fmla="*/ 201 w 400"/>
                <a:gd name="T21" fmla="*/ 0 h 455"/>
                <a:gd name="T22" fmla="*/ 201 w 400"/>
                <a:gd name="T23" fmla="*/ 28 h 455"/>
                <a:gd name="T24" fmla="*/ 312 w 400"/>
                <a:gd name="T25" fmla="*/ 141 h 455"/>
                <a:gd name="T26" fmla="*/ 201 w 400"/>
                <a:gd name="T27" fmla="*/ 252 h 455"/>
                <a:gd name="T28" fmla="*/ 88 w 400"/>
                <a:gd name="T29" fmla="*/ 141 h 455"/>
                <a:gd name="T30" fmla="*/ 201 w 400"/>
                <a:gd name="T31" fmla="*/ 2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455">
                  <a:moveTo>
                    <a:pt x="201" y="0"/>
                  </a:moveTo>
                  <a:cubicBezTo>
                    <a:pt x="124" y="0"/>
                    <a:pt x="60" y="64"/>
                    <a:pt x="60" y="141"/>
                  </a:cubicBezTo>
                  <a:cubicBezTo>
                    <a:pt x="60" y="196"/>
                    <a:pt x="92" y="243"/>
                    <a:pt x="138" y="265"/>
                  </a:cubicBezTo>
                  <a:cubicBezTo>
                    <a:pt x="63" y="292"/>
                    <a:pt x="8" y="366"/>
                    <a:pt x="0" y="455"/>
                  </a:cubicBezTo>
                  <a:lnTo>
                    <a:pt x="26" y="455"/>
                  </a:lnTo>
                  <a:cubicBezTo>
                    <a:pt x="35" y="359"/>
                    <a:pt x="111" y="283"/>
                    <a:pt x="201" y="283"/>
                  </a:cubicBezTo>
                  <a:cubicBezTo>
                    <a:pt x="292" y="283"/>
                    <a:pt x="365" y="359"/>
                    <a:pt x="375" y="455"/>
                  </a:cubicBezTo>
                  <a:lnTo>
                    <a:pt x="400" y="455"/>
                  </a:lnTo>
                  <a:cubicBezTo>
                    <a:pt x="393" y="366"/>
                    <a:pt x="338" y="292"/>
                    <a:pt x="263" y="265"/>
                  </a:cubicBezTo>
                  <a:cubicBezTo>
                    <a:pt x="309" y="243"/>
                    <a:pt x="340" y="196"/>
                    <a:pt x="340" y="141"/>
                  </a:cubicBezTo>
                  <a:cubicBezTo>
                    <a:pt x="340" y="64"/>
                    <a:pt x="278" y="0"/>
                    <a:pt x="201" y="0"/>
                  </a:cubicBezTo>
                  <a:close/>
                  <a:moveTo>
                    <a:pt x="201" y="28"/>
                  </a:moveTo>
                  <a:cubicBezTo>
                    <a:pt x="263" y="28"/>
                    <a:pt x="312" y="79"/>
                    <a:pt x="312" y="141"/>
                  </a:cubicBezTo>
                  <a:cubicBezTo>
                    <a:pt x="312" y="203"/>
                    <a:pt x="263" y="252"/>
                    <a:pt x="201" y="252"/>
                  </a:cubicBezTo>
                  <a:cubicBezTo>
                    <a:pt x="139" y="252"/>
                    <a:pt x="88" y="203"/>
                    <a:pt x="88" y="141"/>
                  </a:cubicBezTo>
                  <a:cubicBezTo>
                    <a:pt x="88" y="79"/>
                    <a:pt x="139" y="28"/>
                    <a:pt x="201" y="28"/>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7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grpSp>
        <p:nvGrpSpPr>
          <p:cNvPr id="423" name="그룹 422">
            <a:extLst>
              <a:ext uri="{FF2B5EF4-FFF2-40B4-BE49-F238E27FC236}">
                <a16:creationId xmlns:a16="http://schemas.microsoft.com/office/drawing/2014/main" id="{CBBEC228-A54A-4B20-83A4-BDC3E732E45A}"/>
              </a:ext>
            </a:extLst>
          </p:cNvPr>
          <p:cNvGrpSpPr/>
          <p:nvPr/>
        </p:nvGrpSpPr>
        <p:grpSpPr>
          <a:xfrm>
            <a:off x="454735" y="2582825"/>
            <a:ext cx="2242672" cy="306172"/>
            <a:chOff x="2336678" y="6418471"/>
            <a:chExt cx="1793129" cy="244800"/>
          </a:xfrm>
        </p:grpSpPr>
        <p:sp>
          <p:nvSpPr>
            <p:cNvPr id="424" name="Flyout">
              <a:extLst>
                <a:ext uri="{FF2B5EF4-FFF2-40B4-BE49-F238E27FC236}">
                  <a16:creationId xmlns:a16="http://schemas.microsoft.com/office/drawing/2014/main" id="{14DEFAFB-77FD-4684-A348-DD6D63D445B5}"/>
                </a:ext>
              </a:extLst>
            </p:cNvPr>
            <p:cNvSpPr/>
            <p:nvPr/>
          </p:nvSpPr>
          <p:spPr>
            <a:xfrm>
              <a:off x="2336678" y="6418471"/>
              <a:ext cx="878729" cy="244800"/>
            </a:xfrm>
            <a:prstGeom prst="roundRect">
              <a:avLst/>
            </a:prstGeom>
            <a:solidFill>
              <a:schemeClr val="bg1">
                <a:lumMod val="85000"/>
              </a:schemeClr>
            </a:solidFill>
            <a:ln w="6350" cap="flat" cmpd="sng" algn="ctr">
              <a:solidFill>
                <a:srgbClr val="C2C2C2"/>
              </a:solidFill>
              <a:prstDash val="solid"/>
              <a:miter lim="800000"/>
            </a:ln>
            <a:effectLst/>
          </p:spPr>
          <p:txBody>
            <a:bodyPr wrap="none" lIns="128016" tIns="82296" rIns="128016" bIns="82296"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buClrTx/>
                <a:defRPr/>
              </a:pPr>
              <a:r>
                <a:rPr lang="ko-KR" altLang="en-US" sz="900" b="1" noProof="1">
                  <a:solidFill>
                    <a:schemeClr val="tx1"/>
                  </a:solidFill>
                  <a:latin typeface="Segoe UI" panose="020B0502040204020203" pitchFamily="34" charset="0"/>
                  <a:cs typeface="Segoe UI" panose="020B0502040204020203" pitchFamily="34" charset="0"/>
                </a:rPr>
                <a:t>취소</a:t>
              </a:r>
            </a:p>
          </p:txBody>
        </p:sp>
        <p:sp>
          <p:nvSpPr>
            <p:cNvPr id="425" name="Flyout">
              <a:extLst>
                <a:ext uri="{FF2B5EF4-FFF2-40B4-BE49-F238E27FC236}">
                  <a16:creationId xmlns:a16="http://schemas.microsoft.com/office/drawing/2014/main" id="{27A285DF-846E-4D60-8A40-E4D1D0E985E1}"/>
                </a:ext>
              </a:extLst>
            </p:cNvPr>
            <p:cNvSpPr/>
            <p:nvPr/>
          </p:nvSpPr>
          <p:spPr>
            <a:xfrm>
              <a:off x="3251078" y="6418471"/>
              <a:ext cx="878729" cy="244800"/>
            </a:xfrm>
            <a:prstGeom prst="roundRect">
              <a:avLst/>
            </a:prstGeom>
            <a:solidFill>
              <a:srgbClr val="7F7F7F"/>
            </a:solidFill>
            <a:ln w="6350" cap="flat" cmpd="sng" algn="ctr">
              <a:solidFill>
                <a:srgbClr val="C2C2C2"/>
              </a:solidFill>
              <a:prstDash val="solid"/>
              <a:miter lim="800000"/>
            </a:ln>
            <a:effectLst/>
          </p:spPr>
          <p:txBody>
            <a:bodyPr wrap="none" lIns="128016" tIns="82296" rIns="128016" bIns="82296"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buClrTx/>
                <a:defRPr/>
              </a:pPr>
              <a:r>
                <a:rPr lang="ko-KR" altLang="en-US" sz="900" b="1" noProof="1">
                  <a:solidFill>
                    <a:schemeClr val="bg1"/>
                  </a:solidFill>
                  <a:latin typeface="Segoe UI" panose="020B0502040204020203" pitchFamily="34" charset="0"/>
                  <a:cs typeface="Segoe UI" panose="020B0502040204020203" pitchFamily="34" charset="0"/>
                </a:rPr>
                <a:t>메모 저장</a:t>
              </a:r>
            </a:p>
          </p:txBody>
        </p:sp>
      </p:grpSp>
      <p:sp>
        <p:nvSpPr>
          <p:cNvPr id="426" name="직사각형 425">
            <a:extLst>
              <a:ext uri="{FF2B5EF4-FFF2-40B4-BE49-F238E27FC236}">
                <a16:creationId xmlns:a16="http://schemas.microsoft.com/office/drawing/2014/main" id="{ADF99385-EF93-4D0F-89E7-184B306CB9B6}"/>
              </a:ext>
            </a:extLst>
          </p:cNvPr>
          <p:cNvSpPr/>
          <p:nvPr/>
        </p:nvSpPr>
        <p:spPr>
          <a:xfrm>
            <a:off x="376352" y="1430029"/>
            <a:ext cx="543068" cy="185156"/>
          </a:xfrm>
          <a:prstGeom prst="rect">
            <a:avLst/>
          </a:prstGeom>
        </p:spPr>
        <p:txBody>
          <a:bodyPr wrap="none" anchor="ctr">
            <a:spAutoFit/>
          </a:bodyPr>
          <a:lstStyle/>
          <a:p>
            <a:pPr lvl="0">
              <a:defRPr/>
            </a:pPr>
            <a:r>
              <a:rPr kumimoji="1" lang="ko-KR" altLang="en-US" sz="800" b="1" kern="1200" dirty="0">
                <a:solidFill>
                  <a:srgbClr val="464646"/>
                </a:solidFill>
                <a:latin typeface="맑은 고딕"/>
                <a:ea typeface="맑은 고딕" panose="020B0503020000020004" pitchFamily="50" charset="-127"/>
              </a:rPr>
              <a:t>메모 유형</a:t>
            </a:r>
            <a:endParaRPr kumimoji="1" lang="en-US" altLang="ko-KR" sz="800" b="1" kern="1200" dirty="0">
              <a:solidFill>
                <a:srgbClr val="464646"/>
              </a:solidFill>
              <a:latin typeface="맑은 고딕"/>
              <a:ea typeface="맑은 고딕" panose="020B0503020000020004" pitchFamily="50" charset="-127"/>
            </a:endParaRPr>
          </a:p>
        </p:txBody>
      </p:sp>
      <p:grpSp>
        <p:nvGrpSpPr>
          <p:cNvPr id="427" name="그룹 426">
            <a:extLst>
              <a:ext uri="{FF2B5EF4-FFF2-40B4-BE49-F238E27FC236}">
                <a16:creationId xmlns:a16="http://schemas.microsoft.com/office/drawing/2014/main" id="{9C84ACCF-155E-4A8F-8F51-1B7D55F6D4DB}"/>
              </a:ext>
            </a:extLst>
          </p:cNvPr>
          <p:cNvGrpSpPr/>
          <p:nvPr/>
        </p:nvGrpSpPr>
        <p:grpSpPr>
          <a:xfrm>
            <a:off x="1456995" y="1438960"/>
            <a:ext cx="526350" cy="167294"/>
            <a:chOff x="-1694392" y="4305217"/>
            <a:chExt cx="612451" cy="194660"/>
          </a:xfrm>
        </p:grpSpPr>
        <p:grpSp>
          <p:nvGrpSpPr>
            <p:cNvPr id="428" name="그룹 427">
              <a:extLst>
                <a:ext uri="{FF2B5EF4-FFF2-40B4-BE49-F238E27FC236}">
                  <a16:creationId xmlns:a16="http://schemas.microsoft.com/office/drawing/2014/main" id="{21581F8E-D235-4301-82DF-10725B02AAB0}"/>
                </a:ext>
              </a:extLst>
            </p:cNvPr>
            <p:cNvGrpSpPr/>
            <p:nvPr/>
          </p:nvGrpSpPr>
          <p:grpSpPr>
            <a:xfrm>
              <a:off x="-1694392" y="4305217"/>
              <a:ext cx="194660" cy="194660"/>
              <a:chOff x="3140981" y="2896592"/>
              <a:chExt cx="194660" cy="194660"/>
            </a:xfrm>
          </p:grpSpPr>
          <p:sp>
            <p:nvSpPr>
              <p:cNvPr id="430" name="Oval">
                <a:extLst>
                  <a:ext uri="{FF2B5EF4-FFF2-40B4-BE49-F238E27FC236}">
                    <a16:creationId xmlns:a16="http://schemas.microsoft.com/office/drawing/2014/main" id="{8DF0A294-E64B-40E3-9F59-2E0BA929DE62}"/>
                  </a:ext>
                </a:extLst>
              </p:cNvPr>
              <p:cNvSpPr/>
              <p:nvPr/>
            </p:nvSpPr>
            <p:spPr>
              <a:xfrm>
                <a:off x="3140981" y="2896592"/>
                <a:ext cx="194660" cy="194660"/>
              </a:xfrm>
              <a:prstGeom prst="ellipse">
                <a:avLst/>
              </a:prstGeom>
              <a:solidFill>
                <a:schemeClr val="bg1"/>
              </a:solidFill>
              <a:ln w="635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1" name="Accept">
                <a:extLst>
                  <a:ext uri="{FF2B5EF4-FFF2-40B4-BE49-F238E27FC236}">
                    <a16:creationId xmlns:a16="http://schemas.microsoft.com/office/drawing/2014/main" id="{939458A3-7C53-4F5A-BAB3-8E30ECAC45FB}"/>
                  </a:ext>
                </a:extLst>
              </p:cNvPr>
              <p:cNvSpPr>
                <a:spLocks noChangeAspect="1"/>
              </p:cNvSpPr>
              <p:nvPr/>
            </p:nvSpPr>
            <p:spPr bwMode="auto">
              <a:xfrm>
                <a:off x="3172622" y="2954115"/>
                <a:ext cx="121691" cy="10800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5F5F5F"/>
              </a:solidFill>
              <a:ln>
                <a:solidFill>
                  <a:schemeClr val="bg1">
                    <a:lumMod val="75000"/>
                  </a:schemeClr>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429" name="Text">
              <a:extLst>
                <a:ext uri="{FF2B5EF4-FFF2-40B4-BE49-F238E27FC236}">
                  <a16:creationId xmlns:a16="http://schemas.microsoft.com/office/drawing/2014/main" id="{A70982FB-BA3A-41E2-AC21-F459CEACFD6B}"/>
                </a:ext>
              </a:extLst>
            </p:cNvPr>
            <p:cNvSpPr txBox="1"/>
            <p:nvPr/>
          </p:nvSpPr>
          <p:spPr>
            <a:xfrm>
              <a:off x="-1441014" y="4341921"/>
              <a:ext cx="359073" cy="121252"/>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25000"/>
                </a:lnSpc>
                <a:spcAft>
                  <a:spcPts val="500"/>
                </a:spcAft>
              </a:pPr>
              <a:r>
                <a:rPr lang="ko-KR" altLang="en-US" sz="700" noProof="1">
                  <a:solidFill>
                    <a:srgbClr val="5F5F5F"/>
                  </a:solidFill>
                  <a:latin typeface="+mn-ea"/>
                  <a:cs typeface="Segoe UI" panose="020B0502040204020203" pitchFamily="34" charset="0"/>
                </a:rPr>
                <a:t>개인메모</a:t>
              </a:r>
              <a:endParaRPr lang="en-US" sz="700" noProof="1">
                <a:solidFill>
                  <a:srgbClr val="5F5F5F"/>
                </a:solidFill>
                <a:latin typeface="+mn-ea"/>
                <a:cs typeface="Segoe UI" panose="020B0502040204020203" pitchFamily="34" charset="0"/>
              </a:endParaRPr>
            </a:p>
          </p:txBody>
        </p:sp>
      </p:grpSp>
      <p:grpSp>
        <p:nvGrpSpPr>
          <p:cNvPr id="432" name="그룹 431">
            <a:extLst>
              <a:ext uri="{FF2B5EF4-FFF2-40B4-BE49-F238E27FC236}">
                <a16:creationId xmlns:a16="http://schemas.microsoft.com/office/drawing/2014/main" id="{6C174F6C-2BE0-434C-812C-25372B4130B8}"/>
              </a:ext>
            </a:extLst>
          </p:cNvPr>
          <p:cNvGrpSpPr/>
          <p:nvPr/>
        </p:nvGrpSpPr>
        <p:grpSpPr>
          <a:xfrm>
            <a:off x="2166446" y="1438960"/>
            <a:ext cx="526350" cy="167294"/>
            <a:chOff x="-1694392" y="4305217"/>
            <a:chExt cx="612451" cy="194660"/>
          </a:xfrm>
        </p:grpSpPr>
        <p:sp>
          <p:nvSpPr>
            <p:cNvPr id="433" name="Oval">
              <a:extLst>
                <a:ext uri="{FF2B5EF4-FFF2-40B4-BE49-F238E27FC236}">
                  <a16:creationId xmlns:a16="http://schemas.microsoft.com/office/drawing/2014/main" id="{23573646-A1C9-4627-87D7-C1E6207F4432}"/>
                </a:ext>
              </a:extLst>
            </p:cNvPr>
            <p:cNvSpPr/>
            <p:nvPr/>
          </p:nvSpPr>
          <p:spPr>
            <a:xfrm>
              <a:off x="-1694392" y="4305217"/>
              <a:ext cx="194660" cy="194660"/>
            </a:xfrm>
            <a:prstGeom prst="ellipse">
              <a:avLst/>
            </a:prstGeom>
            <a:solidFill>
              <a:schemeClr val="bg1"/>
            </a:solidFill>
            <a:ln w="635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4" name="Text">
              <a:extLst>
                <a:ext uri="{FF2B5EF4-FFF2-40B4-BE49-F238E27FC236}">
                  <a16:creationId xmlns:a16="http://schemas.microsoft.com/office/drawing/2014/main" id="{533FDDEB-35AE-43F4-94C7-7EAAC28E557F}"/>
                </a:ext>
              </a:extLst>
            </p:cNvPr>
            <p:cNvSpPr txBox="1"/>
            <p:nvPr/>
          </p:nvSpPr>
          <p:spPr>
            <a:xfrm>
              <a:off x="-1441014" y="4341921"/>
              <a:ext cx="359073" cy="121252"/>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25000"/>
                </a:lnSpc>
                <a:spcAft>
                  <a:spcPts val="500"/>
                </a:spcAft>
              </a:pPr>
              <a:r>
                <a:rPr lang="ko-KR" altLang="en-US" sz="700" noProof="1">
                  <a:solidFill>
                    <a:srgbClr val="5F5F5F"/>
                  </a:solidFill>
                  <a:latin typeface="+mn-ea"/>
                  <a:cs typeface="Segoe UI" panose="020B0502040204020203" pitchFamily="34" charset="0"/>
                </a:rPr>
                <a:t>공용메모</a:t>
              </a:r>
              <a:endParaRPr lang="en-US" sz="700" noProof="1">
                <a:solidFill>
                  <a:srgbClr val="5F5F5F"/>
                </a:solidFill>
                <a:latin typeface="+mn-ea"/>
                <a:cs typeface="Segoe UI" panose="020B0502040204020203" pitchFamily="34" charset="0"/>
              </a:endParaRPr>
            </a:p>
          </p:txBody>
        </p:sp>
      </p:grpSp>
      <p:cxnSp>
        <p:nvCxnSpPr>
          <p:cNvPr id="435" name="Line">
            <a:extLst>
              <a:ext uri="{FF2B5EF4-FFF2-40B4-BE49-F238E27FC236}">
                <a16:creationId xmlns:a16="http://schemas.microsoft.com/office/drawing/2014/main" id="{C73C58EC-AF9F-4E14-ADA2-B7AD762721B7}"/>
              </a:ext>
            </a:extLst>
          </p:cNvPr>
          <p:cNvCxnSpPr>
            <a:cxnSpLocks/>
          </p:cNvCxnSpPr>
          <p:nvPr/>
        </p:nvCxnSpPr>
        <p:spPr bwMode="auto">
          <a:xfrm>
            <a:off x="414141" y="1702556"/>
            <a:ext cx="2351362"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36" name="그룹 435">
            <a:extLst>
              <a:ext uri="{FF2B5EF4-FFF2-40B4-BE49-F238E27FC236}">
                <a16:creationId xmlns:a16="http://schemas.microsoft.com/office/drawing/2014/main" id="{2E53D2E1-54DE-4B61-9357-19C6A2B6BA9C}"/>
              </a:ext>
            </a:extLst>
          </p:cNvPr>
          <p:cNvGrpSpPr/>
          <p:nvPr/>
        </p:nvGrpSpPr>
        <p:grpSpPr>
          <a:xfrm>
            <a:off x="290919" y="3295456"/>
            <a:ext cx="2570304" cy="753107"/>
            <a:chOff x="1263650" y="4044951"/>
            <a:chExt cx="2990757" cy="876301"/>
          </a:xfrm>
        </p:grpSpPr>
        <p:sp>
          <p:nvSpPr>
            <p:cNvPr id="43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2855A0E2-CB57-4A6A-B5CD-CDE1A812C43B}"/>
                </a:ext>
              </a:extLst>
            </p:cNvPr>
            <p:cNvSpPr/>
            <p:nvPr>
              <p:custDataLst>
                <p:tags r:id="rId8"/>
              </p:custDataLst>
            </p:nvPr>
          </p:nvSpPr>
          <p:spPr>
            <a:xfrm>
              <a:off x="1263650" y="4044951"/>
              <a:ext cx="2990756" cy="876301"/>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38" name="그룹 437">
              <a:extLst>
                <a:ext uri="{FF2B5EF4-FFF2-40B4-BE49-F238E27FC236}">
                  <a16:creationId xmlns:a16="http://schemas.microsoft.com/office/drawing/2014/main" id="{FD20FD97-D735-4859-A9BA-565346D20E14}"/>
                </a:ext>
              </a:extLst>
            </p:cNvPr>
            <p:cNvGrpSpPr/>
            <p:nvPr/>
          </p:nvGrpSpPr>
          <p:grpSpPr>
            <a:xfrm>
              <a:off x="1407028" y="4129560"/>
              <a:ext cx="2847379" cy="694705"/>
              <a:chOff x="1407028" y="3947071"/>
              <a:chExt cx="2847379" cy="694705"/>
            </a:xfrm>
          </p:grpSpPr>
          <p:sp>
            <p:nvSpPr>
              <p:cNvPr id="439" name="직사각형 438">
                <a:extLst>
                  <a:ext uri="{FF2B5EF4-FFF2-40B4-BE49-F238E27FC236}">
                    <a16:creationId xmlns:a16="http://schemas.microsoft.com/office/drawing/2014/main" id="{E6F0DD86-5BA3-4612-83BF-2A6766485F62}"/>
                  </a:ext>
                </a:extLst>
              </p:cNvPr>
              <p:cNvSpPr/>
              <p:nvPr/>
            </p:nvSpPr>
            <p:spPr>
              <a:xfrm>
                <a:off x="1553674" y="4441721"/>
                <a:ext cx="1271502" cy="200055"/>
              </a:xfrm>
              <a:prstGeom prst="rect">
                <a:avLst/>
              </a:prstGeom>
            </p:spPr>
            <p:txBody>
              <a:bodyPr wrap="none">
                <a:spAutoFit/>
              </a:bodyPr>
              <a:lstStyle/>
              <a:p>
                <a:r>
                  <a:rPr lang="ko-KR" altLang="en-US" sz="700" dirty="0">
                    <a:latin typeface="Segoe UI" panose="020B0502040204020203" pitchFamily="34" charset="0"/>
                    <a:ea typeface="맑은 고딕" panose="020B0503020000020004" pitchFamily="50" charset="-127"/>
                    <a:cs typeface="Segoe UI" panose="020B0502040204020203" pitchFamily="34" charset="0"/>
                  </a:rPr>
                  <a:t>개인메모 </a:t>
                </a:r>
                <a:r>
                  <a:rPr lang="en-US" altLang="ko-KR" sz="700" dirty="0">
                    <a:latin typeface="Segoe UI" panose="020B0502040204020203" pitchFamily="34" charset="0"/>
                    <a:ea typeface="맑은 고딕" panose="020B0503020000020004" pitchFamily="50" charset="-127"/>
                    <a:cs typeface="Segoe UI" panose="020B0502040204020203" pitchFamily="34" charset="0"/>
                  </a:rPr>
                  <a:t>| 2020.06.01 11:20</a:t>
                </a:r>
                <a:endParaRPr lang="ko-KR" altLang="en-US" sz="1100" dirty="0"/>
              </a:p>
            </p:txBody>
          </p:sp>
          <p:cxnSp>
            <p:nvCxnSpPr>
              <p:cNvPr id="440" name="Line">
                <a:extLst>
                  <a:ext uri="{FF2B5EF4-FFF2-40B4-BE49-F238E27FC236}">
                    <a16:creationId xmlns:a16="http://schemas.microsoft.com/office/drawing/2014/main" id="{083AB7C0-C735-4667-871A-4A26D6BB7D44}"/>
                  </a:ext>
                </a:extLst>
              </p:cNvPr>
              <p:cNvCxnSpPr>
                <a:cxnSpLocks/>
              </p:cNvCxnSpPr>
              <p:nvPr/>
            </p:nvCxnSpPr>
            <p:spPr bwMode="auto">
              <a:xfrm>
                <a:off x="1407028" y="4385251"/>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41" name="직사각형 440">
                <a:extLst>
                  <a:ext uri="{FF2B5EF4-FFF2-40B4-BE49-F238E27FC236}">
                    <a16:creationId xmlns:a16="http://schemas.microsoft.com/office/drawing/2014/main" id="{847EE67C-F5DC-4840-B02D-00F3D658AA85}"/>
                  </a:ext>
                </a:extLst>
              </p:cNvPr>
              <p:cNvSpPr/>
              <p:nvPr/>
            </p:nvSpPr>
            <p:spPr>
              <a:xfrm>
                <a:off x="1556463" y="3947071"/>
                <a:ext cx="2697944" cy="393935"/>
              </a:xfrm>
              <a:prstGeom prst="rect">
                <a:avLst/>
              </a:prstGeom>
            </p:spPr>
            <p:txBody>
              <a:bodyPr wrap="square">
                <a:spAutoFit/>
              </a:bodyPr>
              <a:lstStyle/>
              <a:p>
                <a:r>
                  <a:rPr lang="ko-KR" altLang="en-US" sz="800" b="1" dirty="0">
                    <a:latin typeface="Segoe UI" panose="020B0502040204020203" pitchFamily="34" charset="0"/>
                    <a:ea typeface="맑은 고딕" panose="020B0503020000020004" pitchFamily="50" charset="-127"/>
                    <a:cs typeface="Segoe UI" panose="020B0502040204020203" pitchFamily="34" charset="0"/>
                  </a:rPr>
                  <a:t>오전 </a:t>
                </a:r>
                <a:r>
                  <a:rPr lang="en-US" altLang="ko-KR" sz="800" b="1" dirty="0">
                    <a:latin typeface="Segoe UI" panose="020B0502040204020203" pitchFamily="34" charset="0"/>
                    <a:ea typeface="맑은 고딕" panose="020B0503020000020004" pitchFamily="50" charset="-127"/>
                    <a:cs typeface="Segoe UI" panose="020B0502040204020203" pitchFamily="34" charset="0"/>
                  </a:rPr>
                  <a:t>10</a:t>
                </a:r>
                <a:r>
                  <a:rPr lang="ko-KR" altLang="en-US" sz="800" b="1" dirty="0">
                    <a:latin typeface="Segoe UI" panose="020B0502040204020203" pitchFamily="34" charset="0"/>
                    <a:ea typeface="맑은 고딕" panose="020B0503020000020004" pitchFamily="50" charset="-127"/>
                    <a:cs typeface="Segoe UI" panose="020B0502040204020203" pitchFamily="34" charset="0"/>
                  </a:rPr>
                  <a:t>시까지 설치를 완료해달라고 하여 관련부서로 전달함</a:t>
                </a:r>
                <a:endParaRPr lang="ko-KR" altLang="en-US" sz="1200" b="1" dirty="0"/>
              </a:p>
            </p:txBody>
          </p:sp>
        </p:grpSp>
      </p:grpSp>
      <p:grpSp>
        <p:nvGrpSpPr>
          <p:cNvPr id="442" name="그룹 441">
            <a:extLst>
              <a:ext uri="{FF2B5EF4-FFF2-40B4-BE49-F238E27FC236}">
                <a16:creationId xmlns:a16="http://schemas.microsoft.com/office/drawing/2014/main" id="{35DDD520-8B38-4490-B96C-0C5B9C483FFC}"/>
              </a:ext>
            </a:extLst>
          </p:cNvPr>
          <p:cNvGrpSpPr/>
          <p:nvPr/>
        </p:nvGrpSpPr>
        <p:grpSpPr>
          <a:xfrm>
            <a:off x="305603" y="3055651"/>
            <a:ext cx="2603930" cy="175644"/>
            <a:chOff x="6015970" y="1060716"/>
            <a:chExt cx="3029884" cy="204376"/>
          </a:xfrm>
        </p:grpSpPr>
        <p:sp>
          <p:nvSpPr>
            <p:cNvPr id="443" name="Text Box">
              <a:extLst>
                <a:ext uri="{FF2B5EF4-FFF2-40B4-BE49-F238E27FC236}">
                  <a16:creationId xmlns:a16="http://schemas.microsoft.com/office/drawing/2014/main" id="{7FB0394D-4B83-422E-AC61-EC6EC2D60FA2}"/>
                </a:ext>
              </a:extLst>
            </p:cNvPr>
            <p:cNvSpPr>
              <a:spLocks/>
            </p:cNvSpPr>
            <p:nvPr/>
          </p:nvSpPr>
          <p:spPr bwMode="auto">
            <a:xfrm>
              <a:off x="7938587" y="1061160"/>
              <a:ext cx="540000" cy="20393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32400" rIns="72000" bIns="32400"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600" dirty="0">
                  <a:solidFill>
                    <a:schemeClr val="bg1">
                      <a:lumMod val="65000"/>
                    </a:schemeClr>
                  </a:solidFill>
                  <a:latin typeface="+mn-ea"/>
                </a:rPr>
                <a:t>개인</a:t>
              </a:r>
              <a:endParaRPr lang="en-US" sz="600" dirty="0">
                <a:solidFill>
                  <a:schemeClr val="bg1">
                    <a:lumMod val="65000"/>
                  </a:schemeClr>
                </a:solidFill>
                <a:latin typeface="+mn-ea"/>
              </a:endParaRPr>
            </a:p>
          </p:txBody>
        </p:sp>
        <p:sp>
          <p:nvSpPr>
            <p:cNvPr id="444" name="Text Box">
              <a:extLst>
                <a:ext uri="{FF2B5EF4-FFF2-40B4-BE49-F238E27FC236}">
                  <a16:creationId xmlns:a16="http://schemas.microsoft.com/office/drawing/2014/main" id="{DBBAC035-F2B7-4868-AEE7-D951D01BC4FF}"/>
                </a:ext>
              </a:extLst>
            </p:cNvPr>
            <p:cNvSpPr>
              <a:spLocks/>
            </p:cNvSpPr>
            <p:nvPr/>
          </p:nvSpPr>
          <p:spPr bwMode="auto">
            <a:xfrm>
              <a:off x="8505854" y="1061160"/>
              <a:ext cx="540000" cy="20393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32400" rIns="72000" bIns="32400"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600" dirty="0">
                  <a:solidFill>
                    <a:schemeClr val="bg1">
                      <a:lumMod val="65000"/>
                    </a:schemeClr>
                  </a:solidFill>
                  <a:latin typeface="+mn-ea"/>
                </a:rPr>
                <a:t>공용</a:t>
              </a:r>
              <a:endParaRPr lang="en-US" sz="600" dirty="0">
                <a:solidFill>
                  <a:schemeClr val="bg1">
                    <a:lumMod val="65000"/>
                  </a:schemeClr>
                </a:solidFill>
                <a:latin typeface="+mn-ea"/>
              </a:endParaRPr>
            </a:p>
          </p:txBody>
        </p:sp>
        <p:sp>
          <p:nvSpPr>
            <p:cNvPr id="445" name="Text Box">
              <a:extLst>
                <a:ext uri="{FF2B5EF4-FFF2-40B4-BE49-F238E27FC236}">
                  <a16:creationId xmlns:a16="http://schemas.microsoft.com/office/drawing/2014/main" id="{720EB7DB-BBB1-41F5-B89A-A29F1E1525B5}"/>
                </a:ext>
              </a:extLst>
            </p:cNvPr>
            <p:cNvSpPr>
              <a:spLocks/>
            </p:cNvSpPr>
            <p:nvPr/>
          </p:nvSpPr>
          <p:spPr bwMode="auto">
            <a:xfrm>
              <a:off x="7371320" y="1061160"/>
              <a:ext cx="540000" cy="203932"/>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32400" rIns="72000" bIns="32400"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600" dirty="0">
                  <a:solidFill>
                    <a:schemeClr val="bg1"/>
                  </a:solidFill>
                  <a:latin typeface="+mn-ea"/>
                </a:rPr>
                <a:t>전체</a:t>
              </a:r>
              <a:endParaRPr lang="en-US" sz="600" dirty="0">
                <a:solidFill>
                  <a:schemeClr val="bg1"/>
                </a:solidFill>
                <a:latin typeface="+mn-ea"/>
              </a:endParaRPr>
            </a:p>
          </p:txBody>
        </p:sp>
        <p:sp>
          <p:nvSpPr>
            <p:cNvPr id="489" name="Text Box">
              <a:extLst>
                <a:ext uri="{FF2B5EF4-FFF2-40B4-BE49-F238E27FC236}">
                  <a16:creationId xmlns:a16="http://schemas.microsoft.com/office/drawing/2014/main" id="{105B8AFC-216D-47D8-9AEF-9145FE09D933}"/>
                </a:ext>
              </a:extLst>
            </p:cNvPr>
            <p:cNvSpPr>
              <a:spLocks/>
            </p:cNvSpPr>
            <p:nvPr/>
          </p:nvSpPr>
          <p:spPr bwMode="auto">
            <a:xfrm>
              <a:off x="6015970" y="1060716"/>
              <a:ext cx="706924" cy="18418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32400" rIns="72000" bIns="32400"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600" dirty="0">
                  <a:solidFill>
                    <a:schemeClr val="bg1">
                      <a:lumMod val="65000"/>
                    </a:schemeClr>
                  </a:solidFill>
                  <a:latin typeface="+mn-ea"/>
                </a:rPr>
                <a:t>선택삭제</a:t>
              </a:r>
              <a:endParaRPr lang="en-US" sz="600" dirty="0">
                <a:solidFill>
                  <a:schemeClr val="bg1">
                    <a:lumMod val="65000"/>
                  </a:schemeClr>
                </a:solidFill>
                <a:latin typeface="+mn-ea"/>
              </a:endParaRPr>
            </a:p>
          </p:txBody>
        </p:sp>
      </p:grpSp>
      <p:grpSp>
        <p:nvGrpSpPr>
          <p:cNvPr id="483" name="그룹 482">
            <a:extLst>
              <a:ext uri="{FF2B5EF4-FFF2-40B4-BE49-F238E27FC236}">
                <a16:creationId xmlns:a16="http://schemas.microsoft.com/office/drawing/2014/main" id="{6B61AE8D-B420-42DB-B38D-439E3CED9F1D}"/>
              </a:ext>
            </a:extLst>
          </p:cNvPr>
          <p:cNvGrpSpPr/>
          <p:nvPr/>
        </p:nvGrpSpPr>
        <p:grpSpPr>
          <a:xfrm>
            <a:off x="3153258" y="1831406"/>
            <a:ext cx="5165826" cy="454885"/>
            <a:chOff x="4273331" y="1803920"/>
            <a:chExt cx="5165826" cy="454885"/>
          </a:xfrm>
        </p:grpSpPr>
        <p:sp>
          <p:nvSpPr>
            <p:cNvPr id="484" name="Text Box">
              <a:extLst>
                <a:ext uri="{FF2B5EF4-FFF2-40B4-BE49-F238E27FC236}">
                  <a16:creationId xmlns:a16="http://schemas.microsoft.com/office/drawing/2014/main" id="{F10A0C8B-7A36-43A1-997A-B7E8A29A9F51}"/>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85" name="직사각형 484">
              <a:extLst>
                <a:ext uri="{FF2B5EF4-FFF2-40B4-BE49-F238E27FC236}">
                  <a16:creationId xmlns:a16="http://schemas.microsoft.com/office/drawing/2014/main" id="{B69BA15C-E1F5-4C3B-B8A0-3FA496C715AA}"/>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486" name="직사각형 485">
              <a:extLst>
                <a:ext uri="{FF2B5EF4-FFF2-40B4-BE49-F238E27FC236}">
                  <a16:creationId xmlns:a16="http://schemas.microsoft.com/office/drawing/2014/main" id="{94CA1034-E34E-42ED-BC63-E9877DD17DFF}"/>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487" name="직사각형 486">
              <a:extLst>
                <a:ext uri="{FF2B5EF4-FFF2-40B4-BE49-F238E27FC236}">
                  <a16:creationId xmlns:a16="http://schemas.microsoft.com/office/drawing/2014/main" id="{5647AA60-2A44-4F8A-9440-D5B77203CF0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488" name="그래픽 487" descr="연필">
              <a:extLst>
                <a:ext uri="{FF2B5EF4-FFF2-40B4-BE49-F238E27FC236}">
                  <a16:creationId xmlns:a16="http://schemas.microsoft.com/office/drawing/2014/main" id="{B3CD99EB-ABC5-48E1-B4D5-B8FEBD6EC457}"/>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490" name="직사각형 489">
              <a:extLst>
                <a:ext uri="{FF2B5EF4-FFF2-40B4-BE49-F238E27FC236}">
                  <a16:creationId xmlns:a16="http://schemas.microsoft.com/office/drawing/2014/main" id="{E0B973DF-9E9B-40CC-8A5D-EAD0CC5B086F}"/>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491" name="직사각형 490">
              <a:extLst>
                <a:ext uri="{FF2B5EF4-FFF2-40B4-BE49-F238E27FC236}">
                  <a16:creationId xmlns:a16="http://schemas.microsoft.com/office/drawing/2014/main" id="{22D89156-FE3F-477E-88A2-94C82523E201}"/>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494" name="그룹 493">
              <a:extLst>
                <a:ext uri="{FF2B5EF4-FFF2-40B4-BE49-F238E27FC236}">
                  <a16:creationId xmlns:a16="http://schemas.microsoft.com/office/drawing/2014/main" id="{5DCB9917-0BD4-4220-9BE3-4F38107BFBDA}"/>
                </a:ext>
              </a:extLst>
            </p:cNvPr>
            <p:cNvGrpSpPr/>
            <p:nvPr/>
          </p:nvGrpSpPr>
          <p:grpSpPr>
            <a:xfrm>
              <a:off x="4273331" y="1805713"/>
              <a:ext cx="5165826" cy="453092"/>
              <a:chOff x="4273331" y="2311190"/>
              <a:chExt cx="5165826" cy="453092"/>
            </a:xfrm>
          </p:grpSpPr>
          <p:sp>
            <p:nvSpPr>
              <p:cNvPr id="496" name="Text Box">
                <a:extLst>
                  <a:ext uri="{FF2B5EF4-FFF2-40B4-BE49-F238E27FC236}">
                    <a16:creationId xmlns:a16="http://schemas.microsoft.com/office/drawing/2014/main" id="{3EDE647D-5692-4661-97E2-B96A9681F7A2}"/>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97" name="직사각형 496">
                <a:extLst>
                  <a:ext uri="{FF2B5EF4-FFF2-40B4-BE49-F238E27FC236}">
                    <a16:creationId xmlns:a16="http://schemas.microsoft.com/office/drawing/2014/main" id="{77CCD6B2-BBB9-4A0A-A2AD-E10E8B56A495}"/>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498" name="직사각형 497">
                <a:extLst>
                  <a:ext uri="{FF2B5EF4-FFF2-40B4-BE49-F238E27FC236}">
                    <a16:creationId xmlns:a16="http://schemas.microsoft.com/office/drawing/2014/main" id="{31864D6B-CE8A-4895-AF77-29A0CC099C4E}"/>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99" name="그룹 498">
                <a:extLst>
                  <a:ext uri="{FF2B5EF4-FFF2-40B4-BE49-F238E27FC236}">
                    <a16:creationId xmlns:a16="http://schemas.microsoft.com/office/drawing/2014/main" id="{2C722E08-D19D-4106-B831-AD42DB755272}"/>
                  </a:ext>
                </a:extLst>
              </p:cNvPr>
              <p:cNvGrpSpPr/>
              <p:nvPr/>
            </p:nvGrpSpPr>
            <p:grpSpPr>
              <a:xfrm>
                <a:off x="4392611" y="2414625"/>
                <a:ext cx="502229" cy="246221"/>
                <a:chOff x="4513261" y="2498472"/>
                <a:chExt cx="502229" cy="246221"/>
              </a:xfrm>
            </p:grpSpPr>
            <p:sp>
              <p:nvSpPr>
                <p:cNvPr id="530" name="직사각형 529">
                  <a:extLst>
                    <a:ext uri="{FF2B5EF4-FFF2-40B4-BE49-F238E27FC236}">
                      <a16:creationId xmlns:a16="http://schemas.microsoft.com/office/drawing/2014/main" id="{ABFB76DD-890E-4CF5-B7A7-AEFFAE108664}"/>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32" name="그룹 531">
                  <a:extLst>
                    <a:ext uri="{FF2B5EF4-FFF2-40B4-BE49-F238E27FC236}">
                      <a16:creationId xmlns:a16="http://schemas.microsoft.com/office/drawing/2014/main" id="{75022BB3-447E-4DCA-8A5E-BA6D65C0E5C3}"/>
                    </a:ext>
                  </a:extLst>
                </p:cNvPr>
                <p:cNvGrpSpPr/>
                <p:nvPr/>
              </p:nvGrpSpPr>
              <p:grpSpPr>
                <a:xfrm>
                  <a:off x="4513261" y="2545982"/>
                  <a:ext cx="151200" cy="151200"/>
                  <a:chOff x="4513261" y="2545982"/>
                  <a:chExt cx="151200" cy="151200"/>
                </a:xfrm>
              </p:grpSpPr>
              <p:sp>
                <p:nvSpPr>
                  <p:cNvPr id="533" name="자유형: 도형 532">
                    <a:extLst>
                      <a:ext uri="{FF2B5EF4-FFF2-40B4-BE49-F238E27FC236}">
                        <a16:creationId xmlns:a16="http://schemas.microsoft.com/office/drawing/2014/main" id="{E22EC77E-2665-4114-B85E-1706D8C3C5C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397F997B-9B13-4A6C-A286-1E71C1C835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507" name="그룹 506">
                <a:extLst>
                  <a:ext uri="{FF2B5EF4-FFF2-40B4-BE49-F238E27FC236}">
                    <a16:creationId xmlns:a16="http://schemas.microsoft.com/office/drawing/2014/main" id="{22DCFEDA-208B-43DC-B06A-2D053828631F}"/>
                  </a:ext>
                </a:extLst>
              </p:cNvPr>
              <p:cNvGrpSpPr/>
              <p:nvPr/>
            </p:nvGrpSpPr>
            <p:grpSpPr>
              <a:xfrm>
                <a:off x="7959981" y="2395030"/>
                <a:ext cx="1317288" cy="285412"/>
                <a:chOff x="8366498" y="2390721"/>
                <a:chExt cx="992734" cy="215093"/>
              </a:xfrm>
            </p:grpSpPr>
            <p:grpSp>
              <p:nvGrpSpPr>
                <p:cNvPr id="509" name="그룹 508">
                  <a:extLst>
                    <a:ext uri="{FF2B5EF4-FFF2-40B4-BE49-F238E27FC236}">
                      <a16:creationId xmlns:a16="http://schemas.microsoft.com/office/drawing/2014/main" id="{66689251-8AE4-421B-81BF-332F7CFD1FBC}"/>
                    </a:ext>
                  </a:extLst>
                </p:cNvPr>
                <p:cNvGrpSpPr/>
                <p:nvPr/>
              </p:nvGrpSpPr>
              <p:grpSpPr>
                <a:xfrm>
                  <a:off x="8886682" y="2390721"/>
                  <a:ext cx="212458" cy="215093"/>
                  <a:chOff x="6284958" y="3632365"/>
                  <a:chExt cx="513408" cy="513408"/>
                </a:xfrm>
              </p:grpSpPr>
              <p:sp>
                <p:nvSpPr>
                  <p:cNvPr id="528" name="Oval">
                    <a:extLst>
                      <a:ext uri="{FF2B5EF4-FFF2-40B4-BE49-F238E27FC236}">
                        <a16:creationId xmlns:a16="http://schemas.microsoft.com/office/drawing/2014/main" id="{4748A92D-0C4E-4E7E-A5B6-A6110DB9967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9" name="Create">
                    <a:extLst>
                      <a:ext uri="{FF2B5EF4-FFF2-40B4-BE49-F238E27FC236}">
                        <a16:creationId xmlns:a16="http://schemas.microsoft.com/office/drawing/2014/main" id="{846618B6-5887-4ED8-B832-F303578700D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10" name="그룹 509">
                  <a:extLst>
                    <a:ext uri="{FF2B5EF4-FFF2-40B4-BE49-F238E27FC236}">
                      <a16:creationId xmlns:a16="http://schemas.microsoft.com/office/drawing/2014/main" id="{4E12D91D-67AC-48DB-B33A-827A20BF13A8}"/>
                    </a:ext>
                  </a:extLst>
                </p:cNvPr>
                <p:cNvGrpSpPr/>
                <p:nvPr/>
              </p:nvGrpSpPr>
              <p:grpSpPr>
                <a:xfrm>
                  <a:off x="8626590" y="2390721"/>
                  <a:ext cx="212458" cy="215093"/>
                  <a:chOff x="6603234" y="4517407"/>
                  <a:chExt cx="488446" cy="488446"/>
                </a:xfrm>
              </p:grpSpPr>
              <p:sp>
                <p:nvSpPr>
                  <p:cNvPr id="524" name="Oval">
                    <a:extLst>
                      <a:ext uri="{FF2B5EF4-FFF2-40B4-BE49-F238E27FC236}">
                        <a16:creationId xmlns:a16="http://schemas.microsoft.com/office/drawing/2014/main" id="{9640B7FC-732D-4CA2-8234-B4463F435FB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7" name="Freeform 130">
                    <a:extLst>
                      <a:ext uri="{FF2B5EF4-FFF2-40B4-BE49-F238E27FC236}">
                        <a16:creationId xmlns:a16="http://schemas.microsoft.com/office/drawing/2014/main" id="{6CF054C3-58E2-48D8-BCF0-EFA628723F6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11" name="그룹 510">
                  <a:extLst>
                    <a:ext uri="{FF2B5EF4-FFF2-40B4-BE49-F238E27FC236}">
                      <a16:creationId xmlns:a16="http://schemas.microsoft.com/office/drawing/2014/main" id="{9A7F7927-DCB7-4141-BDE7-D4433A8FB9FD}"/>
                    </a:ext>
                  </a:extLst>
                </p:cNvPr>
                <p:cNvGrpSpPr/>
                <p:nvPr/>
              </p:nvGrpSpPr>
              <p:grpSpPr>
                <a:xfrm>
                  <a:off x="8366498" y="2390721"/>
                  <a:ext cx="212458" cy="215093"/>
                  <a:chOff x="6001254" y="4517407"/>
                  <a:chExt cx="488446" cy="488446"/>
                </a:xfrm>
              </p:grpSpPr>
              <p:sp>
                <p:nvSpPr>
                  <p:cNvPr id="522" name="Oval">
                    <a:extLst>
                      <a:ext uri="{FF2B5EF4-FFF2-40B4-BE49-F238E27FC236}">
                        <a16:creationId xmlns:a16="http://schemas.microsoft.com/office/drawing/2014/main" id="{A29A7D84-DD0A-41EE-9110-B2811DD6398D}"/>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3" name="Phone">
                    <a:extLst>
                      <a:ext uri="{FF2B5EF4-FFF2-40B4-BE49-F238E27FC236}">
                        <a16:creationId xmlns:a16="http://schemas.microsoft.com/office/drawing/2014/main" id="{F34E7E1E-EAF1-4F5C-BDE5-C15157A408E5}"/>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13" name="그룹 512">
                  <a:extLst>
                    <a:ext uri="{FF2B5EF4-FFF2-40B4-BE49-F238E27FC236}">
                      <a16:creationId xmlns:a16="http://schemas.microsoft.com/office/drawing/2014/main" id="{5F8C97B2-E978-4689-8231-5F3544EF6BF3}"/>
                    </a:ext>
                  </a:extLst>
                </p:cNvPr>
                <p:cNvGrpSpPr/>
                <p:nvPr/>
              </p:nvGrpSpPr>
              <p:grpSpPr>
                <a:xfrm>
                  <a:off x="9146774" y="2390721"/>
                  <a:ext cx="212458" cy="215093"/>
                  <a:chOff x="8097032" y="4517407"/>
                  <a:chExt cx="488446" cy="488446"/>
                </a:xfrm>
              </p:grpSpPr>
              <p:sp>
                <p:nvSpPr>
                  <p:cNvPr id="514" name="Oval">
                    <a:extLst>
                      <a:ext uri="{FF2B5EF4-FFF2-40B4-BE49-F238E27FC236}">
                        <a16:creationId xmlns:a16="http://schemas.microsoft.com/office/drawing/2014/main" id="{FC23AD91-C5EC-4BAB-A629-43DFD17CE34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15" name="그룹 514">
                    <a:extLst>
                      <a:ext uri="{FF2B5EF4-FFF2-40B4-BE49-F238E27FC236}">
                        <a16:creationId xmlns:a16="http://schemas.microsoft.com/office/drawing/2014/main" id="{C733A9C5-7BCF-48B9-945E-E72491548A42}"/>
                      </a:ext>
                    </a:extLst>
                  </p:cNvPr>
                  <p:cNvGrpSpPr/>
                  <p:nvPr/>
                </p:nvGrpSpPr>
                <p:grpSpPr>
                  <a:xfrm>
                    <a:off x="8206228" y="4636944"/>
                    <a:ext cx="270054" cy="295513"/>
                    <a:chOff x="8195379" y="4636944"/>
                    <a:chExt cx="270054" cy="295513"/>
                  </a:xfrm>
                </p:grpSpPr>
                <p:grpSp>
                  <p:nvGrpSpPr>
                    <p:cNvPr id="516" name="그룹 515">
                      <a:extLst>
                        <a:ext uri="{FF2B5EF4-FFF2-40B4-BE49-F238E27FC236}">
                          <a16:creationId xmlns:a16="http://schemas.microsoft.com/office/drawing/2014/main" id="{B62BEBD9-82CA-49D8-9B09-537DCDA62973}"/>
                        </a:ext>
                      </a:extLst>
                    </p:cNvPr>
                    <p:cNvGrpSpPr/>
                    <p:nvPr/>
                  </p:nvGrpSpPr>
                  <p:grpSpPr>
                    <a:xfrm>
                      <a:off x="8195379" y="4636944"/>
                      <a:ext cx="217562" cy="249372"/>
                      <a:chOff x="7971802" y="-2010646"/>
                      <a:chExt cx="1254159" cy="1437547"/>
                    </a:xfrm>
                    <a:noFill/>
                  </p:grpSpPr>
                  <p:sp>
                    <p:nvSpPr>
                      <p:cNvPr id="520" name="자유형: 도형 519">
                        <a:extLst>
                          <a:ext uri="{FF2B5EF4-FFF2-40B4-BE49-F238E27FC236}">
                            <a16:creationId xmlns:a16="http://schemas.microsoft.com/office/drawing/2014/main" id="{404922F6-4958-452F-A8B3-A74894D40FA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21" name="자유형: 도형 520">
                        <a:extLst>
                          <a:ext uri="{FF2B5EF4-FFF2-40B4-BE49-F238E27FC236}">
                            <a16:creationId xmlns:a16="http://schemas.microsoft.com/office/drawing/2014/main" id="{7721EFAF-792E-40B2-9EEB-7F04C8D8274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17" name="그룹 516">
                      <a:extLst>
                        <a:ext uri="{FF2B5EF4-FFF2-40B4-BE49-F238E27FC236}">
                          <a16:creationId xmlns:a16="http://schemas.microsoft.com/office/drawing/2014/main" id="{50A9981A-96E6-4A67-B1FE-1CF35F252731}"/>
                        </a:ext>
                      </a:extLst>
                    </p:cNvPr>
                    <p:cNvGrpSpPr/>
                    <p:nvPr/>
                  </p:nvGrpSpPr>
                  <p:grpSpPr>
                    <a:xfrm>
                      <a:off x="8360451" y="4827475"/>
                      <a:ext cx="104982" cy="104982"/>
                      <a:chOff x="8382149" y="4833825"/>
                      <a:chExt cx="104982" cy="104982"/>
                    </a:xfrm>
                  </p:grpSpPr>
                  <p:sp>
                    <p:nvSpPr>
                      <p:cNvPr id="518" name="Oval">
                        <a:extLst>
                          <a:ext uri="{FF2B5EF4-FFF2-40B4-BE49-F238E27FC236}">
                            <a16:creationId xmlns:a16="http://schemas.microsoft.com/office/drawing/2014/main" id="{23182332-2A81-4869-B4BC-98CF301575B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19" name="그래픽 518" descr="닫기">
                        <a:extLst>
                          <a:ext uri="{FF2B5EF4-FFF2-40B4-BE49-F238E27FC236}">
                            <a16:creationId xmlns:a16="http://schemas.microsoft.com/office/drawing/2014/main" id="{2159DFEA-EE01-4198-B754-46CCAD04A48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508" name="직사각형 507">
                <a:extLst>
                  <a:ext uri="{FF2B5EF4-FFF2-40B4-BE49-F238E27FC236}">
                    <a16:creationId xmlns:a16="http://schemas.microsoft.com/office/drawing/2014/main" id="{32910E31-48D5-4B36-80FC-1E2D628A3DAB}"/>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sp>
        <p:nvSpPr>
          <p:cNvPr id="756" name="직사각형 755">
            <a:extLst>
              <a:ext uri="{FF2B5EF4-FFF2-40B4-BE49-F238E27FC236}">
                <a16:creationId xmlns:a16="http://schemas.microsoft.com/office/drawing/2014/main" id="{C88DB39E-C33E-4C6D-B390-91D106AF59C8}"/>
              </a:ext>
            </a:extLst>
          </p:cNvPr>
          <p:cNvSpPr/>
          <p:nvPr/>
        </p:nvSpPr>
        <p:spPr>
          <a:xfrm>
            <a:off x="7690342" y="6460044"/>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삭제</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6" name="직사각형 5">
            <a:extLst>
              <a:ext uri="{FF2B5EF4-FFF2-40B4-BE49-F238E27FC236}">
                <a16:creationId xmlns:a16="http://schemas.microsoft.com/office/drawing/2014/main" id="{CDF57722-1C79-42A2-9A6B-09F87B95C581}"/>
              </a:ext>
            </a:extLst>
          </p:cNvPr>
          <p:cNvSpPr/>
          <p:nvPr/>
        </p:nvSpPr>
        <p:spPr>
          <a:xfrm>
            <a:off x="160406" y="665552"/>
            <a:ext cx="2814633" cy="5911413"/>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759" name="그룹 758">
            <a:extLst>
              <a:ext uri="{FF2B5EF4-FFF2-40B4-BE49-F238E27FC236}">
                <a16:creationId xmlns:a16="http://schemas.microsoft.com/office/drawing/2014/main" id="{9094F1F1-C1E0-45C0-BB1F-A343E3D56035}"/>
              </a:ext>
            </a:extLst>
          </p:cNvPr>
          <p:cNvGrpSpPr/>
          <p:nvPr/>
        </p:nvGrpSpPr>
        <p:grpSpPr>
          <a:xfrm>
            <a:off x="3151870" y="2346198"/>
            <a:ext cx="5165826" cy="454885"/>
            <a:chOff x="4273331" y="1803920"/>
            <a:chExt cx="5165826" cy="454885"/>
          </a:xfrm>
        </p:grpSpPr>
        <p:sp>
          <p:nvSpPr>
            <p:cNvPr id="760" name="Text Box">
              <a:extLst>
                <a:ext uri="{FF2B5EF4-FFF2-40B4-BE49-F238E27FC236}">
                  <a16:creationId xmlns:a16="http://schemas.microsoft.com/office/drawing/2014/main" id="{A7FAB2C4-EC71-4338-9F38-C4143F8750B3}"/>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61" name="직사각형 760">
              <a:extLst>
                <a:ext uri="{FF2B5EF4-FFF2-40B4-BE49-F238E27FC236}">
                  <a16:creationId xmlns:a16="http://schemas.microsoft.com/office/drawing/2014/main" id="{E91F2E89-1798-460B-85F8-0391C5A7D336}"/>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762" name="직사각형 761">
              <a:extLst>
                <a:ext uri="{FF2B5EF4-FFF2-40B4-BE49-F238E27FC236}">
                  <a16:creationId xmlns:a16="http://schemas.microsoft.com/office/drawing/2014/main" id="{01EDF72A-B27F-4AFF-ABFD-7993FD0CB074}"/>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763" name="직사각형 762">
              <a:extLst>
                <a:ext uri="{FF2B5EF4-FFF2-40B4-BE49-F238E27FC236}">
                  <a16:creationId xmlns:a16="http://schemas.microsoft.com/office/drawing/2014/main" id="{77FBE0F8-AD92-4633-8635-FC84C6412BD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764" name="그래픽 763" descr="연필">
              <a:extLst>
                <a:ext uri="{FF2B5EF4-FFF2-40B4-BE49-F238E27FC236}">
                  <a16:creationId xmlns:a16="http://schemas.microsoft.com/office/drawing/2014/main" id="{D772A21D-6E83-4FB2-A726-CE2B2696BAD6}"/>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765" name="직사각형 764">
              <a:extLst>
                <a:ext uri="{FF2B5EF4-FFF2-40B4-BE49-F238E27FC236}">
                  <a16:creationId xmlns:a16="http://schemas.microsoft.com/office/drawing/2014/main" id="{29499B4C-81AD-4D1D-87E7-A560A4C8834B}"/>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766" name="직사각형 765">
              <a:extLst>
                <a:ext uri="{FF2B5EF4-FFF2-40B4-BE49-F238E27FC236}">
                  <a16:creationId xmlns:a16="http://schemas.microsoft.com/office/drawing/2014/main" id="{9463549B-2004-461E-8338-6F7116F655B0}"/>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767" name="그룹 766">
              <a:extLst>
                <a:ext uri="{FF2B5EF4-FFF2-40B4-BE49-F238E27FC236}">
                  <a16:creationId xmlns:a16="http://schemas.microsoft.com/office/drawing/2014/main" id="{A653EEEE-27BF-4E46-A8CB-2BEF58E2B2C9}"/>
                </a:ext>
              </a:extLst>
            </p:cNvPr>
            <p:cNvGrpSpPr/>
            <p:nvPr/>
          </p:nvGrpSpPr>
          <p:grpSpPr>
            <a:xfrm>
              <a:off x="4273331" y="1805713"/>
              <a:ext cx="5165826" cy="453092"/>
              <a:chOff x="4273331" y="2311190"/>
              <a:chExt cx="5165826" cy="453092"/>
            </a:xfrm>
          </p:grpSpPr>
          <p:sp>
            <p:nvSpPr>
              <p:cNvPr id="768" name="Text Box">
                <a:extLst>
                  <a:ext uri="{FF2B5EF4-FFF2-40B4-BE49-F238E27FC236}">
                    <a16:creationId xmlns:a16="http://schemas.microsoft.com/office/drawing/2014/main" id="{8F5AE447-C840-4533-A700-1C03A98EADD4}"/>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69" name="직사각형 768">
                <a:extLst>
                  <a:ext uri="{FF2B5EF4-FFF2-40B4-BE49-F238E27FC236}">
                    <a16:creationId xmlns:a16="http://schemas.microsoft.com/office/drawing/2014/main" id="{445B80F6-F557-407D-971E-AF86FA8B2D58}"/>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770" name="직사각형 769">
                <a:extLst>
                  <a:ext uri="{FF2B5EF4-FFF2-40B4-BE49-F238E27FC236}">
                    <a16:creationId xmlns:a16="http://schemas.microsoft.com/office/drawing/2014/main" id="{EBB4EEB5-74B2-41EA-A928-9460C432DF5A}"/>
                  </a:ext>
                </a:extLst>
              </p:cNvPr>
              <p:cNvSpPr/>
              <p:nvPr/>
            </p:nvSpPr>
            <p:spPr>
              <a:xfrm>
                <a:off x="5075797" y="2360764"/>
                <a:ext cx="885179" cy="353943"/>
              </a:xfrm>
              <a:prstGeom prst="rect">
                <a:avLst/>
              </a:prstGeom>
            </p:spPr>
            <p:txBody>
              <a:bodyPr wrap="none" anchor="ctr">
                <a:spAutoFit/>
              </a:bodyPr>
              <a:lstStyle/>
              <a:p>
                <a:pPr lvl="0" algn="ctr">
                  <a:defRPr/>
                </a:pP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71" name="그룹 770">
                <a:extLst>
                  <a:ext uri="{FF2B5EF4-FFF2-40B4-BE49-F238E27FC236}">
                    <a16:creationId xmlns:a16="http://schemas.microsoft.com/office/drawing/2014/main" id="{F2C87454-A1F6-4996-97B8-034C7A8A4B24}"/>
                  </a:ext>
                </a:extLst>
              </p:cNvPr>
              <p:cNvGrpSpPr/>
              <p:nvPr/>
            </p:nvGrpSpPr>
            <p:grpSpPr>
              <a:xfrm>
                <a:off x="4392611" y="2414625"/>
                <a:ext cx="502229" cy="246221"/>
                <a:chOff x="4513261" y="2498472"/>
                <a:chExt cx="502229" cy="246221"/>
              </a:xfrm>
            </p:grpSpPr>
            <p:sp>
              <p:nvSpPr>
                <p:cNvPr id="792" name="직사각형 791">
                  <a:extLst>
                    <a:ext uri="{FF2B5EF4-FFF2-40B4-BE49-F238E27FC236}">
                      <a16:creationId xmlns:a16="http://schemas.microsoft.com/office/drawing/2014/main" id="{35826BD3-D40D-4A38-80AF-C65B16D23E58}"/>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93" name="그룹 792">
                  <a:extLst>
                    <a:ext uri="{FF2B5EF4-FFF2-40B4-BE49-F238E27FC236}">
                      <a16:creationId xmlns:a16="http://schemas.microsoft.com/office/drawing/2014/main" id="{83A83509-9C4A-4352-BFFF-5C715A0BD95D}"/>
                    </a:ext>
                  </a:extLst>
                </p:cNvPr>
                <p:cNvGrpSpPr/>
                <p:nvPr/>
              </p:nvGrpSpPr>
              <p:grpSpPr>
                <a:xfrm>
                  <a:off x="4513261" y="2545982"/>
                  <a:ext cx="151200" cy="151200"/>
                  <a:chOff x="4513261" y="2545982"/>
                  <a:chExt cx="151200" cy="151200"/>
                </a:xfrm>
              </p:grpSpPr>
              <p:sp>
                <p:nvSpPr>
                  <p:cNvPr id="794" name="자유형: 도형 793">
                    <a:extLst>
                      <a:ext uri="{FF2B5EF4-FFF2-40B4-BE49-F238E27FC236}">
                        <a16:creationId xmlns:a16="http://schemas.microsoft.com/office/drawing/2014/main" id="{5BA228E2-E0EE-4AC2-963F-0F7B0C59A31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795" name="자유형: 도형 794">
                    <a:extLst>
                      <a:ext uri="{FF2B5EF4-FFF2-40B4-BE49-F238E27FC236}">
                        <a16:creationId xmlns:a16="http://schemas.microsoft.com/office/drawing/2014/main" id="{FD4122BA-12F3-4376-BA1A-C518EDA533F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772" name="그룹 771">
                <a:extLst>
                  <a:ext uri="{FF2B5EF4-FFF2-40B4-BE49-F238E27FC236}">
                    <a16:creationId xmlns:a16="http://schemas.microsoft.com/office/drawing/2014/main" id="{E4BCC175-218F-4EF7-B83A-E132F54B8EC3}"/>
                  </a:ext>
                </a:extLst>
              </p:cNvPr>
              <p:cNvGrpSpPr/>
              <p:nvPr/>
            </p:nvGrpSpPr>
            <p:grpSpPr>
              <a:xfrm>
                <a:off x="7959981" y="2395030"/>
                <a:ext cx="1317288" cy="285412"/>
                <a:chOff x="8366498" y="2390721"/>
                <a:chExt cx="992734" cy="215093"/>
              </a:xfrm>
            </p:grpSpPr>
            <p:grpSp>
              <p:nvGrpSpPr>
                <p:cNvPr id="774" name="그룹 773">
                  <a:extLst>
                    <a:ext uri="{FF2B5EF4-FFF2-40B4-BE49-F238E27FC236}">
                      <a16:creationId xmlns:a16="http://schemas.microsoft.com/office/drawing/2014/main" id="{0315306C-31C1-4861-860F-4F536028819A}"/>
                    </a:ext>
                  </a:extLst>
                </p:cNvPr>
                <p:cNvGrpSpPr/>
                <p:nvPr/>
              </p:nvGrpSpPr>
              <p:grpSpPr>
                <a:xfrm>
                  <a:off x="8886682" y="2390721"/>
                  <a:ext cx="212458" cy="215093"/>
                  <a:chOff x="6284958" y="3632365"/>
                  <a:chExt cx="513408" cy="513408"/>
                </a:xfrm>
              </p:grpSpPr>
              <p:sp>
                <p:nvSpPr>
                  <p:cNvPr id="790" name="Oval">
                    <a:extLst>
                      <a:ext uri="{FF2B5EF4-FFF2-40B4-BE49-F238E27FC236}">
                        <a16:creationId xmlns:a16="http://schemas.microsoft.com/office/drawing/2014/main" id="{9BA3D15A-4C4A-4711-AE71-B245DDAB7C4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91" name="Create">
                    <a:extLst>
                      <a:ext uri="{FF2B5EF4-FFF2-40B4-BE49-F238E27FC236}">
                        <a16:creationId xmlns:a16="http://schemas.microsoft.com/office/drawing/2014/main" id="{6CAC7ABB-BB8B-4E59-AA11-D50F372D4D6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75" name="그룹 774">
                  <a:extLst>
                    <a:ext uri="{FF2B5EF4-FFF2-40B4-BE49-F238E27FC236}">
                      <a16:creationId xmlns:a16="http://schemas.microsoft.com/office/drawing/2014/main" id="{0609DA58-F0B3-4DF6-8010-B7C86DDE90CB}"/>
                    </a:ext>
                  </a:extLst>
                </p:cNvPr>
                <p:cNvGrpSpPr/>
                <p:nvPr/>
              </p:nvGrpSpPr>
              <p:grpSpPr>
                <a:xfrm>
                  <a:off x="8626590" y="2390721"/>
                  <a:ext cx="212458" cy="215093"/>
                  <a:chOff x="6603234" y="4517407"/>
                  <a:chExt cx="488446" cy="488446"/>
                </a:xfrm>
              </p:grpSpPr>
              <p:sp>
                <p:nvSpPr>
                  <p:cNvPr id="788" name="Oval">
                    <a:extLst>
                      <a:ext uri="{FF2B5EF4-FFF2-40B4-BE49-F238E27FC236}">
                        <a16:creationId xmlns:a16="http://schemas.microsoft.com/office/drawing/2014/main" id="{8CD7C945-BC20-4A86-A835-D9364A03A47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9" name="Freeform 130">
                    <a:extLst>
                      <a:ext uri="{FF2B5EF4-FFF2-40B4-BE49-F238E27FC236}">
                        <a16:creationId xmlns:a16="http://schemas.microsoft.com/office/drawing/2014/main" id="{37EA99A9-2A93-4C50-A8A6-74C6EFBA5686}"/>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76" name="그룹 775">
                  <a:extLst>
                    <a:ext uri="{FF2B5EF4-FFF2-40B4-BE49-F238E27FC236}">
                      <a16:creationId xmlns:a16="http://schemas.microsoft.com/office/drawing/2014/main" id="{B4526C87-7FC6-4DBB-91D6-DFDAA7332237}"/>
                    </a:ext>
                  </a:extLst>
                </p:cNvPr>
                <p:cNvGrpSpPr/>
                <p:nvPr/>
              </p:nvGrpSpPr>
              <p:grpSpPr>
                <a:xfrm>
                  <a:off x="8366498" y="2390721"/>
                  <a:ext cx="212458" cy="215093"/>
                  <a:chOff x="6001254" y="4517407"/>
                  <a:chExt cx="488446" cy="488446"/>
                </a:xfrm>
              </p:grpSpPr>
              <p:sp>
                <p:nvSpPr>
                  <p:cNvPr id="786" name="Oval">
                    <a:extLst>
                      <a:ext uri="{FF2B5EF4-FFF2-40B4-BE49-F238E27FC236}">
                        <a16:creationId xmlns:a16="http://schemas.microsoft.com/office/drawing/2014/main" id="{F15F5DED-67CD-4DC1-9D19-4EC87D2A652B}"/>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7" name="Phone">
                    <a:extLst>
                      <a:ext uri="{FF2B5EF4-FFF2-40B4-BE49-F238E27FC236}">
                        <a16:creationId xmlns:a16="http://schemas.microsoft.com/office/drawing/2014/main" id="{764BF45D-B4F0-4688-81B2-AAAED9EEF5AF}"/>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77" name="그룹 776">
                  <a:extLst>
                    <a:ext uri="{FF2B5EF4-FFF2-40B4-BE49-F238E27FC236}">
                      <a16:creationId xmlns:a16="http://schemas.microsoft.com/office/drawing/2014/main" id="{2DA5BCC2-5640-4549-B041-18E83719E834}"/>
                    </a:ext>
                  </a:extLst>
                </p:cNvPr>
                <p:cNvGrpSpPr/>
                <p:nvPr/>
              </p:nvGrpSpPr>
              <p:grpSpPr>
                <a:xfrm>
                  <a:off x="9146774" y="2390721"/>
                  <a:ext cx="212458" cy="215093"/>
                  <a:chOff x="8097032" y="4517407"/>
                  <a:chExt cx="488446" cy="488446"/>
                </a:xfrm>
              </p:grpSpPr>
              <p:sp>
                <p:nvSpPr>
                  <p:cNvPr id="778" name="Oval">
                    <a:extLst>
                      <a:ext uri="{FF2B5EF4-FFF2-40B4-BE49-F238E27FC236}">
                        <a16:creationId xmlns:a16="http://schemas.microsoft.com/office/drawing/2014/main" id="{F112B310-F2AE-4559-B812-CB967303294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79" name="그룹 778">
                    <a:extLst>
                      <a:ext uri="{FF2B5EF4-FFF2-40B4-BE49-F238E27FC236}">
                        <a16:creationId xmlns:a16="http://schemas.microsoft.com/office/drawing/2014/main" id="{FC866E3D-62D6-462D-B53C-6C08917CE4F8}"/>
                      </a:ext>
                    </a:extLst>
                  </p:cNvPr>
                  <p:cNvGrpSpPr/>
                  <p:nvPr/>
                </p:nvGrpSpPr>
                <p:grpSpPr>
                  <a:xfrm>
                    <a:off x="8206228" y="4636944"/>
                    <a:ext cx="270054" cy="295513"/>
                    <a:chOff x="8195379" y="4636944"/>
                    <a:chExt cx="270054" cy="295513"/>
                  </a:xfrm>
                </p:grpSpPr>
                <p:grpSp>
                  <p:nvGrpSpPr>
                    <p:cNvPr id="780" name="그룹 779">
                      <a:extLst>
                        <a:ext uri="{FF2B5EF4-FFF2-40B4-BE49-F238E27FC236}">
                          <a16:creationId xmlns:a16="http://schemas.microsoft.com/office/drawing/2014/main" id="{1E4A1042-E777-4A03-ADF7-DB32F7C87192}"/>
                        </a:ext>
                      </a:extLst>
                    </p:cNvPr>
                    <p:cNvGrpSpPr/>
                    <p:nvPr/>
                  </p:nvGrpSpPr>
                  <p:grpSpPr>
                    <a:xfrm>
                      <a:off x="8195379" y="4636944"/>
                      <a:ext cx="217562" cy="249372"/>
                      <a:chOff x="7971802" y="-2010646"/>
                      <a:chExt cx="1254159" cy="1437547"/>
                    </a:xfrm>
                    <a:noFill/>
                  </p:grpSpPr>
                  <p:sp>
                    <p:nvSpPr>
                      <p:cNvPr id="784" name="자유형: 도형 783">
                        <a:extLst>
                          <a:ext uri="{FF2B5EF4-FFF2-40B4-BE49-F238E27FC236}">
                            <a16:creationId xmlns:a16="http://schemas.microsoft.com/office/drawing/2014/main" id="{8A673E2A-BBD0-42EA-9EA5-A710B4BC5FE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85" name="자유형: 도형 784">
                        <a:extLst>
                          <a:ext uri="{FF2B5EF4-FFF2-40B4-BE49-F238E27FC236}">
                            <a16:creationId xmlns:a16="http://schemas.microsoft.com/office/drawing/2014/main" id="{7A47ED4C-2C54-49F1-B7C0-2279D6F38F1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81" name="그룹 780">
                      <a:extLst>
                        <a:ext uri="{FF2B5EF4-FFF2-40B4-BE49-F238E27FC236}">
                          <a16:creationId xmlns:a16="http://schemas.microsoft.com/office/drawing/2014/main" id="{FE10CA2C-4FD7-4404-BF63-71DD57041F0A}"/>
                        </a:ext>
                      </a:extLst>
                    </p:cNvPr>
                    <p:cNvGrpSpPr/>
                    <p:nvPr/>
                  </p:nvGrpSpPr>
                  <p:grpSpPr>
                    <a:xfrm>
                      <a:off x="8360451" y="4827475"/>
                      <a:ext cx="104982" cy="104982"/>
                      <a:chOff x="8382149" y="4833825"/>
                      <a:chExt cx="104982" cy="104982"/>
                    </a:xfrm>
                  </p:grpSpPr>
                  <p:sp>
                    <p:nvSpPr>
                      <p:cNvPr id="782" name="Oval">
                        <a:extLst>
                          <a:ext uri="{FF2B5EF4-FFF2-40B4-BE49-F238E27FC236}">
                            <a16:creationId xmlns:a16="http://schemas.microsoft.com/office/drawing/2014/main" id="{B8C86136-D624-468B-BFDE-5C2CAFD684A7}"/>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83" name="그래픽 782" descr="닫기">
                        <a:extLst>
                          <a:ext uri="{FF2B5EF4-FFF2-40B4-BE49-F238E27FC236}">
                            <a16:creationId xmlns:a16="http://schemas.microsoft.com/office/drawing/2014/main" id="{CAF87F01-4CB9-4550-BE4E-D9915AA56A9C}"/>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773" name="직사각형 772">
                <a:extLst>
                  <a:ext uri="{FF2B5EF4-FFF2-40B4-BE49-F238E27FC236}">
                    <a16:creationId xmlns:a16="http://schemas.microsoft.com/office/drawing/2014/main" id="{A11B6070-F0F4-49EE-8F43-1FBA1D883821}"/>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796" name="그룹 795">
            <a:extLst>
              <a:ext uri="{FF2B5EF4-FFF2-40B4-BE49-F238E27FC236}">
                <a16:creationId xmlns:a16="http://schemas.microsoft.com/office/drawing/2014/main" id="{3FE1689E-AB33-40D8-BA9D-C6F266F42373}"/>
              </a:ext>
            </a:extLst>
          </p:cNvPr>
          <p:cNvGrpSpPr/>
          <p:nvPr/>
        </p:nvGrpSpPr>
        <p:grpSpPr>
          <a:xfrm>
            <a:off x="3151870" y="2876794"/>
            <a:ext cx="5165826" cy="454885"/>
            <a:chOff x="4273331" y="1803920"/>
            <a:chExt cx="5165826" cy="454885"/>
          </a:xfrm>
        </p:grpSpPr>
        <p:sp>
          <p:nvSpPr>
            <p:cNvPr id="797" name="Text Box">
              <a:extLst>
                <a:ext uri="{FF2B5EF4-FFF2-40B4-BE49-F238E27FC236}">
                  <a16:creationId xmlns:a16="http://schemas.microsoft.com/office/drawing/2014/main" id="{B345164E-342C-4A75-B1D5-35B781364F73}"/>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98" name="직사각형 797">
              <a:extLst>
                <a:ext uri="{FF2B5EF4-FFF2-40B4-BE49-F238E27FC236}">
                  <a16:creationId xmlns:a16="http://schemas.microsoft.com/office/drawing/2014/main" id="{526E8730-3AB8-4989-8520-DBAC4D5AA161}"/>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799" name="직사각형 798">
              <a:extLst>
                <a:ext uri="{FF2B5EF4-FFF2-40B4-BE49-F238E27FC236}">
                  <a16:creationId xmlns:a16="http://schemas.microsoft.com/office/drawing/2014/main" id="{A1874A8F-14E1-4383-A772-7E463EEC714D}"/>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800" name="직사각형 799">
              <a:extLst>
                <a:ext uri="{FF2B5EF4-FFF2-40B4-BE49-F238E27FC236}">
                  <a16:creationId xmlns:a16="http://schemas.microsoft.com/office/drawing/2014/main" id="{4E1ECDBE-926A-4565-8560-9724DF431CE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801" name="그래픽 800" descr="연필">
              <a:extLst>
                <a:ext uri="{FF2B5EF4-FFF2-40B4-BE49-F238E27FC236}">
                  <a16:creationId xmlns:a16="http://schemas.microsoft.com/office/drawing/2014/main" id="{F58798F6-2060-4940-8B2C-DAED744646F3}"/>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802" name="직사각형 801">
              <a:extLst>
                <a:ext uri="{FF2B5EF4-FFF2-40B4-BE49-F238E27FC236}">
                  <a16:creationId xmlns:a16="http://schemas.microsoft.com/office/drawing/2014/main" id="{A372F079-E6DF-4C6E-BBCB-044E1A920DD3}"/>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803" name="직사각형 802">
              <a:extLst>
                <a:ext uri="{FF2B5EF4-FFF2-40B4-BE49-F238E27FC236}">
                  <a16:creationId xmlns:a16="http://schemas.microsoft.com/office/drawing/2014/main" id="{478C7962-4B84-4F82-8858-1AC9BFB79BD6}"/>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804" name="그룹 803">
              <a:extLst>
                <a:ext uri="{FF2B5EF4-FFF2-40B4-BE49-F238E27FC236}">
                  <a16:creationId xmlns:a16="http://schemas.microsoft.com/office/drawing/2014/main" id="{F1D10312-A62D-4287-9DC1-699C88BD03E8}"/>
                </a:ext>
              </a:extLst>
            </p:cNvPr>
            <p:cNvGrpSpPr/>
            <p:nvPr/>
          </p:nvGrpSpPr>
          <p:grpSpPr>
            <a:xfrm>
              <a:off x="4273331" y="1805713"/>
              <a:ext cx="5165826" cy="453092"/>
              <a:chOff x="4273331" y="2311190"/>
              <a:chExt cx="5165826" cy="453092"/>
            </a:xfrm>
          </p:grpSpPr>
          <p:sp>
            <p:nvSpPr>
              <p:cNvPr id="805" name="Text Box">
                <a:extLst>
                  <a:ext uri="{FF2B5EF4-FFF2-40B4-BE49-F238E27FC236}">
                    <a16:creationId xmlns:a16="http://schemas.microsoft.com/office/drawing/2014/main" id="{3C6E6831-F8B8-4AFC-A092-420F1F82993E}"/>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806" name="직사각형 805">
                <a:extLst>
                  <a:ext uri="{FF2B5EF4-FFF2-40B4-BE49-F238E27FC236}">
                    <a16:creationId xmlns:a16="http://schemas.microsoft.com/office/drawing/2014/main" id="{C4A7A723-DA00-42D0-A830-8DBA859A7491}"/>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807" name="직사각형 806">
                <a:extLst>
                  <a:ext uri="{FF2B5EF4-FFF2-40B4-BE49-F238E27FC236}">
                    <a16:creationId xmlns:a16="http://schemas.microsoft.com/office/drawing/2014/main" id="{FB226C82-61B4-4453-B0B2-A01A4248D2FB}"/>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전우치</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808" name="그룹 807">
                <a:extLst>
                  <a:ext uri="{FF2B5EF4-FFF2-40B4-BE49-F238E27FC236}">
                    <a16:creationId xmlns:a16="http://schemas.microsoft.com/office/drawing/2014/main" id="{D278EF1B-9100-44CF-9A3A-FD6448BE906C}"/>
                  </a:ext>
                </a:extLst>
              </p:cNvPr>
              <p:cNvGrpSpPr/>
              <p:nvPr/>
            </p:nvGrpSpPr>
            <p:grpSpPr>
              <a:xfrm>
                <a:off x="4392611" y="2414625"/>
                <a:ext cx="502229" cy="246221"/>
                <a:chOff x="4513261" y="2498472"/>
                <a:chExt cx="502229" cy="246221"/>
              </a:xfrm>
            </p:grpSpPr>
            <p:sp>
              <p:nvSpPr>
                <p:cNvPr id="829" name="직사각형 828">
                  <a:extLst>
                    <a:ext uri="{FF2B5EF4-FFF2-40B4-BE49-F238E27FC236}">
                      <a16:creationId xmlns:a16="http://schemas.microsoft.com/office/drawing/2014/main" id="{CBEBC9B6-E4FD-410D-B6EA-E5E75D117DE0}"/>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830" name="그룹 829">
                  <a:extLst>
                    <a:ext uri="{FF2B5EF4-FFF2-40B4-BE49-F238E27FC236}">
                      <a16:creationId xmlns:a16="http://schemas.microsoft.com/office/drawing/2014/main" id="{FFFDA76C-AC88-405C-BDB9-DC0B1B3908EB}"/>
                    </a:ext>
                  </a:extLst>
                </p:cNvPr>
                <p:cNvGrpSpPr/>
                <p:nvPr/>
              </p:nvGrpSpPr>
              <p:grpSpPr>
                <a:xfrm>
                  <a:off x="4513261" y="2545982"/>
                  <a:ext cx="151200" cy="151200"/>
                  <a:chOff x="4513261" y="2545982"/>
                  <a:chExt cx="151200" cy="151200"/>
                </a:xfrm>
              </p:grpSpPr>
              <p:sp>
                <p:nvSpPr>
                  <p:cNvPr id="831" name="자유형: 도형 830">
                    <a:extLst>
                      <a:ext uri="{FF2B5EF4-FFF2-40B4-BE49-F238E27FC236}">
                        <a16:creationId xmlns:a16="http://schemas.microsoft.com/office/drawing/2014/main" id="{650F1027-9D93-46F9-ABF7-A03602BDBD3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832" name="자유형: 도형 831">
                    <a:extLst>
                      <a:ext uri="{FF2B5EF4-FFF2-40B4-BE49-F238E27FC236}">
                        <a16:creationId xmlns:a16="http://schemas.microsoft.com/office/drawing/2014/main" id="{B4E04E4A-BDD8-436F-A437-7E978CB30B9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809" name="그룹 808">
                <a:extLst>
                  <a:ext uri="{FF2B5EF4-FFF2-40B4-BE49-F238E27FC236}">
                    <a16:creationId xmlns:a16="http://schemas.microsoft.com/office/drawing/2014/main" id="{28CC283F-0EE1-43FC-BA43-7DAC31243A19}"/>
                  </a:ext>
                </a:extLst>
              </p:cNvPr>
              <p:cNvGrpSpPr/>
              <p:nvPr/>
            </p:nvGrpSpPr>
            <p:grpSpPr>
              <a:xfrm>
                <a:off x="7959981" y="2395030"/>
                <a:ext cx="1317288" cy="285412"/>
                <a:chOff x="8366498" y="2390721"/>
                <a:chExt cx="992734" cy="215093"/>
              </a:xfrm>
            </p:grpSpPr>
            <p:grpSp>
              <p:nvGrpSpPr>
                <p:cNvPr id="811" name="그룹 810">
                  <a:extLst>
                    <a:ext uri="{FF2B5EF4-FFF2-40B4-BE49-F238E27FC236}">
                      <a16:creationId xmlns:a16="http://schemas.microsoft.com/office/drawing/2014/main" id="{CCFB8F65-2D67-4657-9FF6-33FC1C715DA2}"/>
                    </a:ext>
                  </a:extLst>
                </p:cNvPr>
                <p:cNvGrpSpPr/>
                <p:nvPr/>
              </p:nvGrpSpPr>
              <p:grpSpPr>
                <a:xfrm>
                  <a:off x="8886682" y="2390721"/>
                  <a:ext cx="212458" cy="215093"/>
                  <a:chOff x="6284958" y="3632365"/>
                  <a:chExt cx="513408" cy="513408"/>
                </a:xfrm>
              </p:grpSpPr>
              <p:sp>
                <p:nvSpPr>
                  <p:cNvPr id="827" name="Oval">
                    <a:extLst>
                      <a:ext uri="{FF2B5EF4-FFF2-40B4-BE49-F238E27FC236}">
                        <a16:creationId xmlns:a16="http://schemas.microsoft.com/office/drawing/2014/main" id="{11EF83A3-6BD8-472A-B68C-996E8AA0A74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8" name="Create">
                    <a:extLst>
                      <a:ext uri="{FF2B5EF4-FFF2-40B4-BE49-F238E27FC236}">
                        <a16:creationId xmlns:a16="http://schemas.microsoft.com/office/drawing/2014/main" id="{0FB59661-DDFD-42A3-A2A6-3F3C401B759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12" name="그룹 811">
                  <a:extLst>
                    <a:ext uri="{FF2B5EF4-FFF2-40B4-BE49-F238E27FC236}">
                      <a16:creationId xmlns:a16="http://schemas.microsoft.com/office/drawing/2014/main" id="{6F693150-B747-4373-93EF-E10742C2142C}"/>
                    </a:ext>
                  </a:extLst>
                </p:cNvPr>
                <p:cNvGrpSpPr/>
                <p:nvPr/>
              </p:nvGrpSpPr>
              <p:grpSpPr>
                <a:xfrm>
                  <a:off x="8626590" y="2390721"/>
                  <a:ext cx="212458" cy="215093"/>
                  <a:chOff x="6603234" y="4517407"/>
                  <a:chExt cx="488446" cy="488446"/>
                </a:xfrm>
              </p:grpSpPr>
              <p:sp>
                <p:nvSpPr>
                  <p:cNvPr id="825" name="Oval">
                    <a:extLst>
                      <a:ext uri="{FF2B5EF4-FFF2-40B4-BE49-F238E27FC236}">
                        <a16:creationId xmlns:a16="http://schemas.microsoft.com/office/drawing/2014/main" id="{EDC627E5-07BB-4EA6-A300-11966294588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6" name="Freeform 130">
                    <a:extLst>
                      <a:ext uri="{FF2B5EF4-FFF2-40B4-BE49-F238E27FC236}">
                        <a16:creationId xmlns:a16="http://schemas.microsoft.com/office/drawing/2014/main" id="{823CE63B-0928-4B55-9793-9681B0F8EA9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13" name="그룹 812">
                  <a:extLst>
                    <a:ext uri="{FF2B5EF4-FFF2-40B4-BE49-F238E27FC236}">
                      <a16:creationId xmlns:a16="http://schemas.microsoft.com/office/drawing/2014/main" id="{01F1D9B4-DAEF-499E-A653-12C62DC6D28E}"/>
                    </a:ext>
                  </a:extLst>
                </p:cNvPr>
                <p:cNvGrpSpPr/>
                <p:nvPr/>
              </p:nvGrpSpPr>
              <p:grpSpPr>
                <a:xfrm>
                  <a:off x="8366498" y="2390721"/>
                  <a:ext cx="212458" cy="215093"/>
                  <a:chOff x="6001254" y="4517407"/>
                  <a:chExt cx="488446" cy="488446"/>
                </a:xfrm>
              </p:grpSpPr>
              <p:sp>
                <p:nvSpPr>
                  <p:cNvPr id="823" name="Oval">
                    <a:extLst>
                      <a:ext uri="{FF2B5EF4-FFF2-40B4-BE49-F238E27FC236}">
                        <a16:creationId xmlns:a16="http://schemas.microsoft.com/office/drawing/2014/main" id="{5D039E04-DAA6-49D1-BA9F-2DB855C086D8}"/>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4" name="Phone">
                    <a:extLst>
                      <a:ext uri="{FF2B5EF4-FFF2-40B4-BE49-F238E27FC236}">
                        <a16:creationId xmlns:a16="http://schemas.microsoft.com/office/drawing/2014/main" id="{1D47F291-838A-45A3-8743-5D21B89CAE9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14" name="그룹 813">
                  <a:extLst>
                    <a:ext uri="{FF2B5EF4-FFF2-40B4-BE49-F238E27FC236}">
                      <a16:creationId xmlns:a16="http://schemas.microsoft.com/office/drawing/2014/main" id="{52FF974C-4662-45A6-8409-B4EA25A46A6F}"/>
                    </a:ext>
                  </a:extLst>
                </p:cNvPr>
                <p:cNvGrpSpPr/>
                <p:nvPr/>
              </p:nvGrpSpPr>
              <p:grpSpPr>
                <a:xfrm>
                  <a:off x="9146774" y="2390721"/>
                  <a:ext cx="212458" cy="215093"/>
                  <a:chOff x="8097032" y="4517407"/>
                  <a:chExt cx="488446" cy="488446"/>
                </a:xfrm>
              </p:grpSpPr>
              <p:sp>
                <p:nvSpPr>
                  <p:cNvPr id="815" name="Oval">
                    <a:extLst>
                      <a:ext uri="{FF2B5EF4-FFF2-40B4-BE49-F238E27FC236}">
                        <a16:creationId xmlns:a16="http://schemas.microsoft.com/office/drawing/2014/main" id="{D5428A6B-FB6B-4ABB-8EF2-5CB5E9FD191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16" name="그룹 815">
                    <a:extLst>
                      <a:ext uri="{FF2B5EF4-FFF2-40B4-BE49-F238E27FC236}">
                        <a16:creationId xmlns:a16="http://schemas.microsoft.com/office/drawing/2014/main" id="{4EF754FB-9FBE-40F9-A7B3-C3B6AE65A42E}"/>
                      </a:ext>
                    </a:extLst>
                  </p:cNvPr>
                  <p:cNvGrpSpPr/>
                  <p:nvPr/>
                </p:nvGrpSpPr>
                <p:grpSpPr>
                  <a:xfrm>
                    <a:off x="8206228" y="4636944"/>
                    <a:ext cx="270054" cy="295513"/>
                    <a:chOff x="8195379" y="4636944"/>
                    <a:chExt cx="270054" cy="295513"/>
                  </a:xfrm>
                </p:grpSpPr>
                <p:grpSp>
                  <p:nvGrpSpPr>
                    <p:cNvPr id="817" name="그룹 816">
                      <a:extLst>
                        <a:ext uri="{FF2B5EF4-FFF2-40B4-BE49-F238E27FC236}">
                          <a16:creationId xmlns:a16="http://schemas.microsoft.com/office/drawing/2014/main" id="{E3660E45-342E-4009-B1CE-6F6014A5DD94}"/>
                        </a:ext>
                      </a:extLst>
                    </p:cNvPr>
                    <p:cNvGrpSpPr/>
                    <p:nvPr/>
                  </p:nvGrpSpPr>
                  <p:grpSpPr>
                    <a:xfrm>
                      <a:off x="8195379" y="4636944"/>
                      <a:ext cx="217562" cy="249372"/>
                      <a:chOff x="7971802" y="-2010646"/>
                      <a:chExt cx="1254159" cy="1437547"/>
                    </a:xfrm>
                    <a:noFill/>
                  </p:grpSpPr>
                  <p:sp>
                    <p:nvSpPr>
                      <p:cNvPr id="821" name="자유형: 도형 820">
                        <a:extLst>
                          <a:ext uri="{FF2B5EF4-FFF2-40B4-BE49-F238E27FC236}">
                            <a16:creationId xmlns:a16="http://schemas.microsoft.com/office/drawing/2014/main" id="{7F5B8421-FB9A-4A5A-805B-46B4F469273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22" name="자유형: 도형 821">
                        <a:extLst>
                          <a:ext uri="{FF2B5EF4-FFF2-40B4-BE49-F238E27FC236}">
                            <a16:creationId xmlns:a16="http://schemas.microsoft.com/office/drawing/2014/main" id="{A8BFD397-872A-4D87-AAC2-121EAA35EE0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18" name="그룹 817">
                      <a:extLst>
                        <a:ext uri="{FF2B5EF4-FFF2-40B4-BE49-F238E27FC236}">
                          <a16:creationId xmlns:a16="http://schemas.microsoft.com/office/drawing/2014/main" id="{16D4C137-3825-4886-917A-544D00907B72}"/>
                        </a:ext>
                      </a:extLst>
                    </p:cNvPr>
                    <p:cNvGrpSpPr/>
                    <p:nvPr/>
                  </p:nvGrpSpPr>
                  <p:grpSpPr>
                    <a:xfrm>
                      <a:off x="8360451" y="4827475"/>
                      <a:ext cx="104982" cy="104982"/>
                      <a:chOff x="8382149" y="4833825"/>
                      <a:chExt cx="104982" cy="104982"/>
                    </a:xfrm>
                  </p:grpSpPr>
                  <p:sp>
                    <p:nvSpPr>
                      <p:cNvPr id="819" name="Oval">
                        <a:extLst>
                          <a:ext uri="{FF2B5EF4-FFF2-40B4-BE49-F238E27FC236}">
                            <a16:creationId xmlns:a16="http://schemas.microsoft.com/office/drawing/2014/main" id="{071FAE6A-FB98-4A72-BC74-454D695FEC1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20" name="그래픽 819" descr="닫기">
                        <a:extLst>
                          <a:ext uri="{FF2B5EF4-FFF2-40B4-BE49-F238E27FC236}">
                            <a16:creationId xmlns:a16="http://schemas.microsoft.com/office/drawing/2014/main" id="{E2AF467F-6147-4DAC-B4BD-A42A61669E07}"/>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810" name="직사각형 809">
                <a:extLst>
                  <a:ext uri="{FF2B5EF4-FFF2-40B4-BE49-F238E27FC236}">
                    <a16:creationId xmlns:a16="http://schemas.microsoft.com/office/drawing/2014/main" id="{74D07D57-1397-455F-80F3-FBEEB8394729}"/>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020" name="그룹 1019">
            <a:extLst>
              <a:ext uri="{FF2B5EF4-FFF2-40B4-BE49-F238E27FC236}">
                <a16:creationId xmlns:a16="http://schemas.microsoft.com/office/drawing/2014/main" id="{CCE7B433-2B7D-4343-B9A6-CCA9BA382912}"/>
              </a:ext>
            </a:extLst>
          </p:cNvPr>
          <p:cNvGrpSpPr/>
          <p:nvPr/>
        </p:nvGrpSpPr>
        <p:grpSpPr>
          <a:xfrm>
            <a:off x="3144991" y="3391394"/>
            <a:ext cx="5165826" cy="454885"/>
            <a:chOff x="4273331" y="1803920"/>
            <a:chExt cx="5165826" cy="454885"/>
          </a:xfrm>
        </p:grpSpPr>
        <p:sp>
          <p:nvSpPr>
            <p:cNvPr id="1021" name="Text Box">
              <a:extLst>
                <a:ext uri="{FF2B5EF4-FFF2-40B4-BE49-F238E27FC236}">
                  <a16:creationId xmlns:a16="http://schemas.microsoft.com/office/drawing/2014/main" id="{787B394B-5517-402B-ACFD-8BFFDF14EBDD}"/>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022" name="직사각형 1021">
              <a:extLst>
                <a:ext uri="{FF2B5EF4-FFF2-40B4-BE49-F238E27FC236}">
                  <a16:creationId xmlns:a16="http://schemas.microsoft.com/office/drawing/2014/main" id="{AC613F7D-0731-473D-B35A-60DAB492F6D3}"/>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023" name="직사각형 1022">
              <a:extLst>
                <a:ext uri="{FF2B5EF4-FFF2-40B4-BE49-F238E27FC236}">
                  <a16:creationId xmlns:a16="http://schemas.microsoft.com/office/drawing/2014/main" id="{EA3A23CC-40D0-44EE-A1E7-949AF667B355}"/>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024" name="직사각형 1023">
              <a:extLst>
                <a:ext uri="{FF2B5EF4-FFF2-40B4-BE49-F238E27FC236}">
                  <a16:creationId xmlns:a16="http://schemas.microsoft.com/office/drawing/2014/main" id="{AECB2F57-198B-45F6-8BF6-A6733C41B0B1}"/>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025" name="그래픽 1024" descr="연필">
              <a:extLst>
                <a:ext uri="{FF2B5EF4-FFF2-40B4-BE49-F238E27FC236}">
                  <a16:creationId xmlns:a16="http://schemas.microsoft.com/office/drawing/2014/main" id="{DF01B29E-F9B0-43D4-A62A-D4A335C4BDB6}"/>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1026" name="직사각형 1025">
              <a:extLst>
                <a:ext uri="{FF2B5EF4-FFF2-40B4-BE49-F238E27FC236}">
                  <a16:creationId xmlns:a16="http://schemas.microsoft.com/office/drawing/2014/main" id="{E57611A3-48DC-4912-AE8A-01EAC5CCF7CC}"/>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027" name="직사각형 1026">
              <a:extLst>
                <a:ext uri="{FF2B5EF4-FFF2-40B4-BE49-F238E27FC236}">
                  <a16:creationId xmlns:a16="http://schemas.microsoft.com/office/drawing/2014/main" id="{C5EB7C71-0C2E-4148-B692-879FEEB6C290}"/>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028" name="그룹 1027">
              <a:extLst>
                <a:ext uri="{FF2B5EF4-FFF2-40B4-BE49-F238E27FC236}">
                  <a16:creationId xmlns:a16="http://schemas.microsoft.com/office/drawing/2014/main" id="{95540728-CFC3-4ACE-8207-7074C3C31908}"/>
                </a:ext>
              </a:extLst>
            </p:cNvPr>
            <p:cNvGrpSpPr/>
            <p:nvPr/>
          </p:nvGrpSpPr>
          <p:grpSpPr>
            <a:xfrm>
              <a:off x="4273331" y="1805713"/>
              <a:ext cx="5165826" cy="453092"/>
              <a:chOff x="4273331" y="2311190"/>
              <a:chExt cx="5165826" cy="453092"/>
            </a:xfrm>
          </p:grpSpPr>
          <p:sp>
            <p:nvSpPr>
              <p:cNvPr id="1029" name="Text Box">
                <a:extLst>
                  <a:ext uri="{FF2B5EF4-FFF2-40B4-BE49-F238E27FC236}">
                    <a16:creationId xmlns:a16="http://schemas.microsoft.com/office/drawing/2014/main" id="{F4BB29E4-D651-42E3-A8FF-A8AA93413B18}"/>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30" name="직사각형 1029">
                <a:extLst>
                  <a:ext uri="{FF2B5EF4-FFF2-40B4-BE49-F238E27FC236}">
                    <a16:creationId xmlns:a16="http://schemas.microsoft.com/office/drawing/2014/main" id="{258629D7-E7EE-44CD-9C2D-E1FD5654785F}"/>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031" name="직사각형 1030">
                <a:extLst>
                  <a:ext uri="{FF2B5EF4-FFF2-40B4-BE49-F238E27FC236}">
                    <a16:creationId xmlns:a16="http://schemas.microsoft.com/office/drawing/2014/main" id="{0768AC2B-ADEC-4A95-9605-5BD9061067F6}"/>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사명대사</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32" name="그룹 1031">
                <a:extLst>
                  <a:ext uri="{FF2B5EF4-FFF2-40B4-BE49-F238E27FC236}">
                    <a16:creationId xmlns:a16="http://schemas.microsoft.com/office/drawing/2014/main" id="{947A8B82-69B2-4242-BB9A-0AC2EBB9D4BF}"/>
                  </a:ext>
                </a:extLst>
              </p:cNvPr>
              <p:cNvGrpSpPr/>
              <p:nvPr/>
            </p:nvGrpSpPr>
            <p:grpSpPr>
              <a:xfrm>
                <a:off x="4392611" y="2414625"/>
                <a:ext cx="502229" cy="246221"/>
                <a:chOff x="4513261" y="2498472"/>
                <a:chExt cx="502229" cy="246221"/>
              </a:xfrm>
            </p:grpSpPr>
            <p:sp>
              <p:nvSpPr>
                <p:cNvPr id="1053" name="직사각형 1052">
                  <a:extLst>
                    <a:ext uri="{FF2B5EF4-FFF2-40B4-BE49-F238E27FC236}">
                      <a16:creationId xmlns:a16="http://schemas.microsoft.com/office/drawing/2014/main" id="{918B10F8-D0AF-4682-8FDE-C67FA0A44890}"/>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54" name="그룹 1053">
                  <a:extLst>
                    <a:ext uri="{FF2B5EF4-FFF2-40B4-BE49-F238E27FC236}">
                      <a16:creationId xmlns:a16="http://schemas.microsoft.com/office/drawing/2014/main" id="{412D4049-268A-4E96-A95E-265454BC002B}"/>
                    </a:ext>
                  </a:extLst>
                </p:cNvPr>
                <p:cNvGrpSpPr/>
                <p:nvPr/>
              </p:nvGrpSpPr>
              <p:grpSpPr>
                <a:xfrm>
                  <a:off x="4513261" y="2545982"/>
                  <a:ext cx="151200" cy="151200"/>
                  <a:chOff x="4513261" y="2545982"/>
                  <a:chExt cx="151200" cy="151200"/>
                </a:xfrm>
              </p:grpSpPr>
              <p:sp>
                <p:nvSpPr>
                  <p:cNvPr id="1055" name="자유형: 도형 1054">
                    <a:extLst>
                      <a:ext uri="{FF2B5EF4-FFF2-40B4-BE49-F238E27FC236}">
                        <a16:creationId xmlns:a16="http://schemas.microsoft.com/office/drawing/2014/main" id="{46E37D91-6209-40FE-A1D1-6F3BF83ACC53}"/>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056" name="자유형: 도형 1055">
                    <a:extLst>
                      <a:ext uri="{FF2B5EF4-FFF2-40B4-BE49-F238E27FC236}">
                        <a16:creationId xmlns:a16="http://schemas.microsoft.com/office/drawing/2014/main" id="{129E040F-78BC-4AB2-BDEB-DB432BDB2A76}"/>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033" name="그룹 1032">
                <a:extLst>
                  <a:ext uri="{FF2B5EF4-FFF2-40B4-BE49-F238E27FC236}">
                    <a16:creationId xmlns:a16="http://schemas.microsoft.com/office/drawing/2014/main" id="{391B3E32-CDC3-48EB-A466-F7676F60DFC0}"/>
                  </a:ext>
                </a:extLst>
              </p:cNvPr>
              <p:cNvGrpSpPr/>
              <p:nvPr/>
            </p:nvGrpSpPr>
            <p:grpSpPr>
              <a:xfrm>
                <a:off x="7959981" y="2395030"/>
                <a:ext cx="1317288" cy="285412"/>
                <a:chOff x="8366498" y="2390721"/>
                <a:chExt cx="992734" cy="215093"/>
              </a:xfrm>
            </p:grpSpPr>
            <p:grpSp>
              <p:nvGrpSpPr>
                <p:cNvPr id="1035" name="그룹 1034">
                  <a:extLst>
                    <a:ext uri="{FF2B5EF4-FFF2-40B4-BE49-F238E27FC236}">
                      <a16:creationId xmlns:a16="http://schemas.microsoft.com/office/drawing/2014/main" id="{E15AD293-7FD4-4CFC-A13E-E49F4478948C}"/>
                    </a:ext>
                  </a:extLst>
                </p:cNvPr>
                <p:cNvGrpSpPr/>
                <p:nvPr/>
              </p:nvGrpSpPr>
              <p:grpSpPr>
                <a:xfrm>
                  <a:off x="8886682" y="2390721"/>
                  <a:ext cx="212458" cy="215093"/>
                  <a:chOff x="6284958" y="3632365"/>
                  <a:chExt cx="513408" cy="513408"/>
                </a:xfrm>
              </p:grpSpPr>
              <p:sp>
                <p:nvSpPr>
                  <p:cNvPr id="1051" name="Oval">
                    <a:extLst>
                      <a:ext uri="{FF2B5EF4-FFF2-40B4-BE49-F238E27FC236}">
                        <a16:creationId xmlns:a16="http://schemas.microsoft.com/office/drawing/2014/main" id="{90AE8DC5-92F0-43DD-A027-75E5175E2C8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52" name="Create">
                    <a:extLst>
                      <a:ext uri="{FF2B5EF4-FFF2-40B4-BE49-F238E27FC236}">
                        <a16:creationId xmlns:a16="http://schemas.microsoft.com/office/drawing/2014/main" id="{9CE379D2-FD78-45C7-8B08-0055DDB12E1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36" name="그룹 1035">
                  <a:extLst>
                    <a:ext uri="{FF2B5EF4-FFF2-40B4-BE49-F238E27FC236}">
                      <a16:creationId xmlns:a16="http://schemas.microsoft.com/office/drawing/2014/main" id="{3652C9D7-C4CF-4A45-8AFC-B689EE4C69B1}"/>
                    </a:ext>
                  </a:extLst>
                </p:cNvPr>
                <p:cNvGrpSpPr/>
                <p:nvPr/>
              </p:nvGrpSpPr>
              <p:grpSpPr>
                <a:xfrm>
                  <a:off x="8626590" y="2390721"/>
                  <a:ext cx="212458" cy="215093"/>
                  <a:chOff x="6603234" y="4517407"/>
                  <a:chExt cx="488446" cy="488446"/>
                </a:xfrm>
              </p:grpSpPr>
              <p:sp>
                <p:nvSpPr>
                  <p:cNvPr id="1049" name="Oval">
                    <a:extLst>
                      <a:ext uri="{FF2B5EF4-FFF2-40B4-BE49-F238E27FC236}">
                        <a16:creationId xmlns:a16="http://schemas.microsoft.com/office/drawing/2014/main" id="{B1818AC1-CAA9-401A-BBE0-F21F43A0D3C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50" name="Freeform 130">
                    <a:extLst>
                      <a:ext uri="{FF2B5EF4-FFF2-40B4-BE49-F238E27FC236}">
                        <a16:creationId xmlns:a16="http://schemas.microsoft.com/office/drawing/2014/main" id="{44DCBBE0-1CAD-4D6E-A93A-300991A6C17A}"/>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37" name="그룹 1036">
                  <a:extLst>
                    <a:ext uri="{FF2B5EF4-FFF2-40B4-BE49-F238E27FC236}">
                      <a16:creationId xmlns:a16="http://schemas.microsoft.com/office/drawing/2014/main" id="{1E216641-5BEF-427D-8D65-A74D3218FB64}"/>
                    </a:ext>
                  </a:extLst>
                </p:cNvPr>
                <p:cNvGrpSpPr/>
                <p:nvPr/>
              </p:nvGrpSpPr>
              <p:grpSpPr>
                <a:xfrm>
                  <a:off x="8366498" y="2390721"/>
                  <a:ext cx="212458" cy="215093"/>
                  <a:chOff x="6001254" y="4517407"/>
                  <a:chExt cx="488446" cy="488446"/>
                </a:xfrm>
              </p:grpSpPr>
              <p:sp>
                <p:nvSpPr>
                  <p:cNvPr id="1047" name="Oval">
                    <a:extLst>
                      <a:ext uri="{FF2B5EF4-FFF2-40B4-BE49-F238E27FC236}">
                        <a16:creationId xmlns:a16="http://schemas.microsoft.com/office/drawing/2014/main" id="{30E1F358-79AB-444A-946C-B9C371C03684}"/>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48" name="Phone">
                    <a:extLst>
                      <a:ext uri="{FF2B5EF4-FFF2-40B4-BE49-F238E27FC236}">
                        <a16:creationId xmlns:a16="http://schemas.microsoft.com/office/drawing/2014/main" id="{5DFF56A8-50EB-4F2F-9C97-2FC412FF152A}"/>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38" name="그룹 1037">
                  <a:extLst>
                    <a:ext uri="{FF2B5EF4-FFF2-40B4-BE49-F238E27FC236}">
                      <a16:creationId xmlns:a16="http://schemas.microsoft.com/office/drawing/2014/main" id="{26944709-DD8E-48B9-AFDD-5FB2881FF5EB}"/>
                    </a:ext>
                  </a:extLst>
                </p:cNvPr>
                <p:cNvGrpSpPr/>
                <p:nvPr/>
              </p:nvGrpSpPr>
              <p:grpSpPr>
                <a:xfrm>
                  <a:off x="9146774" y="2390721"/>
                  <a:ext cx="212458" cy="215093"/>
                  <a:chOff x="8097032" y="4517407"/>
                  <a:chExt cx="488446" cy="488446"/>
                </a:xfrm>
              </p:grpSpPr>
              <p:sp>
                <p:nvSpPr>
                  <p:cNvPr id="1039" name="Oval">
                    <a:extLst>
                      <a:ext uri="{FF2B5EF4-FFF2-40B4-BE49-F238E27FC236}">
                        <a16:creationId xmlns:a16="http://schemas.microsoft.com/office/drawing/2014/main" id="{C8D4CD29-9C61-4862-8809-E3B5768BBFB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40" name="그룹 1039">
                    <a:extLst>
                      <a:ext uri="{FF2B5EF4-FFF2-40B4-BE49-F238E27FC236}">
                        <a16:creationId xmlns:a16="http://schemas.microsoft.com/office/drawing/2014/main" id="{D8E5F99A-DAD2-4B22-9A5C-D8A85A89CCBD}"/>
                      </a:ext>
                    </a:extLst>
                  </p:cNvPr>
                  <p:cNvGrpSpPr/>
                  <p:nvPr/>
                </p:nvGrpSpPr>
                <p:grpSpPr>
                  <a:xfrm>
                    <a:off x="8206228" y="4636944"/>
                    <a:ext cx="270054" cy="295513"/>
                    <a:chOff x="8195379" y="4636944"/>
                    <a:chExt cx="270054" cy="295513"/>
                  </a:xfrm>
                </p:grpSpPr>
                <p:grpSp>
                  <p:nvGrpSpPr>
                    <p:cNvPr id="1041" name="그룹 1040">
                      <a:extLst>
                        <a:ext uri="{FF2B5EF4-FFF2-40B4-BE49-F238E27FC236}">
                          <a16:creationId xmlns:a16="http://schemas.microsoft.com/office/drawing/2014/main" id="{8C6A7379-846D-44B8-81A4-3AB4E9CDF7FD}"/>
                        </a:ext>
                      </a:extLst>
                    </p:cNvPr>
                    <p:cNvGrpSpPr/>
                    <p:nvPr/>
                  </p:nvGrpSpPr>
                  <p:grpSpPr>
                    <a:xfrm>
                      <a:off x="8195379" y="4636944"/>
                      <a:ext cx="217562" cy="249372"/>
                      <a:chOff x="7971802" y="-2010646"/>
                      <a:chExt cx="1254159" cy="1437547"/>
                    </a:xfrm>
                    <a:noFill/>
                  </p:grpSpPr>
                  <p:sp>
                    <p:nvSpPr>
                      <p:cNvPr id="1045" name="자유형: 도형 1044">
                        <a:extLst>
                          <a:ext uri="{FF2B5EF4-FFF2-40B4-BE49-F238E27FC236}">
                            <a16:creationId xmlns:a16="http://schemas.microsoft.com/office/drawing/2014/main" id="{8AC4297D-FD19-408B-8FEE-17F87413A7DB}"/>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46" name="자유형: 도형 1045">
                        <a:extLst>
                          <a:ext uri="{FF2B5EF4-FFF2-40B4-BE49-F238E27FC236}">
                            <a16:creationId xmlns:a16="http://schemas.microsoft.com/office/drawing/2014/main" id="{98640C67-4E90-4965-9585-AABB356A573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42" name="그룹 1041">
                      <a:extLst>
                        <a:ext uri="{FF2B5EF4-FFF2-40B4-BE49-F238E27FC236}">
                          <a16:creationId xmlns:a16="http://schemas.microsoft.com/office/drawing/2014/main" id="{72D90814-14A0-4793-943E-2AEC562A0E18}"/>
                        </a:ext>
                      </a:extLst>
                    </p:cNvPr>
                    <p:cNvGrpSpPr/>
                    <p:nvPr/>
                  </p:nvGrpSpPr>
                  <p:grpSpPr>
                    <a:xfrm>
                      <a:off x="8360451" y="4827475"/>
                      <a:ext cx="104982" cy="104982"/>
                      <a:chOff x="8382149" y="4833825"/>
                      <a:chExt cx="104982" cy="104982"/>
                    </a:xfrm>
                  </p:grpSpPr>
                  <p:sp>
                    <p:nvSpPr>
                      <p:cNvPr id="1043" name="Oval">
                        <a:extLst>
                          <a:ext uri="{FF2B5EF4-FFF2-40B4-BE49-F238E27FC236}">
                            <a16:creationId xmlns:a16="http://schemas.microsoft.com/office/drawing/2014/main" id="{117A160F-AC22-40D7-B6E0-6CB7F6D4252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44" name="그래픽 1043" descr="닫기">
                        <a:extLst>
                          <a:ext uri="{FF2B5EF4-FFF2-40B4-BE49-F238E27FC236}">
                            <a16:creationId xmlns:a16="http://schemas.microsoft.com/office/drawing/2014/main" id="{7138BE22-CEA6-402E-BF91-D40EB8D819C6}"/>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1034" name="직사각형 1033">
                <a:extLst>
                  <a:ext uri="{FF2B5EF4-FFF2-40B4-BE49-F238E27FC236}">
                    <a16:creationId xmlns:a16="http://schemas.microsoft.com/office/drawing/2014/main" id="{E890A055-0D93-4260-BD59-AE8B492DA01E}"/>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057" name="그룹 1056">
            <a:extLst>
              <a:ext uri="{FF2B5EF4-FFF2-40B4-BE49-F238E27FC236}">
                <a16:creationId xmlns:a16="http://schemas.microsoft.com/office/drawing/2014/main" id="{0F207B47-8519-4610-8C67-2C50B16FCCCF}"/>
              </a:ext>
            </a:extLst>
          </p:cNvPr>
          <p:cNvGrpSpPr/>
          <p:nvPr/>
        </p:nvGrpSpPr>
        <p:grpSpPr>
          <a:xfrm>
            <a:off x="3143603" y="3906186"/>
            <a:ext cx="5165826" cy="454885"/>
            <a:chOff x="4273331" y="1803920"/>
            <a:chExt cx="5165826" cy="454885"/>
          </a:xfrm>
        </p:grpSpPr>
        <p:sp>
          <p:nvSpPr>
            <p:cNvPr id="1058" name="Text Box">
              <a:extLst>
                <a:ext uri="{FF2B5EF4-FFF2-40B4-BE49-F238E27FC236}">
                  <a16:creationId xmlns:a16="http://schemas.microsoft.com/office/drawing/2014/main" id="{8496F49D-FF7B-4CDD-989F-AC7F3F02E0F5}"/>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059" name="직사각형 1058">
              <a:extLst>
                <a:ext uri="{FF2B5EF4-FFF2-40B4-BE49-F238E27FC236}">
                  <a16:creationId xmlns:a16="http://schemas.microsoft.com/office/drawing/2014/main" id="{EA51AFDE-EADC-4149-9FB1-3F2F637DCE06}"/>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060" name="직사각형 1059">
              <a:extLst>
                <a:ext uri="{FF2B5EF4-FFF2-40B4-BE49-F238E27FC236}">
                  <a16:creationId xmlns:a16="http://schemas.microsoft.com/office/drawing/2014/main" id="{8793942E-7832-45D2-917D-8B3371A80299}"/>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061" name="직사각형 1060">
              <a:extLst>
                <a:ext uri="{FF2B5EF4-FFF2-40B4-BE49-F238E27FC236}">
                  <a16:creationId xmlns:a16="http://schemas.microsoft.com/office/drawing/2014/main" id="{DDB8893A-5A9D-4207-844E-EE63F94C7F8E}"/>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062" name="그래픽 1061" descr="연필">
              <a:extLst>
                <a:ext uri="{FF2B5EF4-FFF2-40B4-BE49-F238E27FC236}">
                  <a16:creationId xmlns:a16="http://schemas.microsoft.com/office/drawing/2014/main" id="{6CFBCCEF-1DC0-4B29-AFB9-3AAFD051210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1063" name="직사각형 1062">
              <a:extLst>
                <a:ext uri="{FF2B5EF4-FFF2-40B4-BE49-F238E27FC236}">
                  <a16:creationId xmlns:a16="http://schemas.microsoft.com/office/drawing/2014/main" id="{D1558871-FBD0-4D77-9AFD-04ACE9C4E5B3}"/>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064" name="직사각형 1063">
              <a:extLst>
                <a:ext uri="{FF2B5EF4-FFF2-40B4-BE49-F238E27FC236}">
                  <a16:creationId xmlns:a16="http://schemas.microsoft.com/office/drawing/2014/main" id="{C787C1E4-BFEB-4F30-8C94-5A7F1CD86D34}"/>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065" name="그룹 1064">
              <a:extLst>
                <a:ext uri="{FF2B5EF4-FFF2-40B4-BE49-F238E27FC236}">
                  <a16:creationId xmlns:a16="http://schemas.microsoft.com/office/drawing/2014/main" id="{C71DB6BC-E286-4934-BDEC-BCD8F25ECF4E}"/>
                </a:ext>
              </a:extLst>
            </p:cNvPr>
            <p:cNvGrpSpPr/>
            <p:nvPr/>
          </p:nvGrpSpPr>
          <p:grpSpPr>
            <a:xfrm>
              <a:off x="4273331" y="1805713"/>
              <a:ext cx="5165826" cy="453092"/>
              <a:chOff x="4273331" y="2311190"/>
              <a:chExt cx="5165826" cy="453092"/>
            </a:xfrm>
          </p:grpSpPr>
          <p:sp>
            <p:nvSpPr>
              <p:cNvPr id="1066" name="Text Box">
                <a:extLst>
                  <a:ext uri="{FF2B5EF4-FFF2-40B4-BE49-F238E27FC236}">
                    <a16:creationId xmlns:a16="http://schemas.microsoft.com/office/drawing/2014/main" id="{429A1E7F-7BD8-430C-B0A1-D6135FB0891B}"/>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67" name="직사각형 1066">
                <a:extLst>
                  <a:ext uri="{FF2B5EF4-FFF2-40B4-BE49-F238E27FC236}">
                    <a16:creationId xmlns:a16="http://schemas.microsoft.com/office/drawing/2014/main" id="{7BFB7B4B-73BD-4706-8AF0-1FB138D94ED2}"/>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068" name="직사각형 1067">
                <a:extLst>
                  <a:ext uri="{FF2B5EF4-FFF2-40B4-BE49-F238E27FC236}">
                    <a16:creationId xmlns:a16="http://schemas.microsoft.com/office/drawing/2014/main" id="{7B7A0E37-D965-4BE3-BAE8-6D5FA79FC360}"/>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곽재우</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69" name="그룹 1068">
                <a:extLst>
                  <a:ext uri="{FF2B5EF4-FFF2-40B4-BE49-F238E27FC236}">
                    <a16:creationId xmlns:a16="http://schemas.microsoft.com/office/drawing/2014/main" id="{CE116722-4DA6-4A8E-9D9D-3E9E42E29EB6}"/>
                  </a:ext>
                </a:extLst>
              </p:cNvPr>
              <p:cNvGrpSpPr/>
              <p:nvPr/>
            </p:nvGrpSpPr>
            <p:grpSpPr>
              <a:xfrm>
                <a:off x="4392611" y="2414625"/>
                <a:ext cx="502229" cy="246221"/>
                <a:chOff x="4513261" y="2498472"/>
                <a:chExt cx="502229" cy="246221"/>
              </a:xfrm>
            </p:grpSpPr>
            <p:sp>
              <p:nvSpPr>
                <p:cNvPr id="1090" name="직사각형 1089">
                  <a:extLst>
                    <a:ext uri="{FF2B5EF4-FFF2-40B4-BE49-F238E27FC236}">
                      <a16:creationId xmlns:a16="http://schemas.microsoft.com/office/drawing/2014/main" id="{35929F7B-F12D-466B-AE9B-7F7E4C0A8D8D}"/>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91" name="그룹 1090">
                  <a:extLst>
                    <a:ext uri="{FF2B5EF4-FFF2-40B4-BE49-F238E27FC236}">
                      <a16:creationId xmlns:a16="http://schemas.microsoft.com/office/drawing/2014/main" id="{FA80C5CE-24B3-4561-8A4A-9860079081CF}"/>
                    </a:ext>
                  </a:extLst>
                </p:cNvPr>
                <p:cNvGrpSpPr/>
                <p:nvPr/>
              </p:nvGrpSpPr>
              <p:grpSpPr>
                <a:xfrm>
                  <a:off x="4513261" y="2545982"/>
                  <a:ext cx="151200" cy="151200"/>
                  <a:chOff x="4513261" y="2545982"/>
                  <a:chExt cx="151200" cy="151200"/>
                </a:xfrm>
              </p:grpSpPr>
              <p:sp>
                <p:nvSpPr>
                  <p:cNvPr id="1092" name="자유형: 도형 1091">
                    <a:extLst>
                      <a:ext uri="{FF2B5EF4-FFF2-40B4-BE49-F238E27FC236}">
                        <a16:creationId xmlns:a16="http://schemas.microsoft.com/office/drawing/2014/main" id="{0357497F-C177-4397-A09A-82788B99D59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093" name="자유형: 도형 1092">
                    <a:extLst>
                      <a:ext uri="{FF2B5EF4-FFF2-40B4-BE49-F238E27FC236}">
                        <a16:creationId xmlns:a16="http://schemas.microsoft.com/office/drawing/2014/main" id="{AC1916EC-3A49-4880-BDB1-498386B35F3D}"/>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070" name="그룹 1069">
                <a:extLst>
                  <a:ext uri="{FF2B5EF4-FFF2-40B4-BE49-F238E27FC236}">
                    <a16:creationId xmlns:a16="http://schemas.microsoft.com/office/drawing/2014/main" id="{CA2A3FB4-ABAB-427F-983D-1DF0DAEEA3F6}"/>
                  </a:ext>
                </a:extLst>
              </p:cNvPr>
              <p:cNvGrpSpPr/>
              <p:nvPr/>
            </p:nvGrpSpPr>
            <p:grpSpPr>
              <a:xfrm>
                <a:off x="7959981" y="2395030"/>
                <a:ext cx="1317288" cy="285412"/>
                <a:chOff x="8366498" y="2390721"/>
                <a:chExt cx="992734" cy="215093"/>
              </a:xfrm>
            </p:grpSpPr>
            <p:grpSp>
              <p:nvGrpSpPr>
                <p:cNvPr id="1072" name="그룹 1071">
                  <a:extLst>
                    <a:ext uri="{FF2B5EF4-FFF2-40B4-BE49-F238E27FC236}">
                      <a16:creationId xmlns:a16="http://schemas.microsoft.com/office/drawing/2014/main" id="{855A77DA-583E-4F28-80A5-F5A2C108B6F2}"/>
                    </a:ext>
                  </a:extLst>
                </p:cNvPr>
                <p:cNvGrpSpPr/>
                <p:nvPr/>
              </p:nvGrpSpPr>
              <p:grpSpPr>
                <a:xfrm>
                  <a:off x="8886682" y="2390721"/>
                  <a:ext cx="212458" cy="215093"/>
                  <a:chOff x="6284958" y="3632365"/>
                  <a:chExt cx="513408" cy="513408"/>
                </a:xfrm>
              </p:grpSpPr>
              <p:sp>
                <p:nvSpPr>
                  <p:cNvPr id="1088" name="Oval">
                    <a:extLst>
                      <a:ext uri="{FF2B5EF4-FFF2-40B4-BE49-F238E27FC236}">
                        <a16:creationId xmlns:a16="http://schemas.microsoft.com/office/drawing/2014/main" id="{D3F0976C-4BBC-4ED9-9A9F-EF03274EF1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89" name="Create">
                    <a:extLst>
                      <a:ext uri="{FF2B5EF4-FFF2-40B4-BE49-F238E27FC236}">
                        <a16:creationId xmlns:a16="http://schemas.microsoft.com/office/drawing/2014/main" id="{0BAB8273-F1F7-4EA1-9CC6-C520079AA176}"/>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73" name="그룹 1072">
                  <a:extLst>
                    <a:ext uri="{FF2B5EF4-FFF2-40B4-BE49-F238E27FC236}">
                      <a16:creationId xmlns:a16="http://schemas.microsoft.com/office/drawing/2014/main" id="{2F5CDF89-BC8E-4006-8A26-987C88E00F32}"/>
                    </a:ext>
                  </a:extLst>
                </p:cNvPr>
                <p:cNvGrpSpPr/>
                <p:nvPr/>
              </p:nvGrpSpPr>
              <p:grpSpPr>
                <a:xfrm>
                  <a:off x="8626590" y="2390721"/>
                  <a:ext cx="212458" cy="215093"/>
                  <a:chOff x="6603234" y="4517407"/>
                  <a:chExt cx="488446" cy="488446"/>
                </a:xfrm>
              </p:grpSpPr>
              <p:sp>
                <p:nvSpPr>
                  <p:cNvPr id="1086" name="Oval">
                    <a:extLst>
                      <a:ext uri="{FF2B5EF4-FFF2-40B4-BE49-F238E27FC236}">
                        <a16:creationId xmlns:a16="http://schemas.microsoft.com/office/drawing/2014/main" id="{77FA271C-7E83-4173-9A58-4486E3728154}"/>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87" name="Freeform 130">
                    <a:extLst>
                      <a:ext uri="{FF2B5EF4-FFF2-40B4-BE49-F238E27FC236}">
                        <a16:creationId xmlns:a16="http://schemas.microsoft.com/office/drawing/2014/main" id="{5D6098B0-DBB9-44F0-9EF3-256F253F3FF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74" name="그룹 1073">
                  <a:extLst>
                    <a:ext uri="{FF2B5EF4-FFF2-40B4-BE49-F238E27FC236}">
                      <a16:creationId xmlns:a16="http://schemas.microsoft.com/office/drawing/2014/main" id="{2B1B3EA6-F39C-461B-8DDB-C285893D19F8}"/>
                    </a:ext>
                  </a:extLst>
                </p:cNvPr>
                <p:cNvGrpSpPr/>
                <p:nvPr/>
              </p:nvGrpSpPr>
              <p:grpSpPr>
                <a:xfrm>
                  <a:off x="8366498" y="2390721"/>
                  <a:ext cx="212458" cy="215093"/>
                  <a:chOff x="6001254" y="4517407"/>
                  <a:chExt cx="488446" cy="488446"/>
                </a:xfrm>
              </p:grpSpPr>
              <p:sp>
                <p:nvSpPr>
                  <p:cNvPr id="1084" name="Oval">
                    <a:extLst>
                      <a:ext uri="{FF2B5EF4-FFF2-40B4-BE49-F238E27FC236}">
                        <a16:creationId xmlns:a16="http://schemas.microsoft.com/office/drawing/2014/main" id="{73B6667D-6A9F-447A-BB7E-BB33CE04B9B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85" name="Phone">
                    <a:extLst>
                      <a:ext uri="{FF2B5EF4-FFF2-40B4-BE49-F238E27FC236}">
                        <a16:creationId xmlns:a16="http://schemas.microsoft.com/office/drawing/2014/main" id="{5D57C3D2-F321-4DEB-9D79-3C0B08983606}"/>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75" name="그룹 1074">
                  <a:extLst>
                    <a:ext uri="{FF2B5EF4-FFF2-40B4-BE49-F238E27FC236}">
                      <a16:creationId xmlns:a16="http://schemas.microsoft.com/office/drawing/2014/main" id="{C9964535-DFA3-4290-ADF8-427FA0F329AB}"/>
                    </a:ext>
                  </a:extLst>
                </p:cNvPr>
                <p:cNvGrpSpPr/>
                <p:nvPr/>
              </p:nvGrpSpPr>
              <p:grpSpPr>
                <a:xfrm>
                  <a:off x="9146774" y="2390721"/>
                  <a:ext cx="212458" cy="215093"/>
                  <a:chOff x="8097032" y="4517407"/>
                  <a:chExt cx="488446" cy="488446"/>
                </a:xfrm>
              </p:grpSpPr>
              <p:sp>
                <p:nvSpPr>
                  <p:cNvPr id="1076" name="Oval">
                    <a:extLst>
                      <a:ext uri="{FF2B5EF4-FFF2-40B4-BE49-F238E27FC236}">
                        <a16:creationId xmlns:a16="http://schemas.microsoft.com/office/drawing/2014/main" id="{9BBDFB80-3BFC-44EC-A800-993AD251C72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77" name="그룹 1076">
                    <a:extLst>
                      <a:ext uri="{FF2B5EF4-FFF2-40B4-BE49-F238E27FC236}">
                        <a16:creationId xmlns:a16="http://schemas.microsoft.com/office/drawing/2014/main" id="{F5B3D88F-0DAA-4C8C-906C-EBCCB219F703}"/>
                      </a:ext>
                    </a:extLst>
                  </p:cNvPr>
                  <p:cNvGrpSpPr/>
                  <p:nvPr/>
                </p:nvGrpSpPr>
                <p:grpSpPr>
                  <a:xfrm>
                    <a:off x="8206228" y="4636944"/>
                    <a:ext cx="270054" cy="295513"/>
                    <a:chOff x="8195379" y="4636944"/>
                    <a:chExt cx="270054" cy="295513"/>
                  </a:xfrm>
                </p:grpSpPr>
                <p:grpSp>
                  <p:nvGrpSpPr>
                    <p:cNvPr id="1078" name="그룹 1077">
                      <a:extLst>
                        <a:ext uri="{FF2B5EF4-FFF2-40B4-BE49-F238E27FC236}">
                          <a16:creationId xmlns:a16="http://schemas.microsoft.com/office/drawing/2014/main" id="{292AFFA5-ABC9-43DC-8266-234A1D9E348A}"/>
                        </a:ext>
                      </a:extLst>
                    </p:cNvPr>
                    <p:cNvGrpSpPr/>
                    <p:nvPr/>
                  </p:nvGrpSpPr>
                  <p:grpSpPr>
                    <a:xfrm>
                      <a:off x="8195379" y="4636944"/>
                      <a:ext cx="217562" cy="249372"/>
                      <a:chOff x="7971802" y="-2010646"/>
                      <a:chExt cx="1254159" cy="1437547"/>
                    </a:xfrm>
                    <a:noFill/>
                  </p:grpSpPr>
                  <p:sp>
                    <p:nvSpPr>
                      <p:cNvPr id="1082" name="자유형: 도형 1081">
                        <a:extLst>
                          <a:ext uri="{FF2B5EF4-FFF2-40B4-BE49-F238E27FC236}">
                            <a16:creationId xmlns:a16="http://schemas.microsoft.com/office/drawing/2014/main" id="{F14E7D17-3C0A-4886-8FDD-FC43DC94C60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83" name="자유형: 도형 1082">
                        <a:extLst>
                          <a:ext uri="{FF2B5EF4-FFF2-40B4-BE49-F238E27FC236}">
                            <a16:creationId xmlns:a16="http://schemas.microsoft.com/office/drawing/2014/main" id="{17D0240D-E179-46D2-8AF1-4EC593BD559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79" name="그룹 1078">
                      <a:extLst>
                        <a:ext uri="{FF2B5EF4-FFF2-40B4-BE49-F238E27FC236}">
                          <a16:creationId xmlns:a16="http://schemas.microsoft.com/office/drawing/2014/main" id="{60CD5674-2AA2-42E0-84D6-4BB00D2FF27B}"/>
                        </a:ext>
                      </a:extLst>
                    </p:cNvPr>
                    <p:cNvGrpSpPr/>
                    <p:nvPr/>
                  </p:nvGrpSpPr>
                  <p:grpSpPr>
                    <a:xfrm>
                      <a:off x="8360451" y="4827475"/>
                      <a:ext cx="104982" cy="104982"/>
                      <a:chOff x="8382149" y="4833825"/>
                      <a:chExt cx="104982" cy="104982"/>
                    </a:xfrm>
                  </p:grpSpPr>
                  <p:sp>
                    <p:nvSpPr>
                      <p:cNvPr id="1080" name="Oval">
                        <a:extLst>
                          <a:ext uri="{FF2B5EF4-FFF2-40B4-BE49-F238E27FC236}">
                            <a16:creationId xmlns:a16="http://schemas.microsoft.com/office/drawing/2014/main" id="{2C32858D-12B7-413F-9428-B9FFF7341CC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81" name="그래픽 1080" descr="닫기">
                        <a:extLst>
                          <a:ext uri="{FF2B5EF4-FFF2-40B4-BE49-F238E27FC236}">
                            <a16:creationId xmlns:a16="http://schemas.microsoft.com/office/drawing/2014/main" id="{02DC5BC0-F558-4756-9E9C-81BB6557566F}"/>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1071" name="직사각형 1070">
                <a:extLst>
                  <a:ext uri="{FF2B5EF4-FFF2-40B4-BE49-F238E27FC236}">
                    <a16:creationId xmlns:a16="http://schemas.microsoft.com/office/drawing/2014/main" id="{3068122B-4080-4455-89DE-AC010B93DE87}"/>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094" name="그룹 1093">
            <a:extLst>
              <a:ext uri="{FF2B5EF4-FFF2-40B4-BE49-F238E27FC236}">
                <a16:creationId xmlns:a16="http://schemas.microsoft.com/office/drawing/2014/main" id="{3E576CF3-DAC5-46E9-BAE4-114DAC65C4E5}"/>
              </a:ext>
            </a:extLst>
          </p:cNvPr>
          <p:cNvGrpSpPr/>
          <p:nvPr/>
        </p:nvGrpSpPr>
        <p:grpSpPr>
          <a:xfrm>
            <a:off x="3143603" y="4436782"/>
            <a:ext cx="5165826" cy="454885"/>
            <a:chOff x="4273331" y="1803920"/>
            <a:chExt cx="5165826" cy="454885"/>
          </a:xfrm>
        </p:grpSpPr>
        <p:sp>
          <p:nvSpPr>
            <p:cNvPr id="1095" name="Text Box">
              <a:extLst>
                <a:ext uri="{FF2B5EF4-FFF2-40B4-BE49-F238E27FC236}">
                  <a16:creationId xmlns:a16="http://schemas.microsoft.com/office/drawing/2014/main" id="{9110D4CA-4ECB-4A83-A1E1-19C8ABA2DB36}"/>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096" name="직사각형 1095">
              <a:extLst>
                <a:ext uri="{FF2B5EF4-FFF2-40B4-BE49-F238E27FC236}">
                  <a16:creationId xmlns:a16="http://schemas.microsoft.com/office/drawing/2014/main" id="{81AADAAF-4309-4879-8DF7-EE975BE33EFD}"/>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097" name="직사각형 1096">
              <a:extLst>
                <a:ext uri="{FF2B5EF4-FFF2-40B4-BE49-F238E27FC236}">
                  <a16:creationId xmlns:a16="http://schemas.microsoft.com/office/drawing/2014/main" id="{55642072-8599-4DB5-9093-AB5D28904B18}"/>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098" name="직사각형 1097">
              <a:extLst>
                <a:ext uri="{FF2B5EF4-FFF2-40B4-BE49-F238E27FC236}">
                  <a16:creationId xmlns:a16="http://schemas.microsoft.com/office/drawing/2014/main" id="{9980B138-F613-4C19-9A8E-3FBBCA1F1850}"/>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099" name="그래픽 1098" descr="연필">
              <a:extLst>
                <a:ext uri="{FF2B5EF4-FFF2-40B4-BE49-F238E27FC236}">
                  <a16:creationId xmlns:a16="http://schemas.microsoft.com/office/drawing/2014/main" id="{E2B72B5F-8E13-4190-B2C7-9DE0A8B816A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1100" name="직사각형 1099">
              <a:extLst>
                <a:ext uri="{FF2B5EF4-FFF2-40B4-BE49-F238E27FC236}">
                  <a16:creationId xmlns:a16="http://schemas.microsoft.com/office/drawing/2014/main" id="{AB3F7EFE-83FA-43C7-8F0B-EC6B328848F0}"/>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101" name="직사각형 1100">
              <a:extLst>
                <a:ext uri="{FF2B5EF4-FFF2-40B4-BE49-F238E27FC236}">
                  <a16:creationId xmlns:a16="http://schemas.microsoft.com/office/drawing/2014/main" id="{81535972-F872-4083-8BE1-D5CC500ED92F}"/>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102" name="그룹 1101">
              <a:extLst>
                <a:ext uri="{FF2B5EF4-FFF2-40B4-BE49-F238E27FC236}">
                  <a16:creationId xmlns:a16="http://schemas.microsoft.com/office/drawing/2014/main" id="{93CE5933-FFC8-4D27-8294-E9EF71C334D8}"/>
                </a:ext>
              </a:extLst>
            </p:cNvPr>
            <p:cNvGrpSpPr/>
            <p:nvPr/>
          </p:nvGrpSpPr>
          <p:grpSpPr>
            <a:xfrm>
              <a:off x="4273331" y="1805713"/>
              <a:ext cx="5165826" cy="453092"/>
              <a:chOff x="4273331" y="2311190"/>
              <a:chExt cx="5165826" cy="453092"/>
            </a:xfrm>
          </p:grpSpPr>
          <p:sp>
            <p:nvSpPr>
              <p:cNvPr id="1103" name="Text Box">
                <a:extLst>
                  <a:ext uri="{FF2B5EF4-FFF2-40B4-BE49-F238E27FC236}">
                    <a16:creationId xmlns:a16="http://schemas.microsoft.com/office/drawing/2014/main" id="{FF8F8248-B29C-45F0-9FAC-EF55972C87F3}"/>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04" name="직사각형 1103">
                <a:extLst>
                  <a:ext uri="{FF2B5EF4-FFF2-40B4-BE49-F238E27FC236}">
                    <a16:creationId xmlns:a16="http://schemas.microsoft.com/office/drawing/2014/main" id="{1F653320-853E-4E4F-9420-D2952DB712CB}"/>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105" name="직사각형 1104">
                <a:extLst>
                  <a:ext uri="{FF2B5EF4-FFF2-40B4-BE49-F238E27FC236}">
                    <a16:creationId xmlns:a16="http://schemas.microsoft.com/office/drawing/2014/main" id="{2B85696F-87EB-4B79-ACB3-DA06B37CE6CB}"/>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이성계</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06" name="그룹 1105">
                <a:extLst>
                  <a:ext uri="{FF2B5EF4-FFF2-40B4-BE49-F238E27FC236}">
                    <a16:creationId xmlns:a16="http://schemas.microsoft.com/office/drawing/2014/main" id="{42BC9F84-D9A5-4D01-BFEB-FD8481D968C1}"/>
                  </a:ext>
                </a:extLst>
              </p:cNvPr>
              <p:cNvGrpSpPr/>
              <p:nvPr/>
            </p:nvGrpSpPr>
            <p:grpSpPr>
              <a:xfrm>
                <a:off x="4392611" y="2414625"/>
                <a:ext cx="502229" cy="246221"/>
                <a:chOff x="4513261" y="2498472"/>
                <a:chExt cx="502229" cy="246221"/>
              </a:xfrm>
            </p:grpSpPr>
            <p:sp>
              <p:nvSpPr>
                <p:cNvPr id="1127" name="직사각형 1126">
                  <a:extLst>
                    <a:ext uri="{FF2B5EF4-FFF2-40B4-BE49-F238E27FC236}">
                      <a16:creationId xmlns:a16="http://schemas.microsoft.com/office/drawing/2014/main" id="{5B2A9CED-92BA-4E3E-9258-E73364FE6D6C}"/>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129" name="자유형: 도형 1128">
                  <a:extLst>
                    <a:ext uri="{FF2B5EF4-FFF2-40B4-BE49-F238E27FC236}">
                      <a16:creationId xmlns:a16="http://schemas.microsoft.com/office/drawing/2014/main" id="{26565A4F-4BE9-4B85-B1A7-5226D6FDCF2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chemeClr val="tx1"/>
                </a:solidFill>
                <a:ln w="4068" cap="flat">
                  <a:noFill/>
                  <a:prstDash val="solid"/>
                  <a:miter/>
                </a:ln>
              </p:spPr>
              <p:txBody>
                <a:bodyPr rtlCol="0" anchor="ctr"/>
                <a:lstStyle/>
                <a:p>
                  <a:endParaRPr lang="ko-KR" altLang="en-US" sz="1600"/>
                </a:p>
              </p:txBody>
            </p:sp>
          </p:grpSp>
          <p:grpSp>
            <p:nvGrpSpPr>
              <p:cNvPr id="1107" name="그룹 1106">
                <a:extLst>
                  <a:ext uri="{FF2B5EF4-FFF2-40B4-BE49-F238E27FC236}">
                    <a16:creationId xmlns:a16="http://schemas.microsoft.com/office/drawing/2014/main" id="{6508CE71-86AD-4DDD-AD5A-C8FBBD810678}"/>
                  </a:ext>
                </a:extLst>
              </p:cNvPr>
              <p:cNvGrpSpPr/>
              <p:nvPr/>
            </p:nvGrpSpPr>
            <p:grpSpPr>
              <a:xfrm>
                <a:off x="7959981" y="2395030"/>
                <a:ext cx="1317288" cy="285412"/>
                <a:chOff x="8366498" y="2390721"/>
                <a:chExt cx="992734" cy="215093"/>
              </a:xfrm>
            </p:grpSpPr>
            <p:grpSp>
              <p:nvGrpSpPr>
                <p:cNvPr id="1109" name="그룹 1108">
                  <a:extLst>
                    <a:ext uri="{FF2B5EF4-FFF2-40B4-BE49-F238E27FC236}">
                      <a16:creationId xmlns:a16="http://schemas.microsoft.com/office/drawing/2014/main" id="{8E1C1F27-B187-4C0A-B6C2-85CD9A821A41}"/>
                    </a:ext>
                  </a:extLst>
                </p:cNvPr>
                <p:cNvGrpSpPr/>
                <p:nvPr/>
              </p:nvGrpSpPr>
              <p:grpSpPr>
                <a:xfrm>
                  <a:off x="8886682" y="2390721"/>
                  <a:ext cx="212458" cy="215093"/>
                  <a:chOff x="6284958" y="3632365"/>
                  <a:chExt cx="513408" cy="513408"/>
                </a:xfrm>
              </p:grpSpPr>
              <p:sp>
                <p:nvSpPr>
                  <p:cNvPr id="1125" name="Oval">
                    <a:extLst>
                      <a:ext uri="{FF2B5EF4-FFF2-40B4-BE49-F238E27FC236}">
                        <a16:creationId xmlns:a16="http://schemas.microsoft.com/office/drawing/2014/main" id="{F5E43F38-89DB-4A99-9F04-39AC9895433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26" name="Create">
                    <a:extLst>
                      <a:ext uri="{FF2B5EF4-FFF2-40B4-BE49-F238E27FC236}">
                        <a16:creationId xmlns:a16="http://schemas.microsoft.com/office/drawing/2014/main" id="{1B389312-C346-4979-AAD0-37B9988A0D4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0" name="그룹 1109">
                  <a:extLst>
                    <a:ext uri="{FF2B5EF4-FFF2-40B4-BE49-F238E27FC236}">
                      <a16:creationId xmlns:a16="http://schemas.microsoft.com/office/drawing/2014/main" id="{7C8586DA-ACEF-4B81-A610-55FE54E59645}"/>
                    </a:ext>
                  </a:extLst>
                </p:cNvPr>
                <p:cNvGrpSpPr/>
                <p:nvPr/>
              </p:nvGrpSpPr>
              <p:grpSpPr>
                <a:xfrm>
                  <a:off x="8626590" y="2390721"/>
                  <a:ext cx="212458" cy="215093"/>
                  <a:chOff x="6603234" y="4517407"/>
                  <a:chExt cx="488446" cy="488446"/>
                </a:xfrm>
              </p:grpSpPr>
              <p:sp>
                <p:nvSpPr>
                  <p:cNvPr id="1123" name="Oval">
                    <a:extLst>
                      <a:ext uri="{FF2B5EF4-FFF2-40B4-BE49-F238E27FC236}">
                        <a16:creationId xmlns:a16="http://schemas.microsoft.com/office/drawing/2014/main" id="{7330A249-7F9F-460F-92AF-3D7C0DDC102C}"/>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24" name="Freeform 130">
                    <a:extLst>
                      <a:ext uri="{FF2B5EF4-FFF2-40B4-BE49-F238E27FC236}">
                        <a16:creationId xmlns:a16="http://schemas.microsoft.com/office/drawing/2014/main" id="{15908417-8495-4CFF-B898-4C64D375BFC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1" name="그룹 1110">
                  <a:extLst>
                    <a:ext uri="{FF2B5EF4-FFF2-40B4-BE49-F238E27FC236}">
                      <a16:creationId xmlns:a16="http://schemas.microsoft.com/office/drawing/2014/main" id="{95B58CCB-A447-4819-8B7F-C0AC2EF058CA}"/>
                    </a:ext>
                  </a:extLst>
                </p:cNvPr>
                <p:cNvGrpSpPr/>
                <p:nvPr/>
              </p:nvGrpSpPr>
              <p:grpSpPr>
                <a:xfrm>
                  <a:off x="8366498" y="2390721"/>
                  <a:ext cx="212458" cy="215093"/>
                  <a:chOff x="6001254" y="4517407"/>
                  <a:chExt cx="488446" cy="488446"/>
                </a:xfrm>
              </p:grpSpPr>
              <p:sp>
                <p:nvSpPr>
                  <p:cNvPr id="1121" name="Oval">
                    <a:extLst>
                      <a:ext uri="{FF2B5EF4-FFF2-40B4-BE49-F238E27FC236}">
                        <a16:creationId xmlns:a16="http://schemas.microsoft.com/office/drawing/2014/main" id="{BF93CFD4-0021-4A25-B4A2-6970396FB9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22" name="Phone">
                    <a:extLst>
                      <a:ext uri="{FF2B5EF4-FFF2-40B4-BE49-F238E27FC236}">
                        <a16:creationId xmlns:a16="http://schemas.microsoft.com/office/drawing/2014/main" id="{AC8F4514-E9E4-4D7B-A56C-A28E1FD540D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2" name="그룹 1111">
                  <a:extLst>
                    <a:ext uri="{FF2B5EF4-FFF2-40B4-BE49-F238E27FC236}">
                      <a16:creationId xmlns:a16="http://schemas.microsoft.com/office/drawing/2014/main" id="{958D3AEC-4C52-4E55-A73E-B4173AF54A47}"/>
                    </a:ext>
                  </a:extLst>
                </p:cNvPr>
                <p:cNvGrpSpPr/>
                <p:nvPr/>
              </p:nvGrpSpPr>
              <p:grpSpPr>
                <a:xfrm>
                  <a:off x="9146774" y="2390721"/>
                  <a:ext cx="212458" cy="215093"/>
                  <a:chOff x="8097032" y="4517407"/>
                  <a:chExt cx="488446" cy="488446"/>
                </a:xfrm>
              </p:grpSpPr>
              <p:sp>
                <p:nvSpPr>
                  <p:cNvPr id="1113" name="Oval">
                    <a:extLst>
                      <a:ext uri="{FF2B5EF4-FFF2-40B4-BE49-F238E27FC236}">
                        <a16:creationId xmlns:a16="http://schemas.microsoft.com/office/drawing/2014/main" id="{D68F922C-EE1D-4C0F-9FE8-8A374CDD5EB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14" name="그룹 1113">
                    <a:extLst>
                      <a:ext uri="{FF2B5EF4-FFF2-40B4-BE49-F238E27FC236}">
                        <a16:creationId xmlns:a16="http://schemas.microsoft.com/office/drawing/2014/main" id="{B9D85DF1-9559-4663-A027-1C3E3FB9296A}"/>
                      </a:ext>
                    </a:extLst>
                  </p:cNvPr>
                  <p:cNvGrpSpPr/>
                  <p:nvPr/>
                </p:nvGrpSpPr>
                <p:grpSpPr>
                  <a:xfrm>
                    <a:off x="8206228" y="4636944"/>
                    <a:ext cx="270054" cy="295513"/>
                    <a:chOff x="8195379" y="4636944"/>
                    <a:chExt cx="270054" cy="295513"/>
                  </a:xfrm>
                </p:grpSpPr>
                <p:grpSp>
                  <p:nvGrpSpPr>
                    <p:cNvPr id="1115" name="그룹 1114">
                      <a:extLst>
                        <a:ext uri="{FF2B5EF4-FFF2-40B4-BE49-F238E27FC236}">
                          <a16:creationId xmlns:a16="http://schemas.microsoft.com/office/drawing/2014/main" id="{40406E08-151D-43FB-9C69-DC9E9315C64D}"/>
                        </a:ext>
                      </a:extLst>
                    </p:cNvPr>
                    <p:cNvGrpSpPr/>
                    <p:nvPr/>
                  </p:nvGrpSpPr>
                  <p:grpSpPr>
                    <a:xfrm>
                      <a:off x="8195379" y="4636944"/>
                      <a:ext cx="217562" cy="249372"/>
                      <a:chOff x="7971802" y="-2010646"/>
                      <a:chExt cx="1254159" cy="1437547"/>
                    </a:xfrm>
                    <a:noFill/>
                  </p:grpSpPr>
                  <p:sp>
                    <p:nvSpPr>
                      <p:cNvPr id="1119" name="자유형: 도형 1118">
                        <a:extLst>
                          <a:ext uri="{FF2B5EF4-FFF2-40B4-BE49-F238E27FC236}">
                            <a16:creationId xmlns:a16="http://schemas.microsoft.com/office/drawing/2014/main" id="{0435E6A8-745B-4CA7-B911-46C56AE8DB4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20" name="자유형: 도형 1119">
                        <a:extLst>
                          <a:ext uri="{FF2B5EF4-FFF2-40B4-BE49-F238E27FC236}">
                            <a16:creationId xmlns:a16="http://schemas.microsoft.com/office/drawing/2014/main" id="{F1DF7DC2-2D6A-43D3-B435-AAA775141EE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16" name="그룹 1115">
                      <a:extLst>
                        <a:ext uri="{FF2B5EF4-FFF2-40B4-BE49-F238E27FC236}">
                          <a16:creationId xmlns:a16="http://schemas.microsoft.com/office/drawing/2014/main" id="{1FE17EB3-44B6-4E3F-8541-D062AF7A6E89}"/>
                        </a:ext>
                      </a:extLst>
                    </p:cNvPr>
                    <p:cNvGrpSpPr/>
                    <p:nvPr/>
                  </p:nvGrpSpPr>
                  <p:grpSpPr>
                    <a:xfrm>
                      <a:off x="8360451" y="4827475"/>
                      <a:ext cx="104982" cy="104982"/>
                      <a:chOff x="8382149" y="4833825"/>
                      <a:chExt cx="104982" cy="104982"/>
                    </a:xfrm>
                  </p:grpSpPr>
                  <p:sp>
                    <p:nvSpPr>
                      <p:cNvPr id="1117" name="Oval">
                        <a:extLst>
                          <a:ext uri="{FF2B5EF4-FFF2-40B4-BE49-F238E27FC236}">
                            <a16:creationId xmlns:a16="http://schemas.microsoft.com/office/drawing/2014/main" id="{EB367F7D-C88A-4D30-8114-5E09914F5B83}"/>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18" name="그래픽 1117" descr="닫기">
                        <a:extLst>
                          <a:ext uri="{FF2B5EF4-FFF2-40B4-BE49-F238E27FC236}">
                            <a16:creationId xmlns:a16="http://schemas.microsoft.com/office/drawing/2014/main" id="{E5728F7A-3E94-4FCF-BB5C-BBA58560C4B4}"/>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1108" name="직사각형 1107">
                <a:extLst>
                  <a:ext uri="{FF2B5EF4-FFF2-40B4-BE49-F238E27FC236}">
                    <a16:creationId xmlns:a16="http://schemas.microsoft.com/office/drawing/2014/main" id="{5AE30EF8-0B68-4733-92E0-BEABDF526244}"/>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공용</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131" name="그룹 1130">
            <a:extLst>
              <a:ext uri="{FF2B5EF4-FFF2-40B4-BE49-F238E27FC236}">
                <a16:creationId xmlns:a16="http://schemas.microsoft.com/office/drawing/2014/main" id="{FD2BE6D3-1589-43D5-9A69-1FDAF58594BA}"/>
              </a:ext>
            </a:extLst>
          </p:cNvPr>
          <p:cNvGrpSpPr/>
          <p:nvPr/>
        </p:nvGrpSpPr>
        <p:grpSpPr>
          <a:xfrm>
            <a:off x="3153605" y="4939327"/>
            <a:ext cx="5165826" cy="454885"/>
            <a:chOff x="4273331" y="1803920"/>
            <a:chExt cx="5165826" cy="454885"/>
          </a:xfrm>
        </p:grpSpPr>
        <p:sp>
          <p:nvSpPr>
            <p:cNvPr id="1132" name="Text Box">
              <a:extLst>
                <a:ext uri="{FF2B5EF4-FFF2-40B4-BE49-F238E27FC236}">
                  <a16:creationId xmlns:a16="http://schemas.microsoft.com/office/drawing/2014/main" id="{7C84F1C3-25CA-435E-8FAE-16741B8C6801}"/>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133" name="직사각형 1132">
              <a:extLst>
                <a:ext uri="{FF2B5EF4-FFF2-40B4-BE49-F238E27FC236}">
                  <a16:creationId xmlns:a16="http://schemas.microsoft.com/office/drawing/2014/main" id="{BDF38661-661F-4BBB-A205-808E69364913}"/>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134" name="직사각형 1133">
              <a:extLst>
                <a:ext uri="{FF2B5EF4-FFF2-40B4-BE49-F238E27FC236}">
                  <a16:creationId xmlns:a16="http://schemas.microsoft.com/office/drawing/2014/main" id="{804CA7BC-4562-4F43-886C-684BBDBBA3A7}"/>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135" name="직사각형 1134">
              <a:extLst>
                <a:ext uri="{FF2B5EF4-FFF2-40B4-BE49-F238E27FC236}">
                  <a16:creationId xmlns:a16="http://schemas.microsoft.com/office/drawing/2014/main" id="{9462F48C-CEDD-48D6-863F-387086F5682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136" name="그래픽 1135" descr="연필">
              <a:extLst>
                <a:ext uri="{FF2B5EF4-FFF2-40B4-BE49-F238E27FC236}">
                  <a16:creationId xmlns:a16="http://schemas.microsoft.com/office/drawing/2014/main" id="{4B242C2F-5E8E-4D25-A7BD-9E6EC193705A}"/>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1137" name="직사각형 1136">
              <a:extLst>
                <a:ext uri="{FF2B5EF4-FFF2-40B4-BE49-F238E27FC236}">
                  <a16:creationId xmlns:a16="http://schemas.microsoft.com/office/drawing/2014/main" id="{28456AF9-8216-417A-B04F-EA5DE563C771}"/>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138" name="직사각형 1137">
              <a:extLst>
                <a:ext uri="{FF2B5EF4-FFF2-40B4-BE49-F238E27FC236}">
                  <a16:creationId xmlns:a16="http://schemas.microsoft.com/office/drawing/2014/main" id="{AE331D6C-F903-43CF-9245-0E11A235161B}"/>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139" name="그룹 1138">
              <a:extLst>
                <a:ext uri="{FF2B5EF4-FFF2-40B4-BE49-F238E27FC236}">
                  <a16:creationId xmlns:a16="http://schemas.microsoft.com/office/drawing/2014/main" id="{9E15CAD1-5DE6-4A62-8261-0719AFF37D6A}"/>
                </a:ext>
              </a:extLst>
            </p:cNvPr>
            <p:cNvGrpSpPr/>
            <p:nvPr/>
          </p:nvGrpSpPr>
          <p:grpSpPr>
            <a:xfrm>
              <a:off x="4273331" y="1805713"/>
              <a:ext cx="5165826" cy="453092"/>
              <a:chOff x="4273331" y="2311190"/>
              <a:chExt cx="5165826" cy="453092"/>
            </a:xfrm>
          </p:grpSpPr>
          <p:sp>
            <p:nvSpPr>
              <p:cNvPr id="1140" name="Text Box">
                <a:extLst>
                  <a:ext uri="{FF2B5EF4-FFF2-40B4-BE49-F238E27FC236}">
                    <a16:creationId xmlns:a16="http://schemas.microsoft.com/office/drawing/2014/main" id="{4FA40223-9ABC-4EED-A15B-3EB4CE916660}"/>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41" name="직사각형 1140">
                <a:extLst>
                  <a:ext uri="{FF2B5EF4-FFF2-40B4-BE49-F238E27FC236}">
                    <a16:creationId xmlns:a16="http://schemas.microsoft.com/office/drawing/2014/main" id="{79906E39-F155-4C7D-BD96-180959ED546B}"/>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142" name="직사각형 1141">
                <a:extLst>
                  <a:ext uri="{FF2B5EF4-FFF2-40B4-BE49-F238E27FC236}">
                    <a16:creationId xmlns:a16="http://schemas.microsoft.com/office/drawing/2014/main" id="{25F3523C-235E-4448-AED4-EEE2DF20F04C}"/>
                  </a:ext>
                </a:extLst>
              </p:cNvPr>
              <p:cNvSpPr/>
              <p:nvPr/>
            </p:nvSpPr>
            <p:spPr>
              <a:xfrm>
                <a:off x="5075797" y="2360764"/>
                <a:ext cx="885178" cy="353943"/>
              </a:xfrm>
              <a:prstGeom prst="rect">
                <a:avLst/>
              </a:prstGeom>
            </p:spPr>
            <p:txBody>
              <a:bodyPr wrap="none" anchor="ctr">
                <a:spAutoFit/>
              </a:bodyPr>
              <a:lstStyle/>
              <a:p>
                <a:pPr lvl="0" algn="ctr">
                  <a:defRPr/>
                </a:pP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43" name="그룹 1142">
                <a:extLst>
                  <a:ext uri="{FF2B5EF4-FFF2-40B4-BE49-F238E27FC236}">
                    <a16:creationId xmlns:a16="http://schemas.microsoft.com/office/drawing/2014/main" id="{A681DC3C-9734-4FA5-81F6-ADF476D472F1}"/>
                  </a:ext>
                </a:extLst>
              </p:cNvPr>
              <p:cNvGrpSpPr/>
              <p:nvPr/>
            </p:nvGrpSpPr>
            <p:grpSpPr>
              <a:xfrm>
                <a:off x="4392611" y="2414625"/>
                <a:ext cx="502229" cy="246221"/>
                <a:chOff x="4513261" y="2498472"/>
                <a:chExt cx="502229" cy="246221"/>
              </a:xfrm>
            </p:grpSpPr>
            <p:sp>
              <p:nvSpPr>
                <p:cNvPr id="1164" name="직사각형 1163">
                  <a:extLst>
                    <a:ext uri="{FF2B5EF4-FFF2-40B4-BE49-F238E27FC236}">
                      <a16:creationId xmlns:a16="http://schemas.microsoft.com/office/drawing/2014/main" id="{4819EB13-AEB7-4EDD-967F-C2F5B70670D8}"/>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7</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65" name="그룹 1164">
                  <a:extLst>
                    <a:ext uri="{FF2B5EF4-FFF2-40B4-BE49-F238E27FC236}">
                      <a16:creationId xmlns:a16="http://schemas.microsoft.com/office/drawing/2014/main" id="{3DCEC15B-EBA3-4E72-B0D0-3088E805A42F}"/>
                    </a:ext>
                  </a:extLst>
                </p:cNvPr>
                <p:cNvGrpSpPr/>
                <p:nvPr/>
              </p:nvGrpSpPr>
              <p:grpSpPr>
                <a:xfrm>
                  <a:off x="4513261" y="2545982"/>
                  <a:ext cx="151200" cy="151200"/>
                  <a:chOff x="4513261" y="2545982"/>
                  <a:chExt cx="151200" cy="151200"/>
                </a:xfrm>
              </p:grpSpPr>
              <p:sp>
                <p:nvSpPr>
                  <p:cNvPr id="1166" name="자유형: 도형 1165">
                    <a:extLst>
                      <a:ext uri="{FF2B5EF4-FFF2-40B4-BE49-F238E27FC236}">
                        <a16:creationId xmlns:a16="http://schemas.microsoft.com/office/drawing/2014/main" id="{D68C9E41-212A-416E-8AC7-7A7938070745}"/>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167" name="자유형: 도형 1166">
                    <a:extLst>
                      <a:ext uri="{FF2B5EF4-FFF2-40B4-BE49-F238E27FC236}">
                        <a16:creationId xmlns:a16="http://schemas.microsoft.com/office/drawing/2014/main" id="{BB844373-FED0-4714-B5A4-E5FD1DC7EE8D}"/>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144" name="그룹 1143">
                <a:extLst>
                  <a:ext uri="{FF2B5EF4-FFF2-40B4-BE49-F238E27FC236}">
                    <a16:creationId xmlns:a16="http://schemas.microsoft.com/office/drawing/2014/main" id="{411D0754-2FD9-4FB1-AF47-23E87FEEEB07}"/>
                  </a:ext>
                </a:extLst>
              </p:cNvPr>
              <p:cNvGrpSpPr/>
              <p:nvPr/>
            </p:nvGrpSpPr>
            <p:grpSpPr>
              <a:xfrm>
                <a:off x="7959981" y="2395030"/>
                <a:ext cx="1317288" cy="285412"/>
                <a:chOff x="8366498" y="2390721"/>
                <a:chExt cx="992734" cy="215093"/>
              </a:xfrm>
            </p:grpSpPr>
            <p:grpSp>
              <p:nvGrpSpPr>
                <p:cNvPr id="1146" name="그룹 1145">
                  <a:extLst>
                    <a:ext uri="{FF2B5EF4-FFF2-40B4-BE49-F238E27FC236}">
                      <a16:creationId xmlns:a16="http://schemas.microsoft.com/office/drawing/2014/main" id="{F2CD39EF-6BAC-41AB-9C39-692C71DFA955}"/>
                    </a:ext>
                  </a:extLst>
                </p:cNvPr>
                <p:cNvGrpSpPr/>
                <p:nvPr/>
              </p:nvGrpSpPr>
              <p:grpSpPr>
                <a:xfrm>
                  <a:off x="8886682" y="2390721"/>
                  <a:ext cx="212458" cy="215093"/>
                  <a:chOff x="6284958" y="3632365"/>
                  <a:chExt cx="513408" cy="513408"/>
                </a:xfrm>
              </p:grpSpPr>
              <p:sp>
                <p:nvSpPr>
                  <p:cNvPr id="1162" name="Oval">
                    <a:extLst>
                      <a:ext uri="{FF2B5EF4-FFF2-40B4-BE49-F238E27FC236}">
                        <a16:creationId xmlns:a16="http://schemas.microsoft.com/office/drawing/2014/main" id="{25C5BF24-ABE7-4658-B71D-4D83671C732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3" name="Create">
                    <a:extLst>
                      <a:ext uri="{FF2B5EF4-FFF2-40B4-BE49-F238E27FC236}">
                        <a16:creationId xmlns:a16="http://schemas.microsoft.com/office/drawing/2014/main" id="{8293E54C-2A79-4301-BDEE-956952CF776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47" name="그룹 1146">
                  <a:extLst>
                    <a:ext uri="{FF2B5EF4-FFF2-40B4-BE49-F238E27FC236}">
                      <a16:creationId xmlns:a16="http://schemas.microsoft.com/office/drawing/2014/main" id="{77E4B662-2F3A-4512-9E80-AF9C84CA34FE}"/>
                    </a:ext>
                  </a:extLst>
                </p:cNvPr>
                <p:cNvGrpSpPr/>
                <p:nvPr/>
              </p:nvGrpSpPr>
              <p:grpSpPr>
                <a:xfrm>
                  <a:off x="8626590" y="2390721"/>
                  <a:ext cx="212458" cy="215093"/>
                  <a:chOff x="6603234" y="4517407"/>
                  <a:chExt cx="488446" cy="488446"/>
                </a:xfrm>
              </p:grpSpPr>
              <p:sp>
                <p:nvSpPr>
                  <p:cNvPr id="1160" name="Oval">
                    <a:extLst>
                      <a:ext uri="{FF2B5EF4-FFF2-40B4-BE49-F238E27FC236}">
                        <a16:creationId xmlns:a16="http://schemas.microsoft.com/office/drawing/2014/main" id="{65014485-E3E8-40B5-A41A-95316CC36B2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1" name="Freeform 130">
                    <a:extLst>
                      <a:ext uri="{FF2B5EF4-FFF2-40B4-BE49-F238E27FC236}">
                        <a16:creationId xmlns:a16="http://schemas.microsoft.com/office/drawing/2014/main" id="{144C0AA7-F90F-4E6B-8241-5C8E5C8B352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48" name="그룹 1147">
                  <a:extLst>
                    <a:ext uri="{FF2B5EF4-FFF2-40B4-BE49-F238E27FC236}">
                      <a16:creationId xmlns:a16="http://schemas.microsoft.com/office/drawing/2014/main" id="{0CD0B197-8962-4AB9-8674-4855E0CF3086}"/>
                    </a:ext>
                  </a:extLst>
                </p:cNvPr>
                <p:cNvGrpSpPr/>
                <p:nvPr/>
              </p:nvGrpSpPr>
              <p:grpSpPr>
                <a:xfrm>
                  <a:off x="8366498" y="2390721"/>
                  <a:ext cx="212458" cy="215093"/>
                  <a:chOff x="6001254" y="4517407"/>
                  <a:chExt cx="488446" cy="488446"/>
                </a:xfrm>
              </p:grpSpPr>
              <p:sp>
                <p:nvSpPr>
                  <p:cNvPr id="1158" name="Oval">
                    <a:extLst>
                      <a:ext uri="{FF2B5EF4-FFF2-40B4-BE49-F238E27FC236}">
                        <a16:creationId xmlns:a16="http://schemas.microsoft.com/office/drawing/2014/main" id="{2F1C8290-226B-4BC7-AC87-AD60C046DDC1}"/>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59" name="Phone">
                    <a:extLst>
                      <a:ext uri="{FF2B5EF4-FFF2-40B4-BE49-F238E27FC236}">
                        <a16:creationId xmlns:a16="http://schemas.microsoft.com/office/drawing/2014/main" id="{A22484AD-E19D-4FC9-BAC8-4C454383F62B}"/>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49" name="그룹 1148">
                  <a:extLst>
                    <a:ext uri="{FF2B5EF4-FFF2-40B4-BE49-F238E27FC236}">
                      <a16:creationId xmlns:a16="http://schemas.microsoft.com/office/drawing/2014/main" id="{A55B1384-2EBE-48CB-8082-8E90CC6F0AF9}"/>
                    </a:ext>
                  </a:extLst>
                </p:cNvPr>
                <p:cNvGrpSpPr/>
                <p:nvPr/>
              </p:nvGrpSpPr>
              <p:grpSpPr>
                <a:xfrm>
                  <a:off x="9146774" y="2390721"/>
                  <a:ext cx="212458" cy="215093"/>
                  <a:chOff x="8097032" y="4517407"/>
                  <a:chExt cx="488446" cy="488446"/>
                </a:xfrm>
              </p:grpSpPr>
              <p:sp>
                <p:nvSpPr>
                  <p:cNvPr id="1150" name="Oval">
                    <a:extLst>
                      <a:ext uri="{FF2B5EF4-FFF2-40B4-BE49-F238E27FC236}">
                        <a16:creationId xmlns:a16="http://schemas.microsoft.com/office/drawing/2014/main" id="{0387FC6A-D2D9-4457-8B2F-9A0E9593319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1" name="그룹 1150">
                    <a:extLst>
                      <a:ext uri="{FF2B5EF4-FFF2-40B4-BE49-F238E27FC236}">
                        <a16:creationId xmlns:a16="http://schemas.microsoft.com/office/drawing/2014/main" id="{7DA9382C-2289-49F2-8629-9F8552F2B981}"/>
                      </a:ext>
                    </a:extLst>
                  </p:cNvPr>
                  <p:cNvGrpSpPr/>
                  <p:nvPr/>
                </p:nvGrpSpPr>
                <p:grpSpPr>
                  <a:xfrm>
                    <a:off x="8206228" y="4636944"/>
                    <a:ext cx="270054" cy="295513"/>
                    <a:chOff x="8195379" y="4636944"/>
                    <a:chExt cx="270054" cy="295513"/>
                  </a:xfrm>
                </p:grpSpPr>
                <p:grpSp>
                  <p:nvGrpSpPr>
                    <p:cNvPr id="1152" name="그룹 1151">
                      <a:extLst>
                        <a:ext uri="{FF2B5EF4-FFF2-40B4-BE49-F238E27FC236}">
                          <a16:creationId xmlns:a16="http://schemas.microsoft.com/office/drawing/2014/main" id="{1EFF8E3A-2991-40B3-B802-0841011D6908}"/>
                        </a:ext>
                      </a:extLst>
                    </p:cNvPr>
                    <p:cNvGrpSpPr/>
                    <p:nvPr/>
                  </p:nvGrpSpPr>
                  <p:grpSpPr>
                    <a:xfrm>
                      <a:off x="8195379" y="4636944"/>
                      <a:ext cx="217562" cy="249372"/>
                      <a:chOff x="7971802" y="-2010646"/>
                      <a:chExt cx="1254159" cy="1437547"/>
                    </a:xfrm>
                    <a:noFill/>
                  </p:grpSpPr>
                  <p:sp>
                    <p:nvSpPr>
                      <p:cNvPr id="1156" name="자유형: 도형 1155">
                        <a:extLst>
                          <a:ext uri="{FF2B5EF4-FFF2-40B4-BE49-F238E27FC236}">
                            <a16:creationId xmlns:a16="http://schemas.microsoft.com/office/drawing/2014/main" id="{5D95A0B1-EFB9-4461-B400-3B0062FABB0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57" name="자유형: 도형 1156">
                        <a:extLst>
                          <a:ext uri="{FF2B5EF4-FFF2-40B4-BE49-F238E27FC236}">
                            <a16:creationId xmlns:a16="http://schemas.microsoft.com/office/drawing/2014/main" id="{DF8A3A1E-0268-4D72-BF8B-4312BA5B499F}"/>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53" name="그룹 1152">
                      <a:extLst>
                        <a:ext uri="{FF2B5EF4-FFF2-40B4-BE49-F238E27FC236}">
                          <a16:creationId xmlns:a16="http://schemas.microsoft.com/office/drawing/2014/main" id="{05615EB3-CED1-4291-BF02-45066477B4B8}"/>
                        </a:ext>
                      </a:extLst>
                    </p:cNvPr>
                    <p:cNvGrpSpPr/>
                    <p:nvPr/>
                  </p:nvGrpSpPr>
                  <p:grpSpPr>
                    <a:xfrm>
                      <a:off x="8360451" y="4827475"/>
                      <a:ext cx="104982" cy="104982"/>
                      <a:chOff x="8382149" y="4833825"/>
                      <a:chExt cx="104982" cy="104982"/>
                    </a:xfrm>
                  </p:grpSpPr>
                  <p:sp>
                    <p:nvSpPr>
                      <p:cNvPr id="1154" name="Oval">
                        <a:extLst>
                          <a:ext uri="{FF2B5EF4-FFF2-40B4-BE49-F238E27FC236}">
                            <a16:creationId xmlns:a16="http://schemas.microsoft.com/office/drawing/2014/main" id="{22412F66-805D-4007-9A9F-0B576486AB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55" name="그래픽 1154" descr="닫기">
                        <a:extLst>
                          <a:ext uri="{FF2B5EF4-FFF2-40B4-BE49-F238E27FC236}">
                            <a16:creationId xmlns:a16="http://schemas.microsoft.com/office/drawing/2014/main" id="{04A5F3C6-9E6F-43EC-9539-76DECD8B0892}"/>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1145" name="직사각형 1144">
                <a:extLst>
                  <a:ext uri="{FF2B5EF4-FFF2-40B4-BE49-F238E27FC236}">
                    <a16:creationId xmlns:a16="http://schemas.microsoft.com/office/drawing/2014/main" id="{34AFE0C4-6A5D-4EA6-9B99-DE68DB82E5A6}"/>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168" name="그룹 1167">
            <a:extLst>
              <a:ext uri="{FF2B5EF4-FFF2-40B4-BE49-F238E27FC236}">
                <a16:creationId xmlns:a16="http://schemas.microsoft.com/office/drawing/2014/main" id="{8C63031F-E601-4836-B83C-991E1172A307}"/>
              </a:ext>
            </a:extLst>
          </p:cNvPr>
          <p:cNvGrpSpPr/>
          <p:nvPr/>
        </p:nvGrpSpPr>
        <p:grpSpPr>
          <a:xfrm>
            <a:off x="3153605" y="5469923"/>
            <a:ext cx="5165826" cy="454885"/>
            <a:chOff x="4273331" y="1803920"/>
            <a:chExt cx="5165826" cy="454885"/>
          </a:xfrm>
        </p:grpSpPr>
        <p:sp>
          <p:nvSpPr>
            <p:cNvPr id="1169" name="Text Box">
              <a:extLst>
                <a:ext uri="{FF2B5EF4-FFF2-40B4-BE49-F238E27FC236}">
                  <a16:creationId xmlns:a16="http://schemas.microsoft.com/office/drawing/2014/main" id="{E1EE4053-BA7E-4C04-9C34-94AA40DCD94A}"/>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170" name="직사각형 1169">
              <a:extLst>
                <a:ext uri="{FF2B5EF4-FFF2-40B4-BE49-F238E27FC236}">
                  <a16:creationId xmlns:a16="http://schemas.microsoft.com/office/drawing/2014/main" id="{812A8C88-E255-48B3-A8E5-C9187ED6DD03}"/>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171" name="직사각형 1170">
              <a:extLst>
                <a:ext uri="{FF2B5EF4-FFF2-40B4-BE49-F238E27FC236}">
                  <a16:creationId xmlns:a16="http://schemas.microsoft.com/office/drawing/2014/main" id="{0CB4F2AE-BCDF-48FC-9154-FC1B0688ADE3}"/>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172" name="직사각형 1171">
              <a:extLst>
                <a:ext uri="{FF2B5EF4-FFF2-40B4-BE49-F238E27FC236}">
                  <a16:creationId xmlns:a16="http://schemas.microsoft.com/office/drawing/2014/main" id="{2432D861-0671-421D-B99B-2F805EB7129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173" name="그래픽 1172" descr="연필">
              <a:extLst>
                <a:ext uri="{FF2B5EF4-FFF2-40B4-BE49-F238E27FC236}">
                  <a16:creationId xmlns:a16="http://schemas.microsoft.com/office/drawing/2014/main" id="{494D1741-4612-4DF6-A5F3-4043E1766BAA}"/>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1174" name="직사각형 1173">
              <a:extLst>
                <a:ext uri="{FF2B5EF4-FFF2-40B4-BE49-F238E27FC236}">
                  <a16:creationId xmlns:a16="http://schemas.microsoft.com/office/drawing/2014/main" id="{B110ECA7-13CE-4064-99AC-2348F803B03B}"/>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175" name="직사각형 1174">
              <a:extLst>
                <a:ext uri="{FF2B5EF4-FFF2-40B4-BE49-F238E27FC236}">
                  <a16:creationId xmlns:a16="http://schemas.microsoft.com/office/drawing/2014/main" id="{C809969D-2128-4FC1-919C-652674AA5341}"/>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176" name="그룹 1175">
              <a:extLst>
                <a:ext uri="{FF2B5EF4-FFF2-40B4-BE49-F238E27FC236}">
                  <a16:creationId xmlns:a16="http://schemas.microsoft.com/office/drawing/2014/main" id="{1FEFAAD6-788A-465F-9DFC-6623DDA0913F}"/>
                </a:ext>
              </a:extLst>
            </p:cNvPr>
            <p:cNvGrpSpPr/>
            <p:nvPr/>
          </p:nvGrpSpPr>
          <p:grpSpPr>
            <a:xfrm>
              <a:off x="4273331" y="1805713"/>
              <a:ext cx="5165826" cy="453092"/>
              <a:chOff x="4273331" y="2311190"/>
              <a:chExt cx="5165826" cy="453092"/>
            </a:xfrm>
          </p:grpSpPr>
          <p:sp>
            <p:nvSpPr>
              <p:cNvPr id="1177" name="Text Box">
                <a:extLst>
                  <a:ext uri="{FF2B5EF4-FFF2-40B4-BE49-F238E27FC236}">
                    <a16:creationId xmlns:a16="http://schemas.microsoft.com/office/drawing/2014/main" id="{E5FE32E6-628D-4FDD-B896-755E0607F0AA}"/>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78" name="직사각형 1177">
                <a:extLst>
                  <a:ext uri="{FF2B5EF4-FFF2-40B4-BE49-F238E27FC236}">
                    <a16:creationId xmlns:a16="http://schemas.microsoft.com/office/drawing/2014/main" id="{7CDEC910-53C1-40AB-A576-8A8B1457BE07}"/>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179" name="직사각형 1178">
                <a:extLst>
                  <a:ext uri="{FF2B5EF4-FFF2-40B4-BE49-F238E27FC236}">
                    <a16:creationId xmlns:a16="http://schemas.microsoft.com/office/drawing/2014/main" id="{2F4E222A-7316-4813-BFCE-BB6B48F828DA}"/>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왕건</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80" name="그룹 1179">
                <a:extLst>
                  <a:ext uri="{FF2B5EF4-FFF2-40B4-BE49-F238E27FC236}">
                    <a16:creationId xmlns:a16="http://schemas.microsoft.com/office/drawing/2014/main" id="{B7DFADB0-EBAC-4313-B9B9-DAD7F02A73E2}"/>
                  </a:ext>
                </a:extLst>
              </p:cNvPr>
              <p:cNvGrpSpPr/>
              <p:nvPr/>
            </p:nvGrpSpPr>
            <p:grpSpPr>
              <a:xfrm>
                <a:off x="4392611" y="2414625"/>
                <a:ext cx="502229" cy="246221"/>
                <a:chOff x="4513261" y="2498472"/>
                <a:chExt cx="502229" cy="246221"/>
              </a:xfrm>
            </p:grpSpPr>
            <p:sp>
              <p:nvSpPr>
                <p:cNvPr id="1201" name="직사각형 1200">
                  <a:extLst>
                    <a:ext uri="{FF2B5EF4-FFF2-40B4-BE49-F238E27FC236}">
                      <a16:creationId xmlns:a16="http://schemas.microsoft.com/office/drawing/2014/main" id="{6B0C8166-2E46-4AEE-9145-03CC7E39F4AA}"/>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8</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02" name="그룹 1201">
                  <a:extLst>
                    <a:ext uri="{FF2B5EF4-FFF2-40B4-BE49-F238E27FC236}">
                      <a16:creationId xmlns:a16="http://schemas.microsoft.com/office/drawing/2014/main" id="{50827DF7-760E-45B9-9751-53182903CF57}"/>
                    </a:ext>
                  </a:extLst>
                </p:cNvPr>
                <p:cNvGrpSpPr/>
                <p:nvPr/>
              </p:nvGrpSpPr>
              <p:grpSpPr>
                <a:xfrm>
                  <a:off x="4513261" y="2545982"/>
                  <a:ext cx="151200" cy="151200"/>
                  <a:chOff x="4513261" y="2545982"/>
                  <a:chExt cx="151200" cy="151200"/>
                </a:xfrm>
              </p:grpSpPr>
              <p:sp>
                <p:nvSpPr>
                  <p:cNvPr id="1203" name="자유형: 도형 1202">
                    <a:extLst>
                      <a:ext uri="{FF2B5EF4-FFF2-40B4-BE49-F238E27FC236}">
                        <a16:creationId xmlns:a16="http://schemas.microsoft.com/office/drawing/2014/main" id="{D148A96F-C395-4802-AD74-9348685C13E4}"/>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204" name="자유형: 도형 1203">
                    <a:extLst>
                      <a:ext uri="{FF2B5EF4-FFF2-40B4-BE49-F238E27FC236}">
                        <a16:creationId xmlns:a16="http://schemas.microsoft.com/office/drawing/2014/main" id="{D64053AB-BC09-48BE-B811-B6E5AA6ED67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181" name="그룹 1180">
                <a:extLst>
                  <a:ext uri="{FF2B5EF4-FFF2-40B4-BE49-F238E27FC236}">
                    <a16:creationId xmlns:a16="http://schemas.microsoft.com/office/drawing/2014/main" id="{C337FADE-0BC9-40EA-AC18-BB87E84DDE0E}"/>
                  </a:ext>
                </a:extLst>
              </p:cNvPr>
              <p:cNvGrpSpPr/>
              <p:nvPr/>
            </p:nvGrpSpPr>
            <p:grpSpPr>
              <a:xfrm>
                <a:off x="7959981" y="2395030"/>
                <a:ext cx="1317288" cy="285412"/>
                <a:chOff x="8366498" y="2390721"/>
                <a:chExt cx="992734" cy="215093"/>
              </a:xfrm>
            </p:grpSpPr>
            <p:grpSp>
              <p:nvGrpSpPr>
                <p:cNvPr id="1183" name="그룹 1182">
                  <a:extLst>
                    <a:ext uri="{FF2B5EF4-FFF2-40B4-BE49-F238E27FC236}">
                      <a16:creationId xmlns:a16="http://schemas.microsoft.com/office/drawing/2014/main" id="{09DAF7CA-CC17-46ED-A501-8294139D79AE}"/>
                    </a:ext>
                  </a:extLst>
                </p:cNvPr>
                <p:cNvGrpSpPr/>
                <p:nvPr/>
              </p:nvGrpSpPr>
              <p:grpSpPr>
                <a:xfrm>
                  <a:off x="8886682" y="2390721"/>
                  <a:ext cx="212458" cy="215093"/>
                  <a:chOff x="6284958" y="3632365"/>
                  <a:chExt cx="513408" cy="513408"/>
                </a:xfrm>
              </p:grpSpPr>
              <p:sp>
                <p:nvSpPr>
                  <p:cNvPr id="1199" name="Oval">
                    <a:extLst>
                      <a:ext uri="{FF2B5EF4-FFF2-40B4-BE49-F238E27FC236}">
                        <a16:creationId xmlns:a16="http://schemas.microsoft.com/office/drawing/2014/main" id="{59B68CA8-19E6-46DE-8C5C-26FD3A286DC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00" name="Create">
                    <a:extLst>
                      <a:ext uri="{FF2B5EF4-FFF2-40B4-BE49-F238E27FC236}">
                        <a16:creationId xmlns:a16="http://schemas.microsoft.com/office/drawing/2014/main" id="{AB56C96F-51B0-4C4C-9F5A-53E2AC31C5C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84" name="그룹 1183">
                  <a:extLst>
                    <a:ext uri="{FF2B5EF4-FFF2-40B4-BE49-F238E27FC236}">
                      <a16:creationId xmlns:a16="http://schemas.microsoft.com/office/drawing/2014/main" id="{77115E43-AEFC-4285-AE0E-FBAC0FECE6F7}"/>
                    </a:ext>
                  </a:extLst>
                </p:cNvPr>
                <p:cNvGrpSpPr/>
                <p:nvPr/>
              </p:nvGrpSpPr>
              <p:grpSpPr>
                <a:xfrm>
                  <a:off x="8626590" y="2390721"/>
                  <a:ext cx="212458" cy="215093"/>
                  <a:chOff x="6603234" y="4517407"/>
                  <a:chExt cx="488446" cy="488446"/>
                </a:xfrm>
              </p:grpSpPr>
              <p:sp>
                <p:nvSpPr>
                  <p:cNvPr id="1197" name="Oval">
                    <a:extLst>
                      <a:ext uri="{FF2B5EF4-FFF2-40B4-BE49-F238E27FC236}">
                        <a16:creationId xmlns:a16="http://schemas.microsoft.com/office/drawing/2014/main" id="{12A8C09C-901C-493F-BD4B-5B8FA183578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8" name="Freeform 130">
                    <a:extLst>
                      <a:ext uri="{FF2B5EF4-FFF2-40B4-BE49-F238E27FC236}">
                        <a16:creationId xmlns:a16="http://schemas.microsoft.com/office/drawing/2014/main" id="{75087A93-7E0A-4255-9DAB-9F20739F0AC4}"/>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85" name="그룹 1184">
                  <a:extLst>
                    <a:ext uri="{FF2B5EF4-FFF2-40B4-BE49-F238E27FC236}">
                      <a16:creationId xmlns:a16="http://schemas.microsoft.com/office/drawing/2014/main" id="{D0922B31-31E1-4BD5-8D44-FBD19E37C6DA}"/>
                    </a:ext>
                  </a:extLst>
                </p:cNvPr>
                <p:cNvGrpSpPr/>
                <p:nvPr/>
              </p:nvGrpSpPr>
              <p:grpSpPr>
                <a:xfrm>
                  <a:off x="8366498" y="2390721"/>
                  <a:ext cx="212458" cy="215093"/>
                  <a:chOff x="6001254" y="4517407"/>
                  <a:chExt cx="488446" cy="488446"/>
                </a:xfrm>
              </p:grpSpPr>
              <p:sp>
                <p:nvSpPr>
                  <p:cNvPr id="1195" name="Oval">
                    <a:extLst>
                      <a:ext uri="{FF2B5EF4-FFF2-40B4-BE49-F238E27FC236}">
                        <a16:creationId xmlns:a16="http://schemas.microsoft.com/office/drawing/2014/main" id="{7064778A-9B65-4C89-97B0-9D4621AA6DED}"/>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6" name="Phone">
                    <a:extLst>
                      <a:ext uri="{FF2B5EF4-FFF2-40B4-BE49-F238E27FC236}">
                        <a16:creationId xmlns:a16="http://schemas.microsoft.com/office/drawing/2014/main" id="{4F1A1FAF-2EBF-43F1-9CE2-8576EE00B075}"/>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86" name="그룹 1185">
                  <a:extLst>
                    <a:ext uri="{FF2B5EF4-FFF2-40B4-BE49-F238E27FC236}">
                      <a16:creationId xmlns:a16="http://schemas.microsoft.com/office/drawing/2014/main" id="{7D610A9B-BEE5-49B1-B944-8111C7974A56}"/>
                    </a:ext>
                  </a:extLst>
                </p:cNvPr>
                <p:cNvGrpSpPr/>
                <p:nvPr/>
              </p:nvGrpSpPr>
              <p:grpSpPr>
                <a:xfrm>
                  <a:off x="9146774" y="2390721"/>
                  <a:ext cx="212458" cy="215093"/>
                  <a:chOff x="8097032" y="4517407"/>
                  <a:chExt cx="488446" cy="488446"/>
                </a:xfrm>
              </p:grpSpPr>
              <p:sp>
                <p:nvSpPr>
                  <p:cNvPr id="1187" name="Oval">
                    <a:extLst>
                      <a:ext uri="{FF2B5EF4-FFF2-40B4-BE49-F238E27FC236}">
                        <a16:creationId xmlns:a16="http://schemas.microsoft.com/office/drawing/2014/main" id="{87ADB7EA-4438-4901-BACD-3F9156110F3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8" name="그룹 1187">
                    <a:extLst>
                      <a:ext uri="{FF2B5EF4-FFF2-40B4-BE49-F238E27FC236}">
                        <a16:creationId xmlns:a16="http://schemas.microsoft.com/office/drawing/2014/main" id="{19F5FABC-AFE4-41FF-9DC0-909003B3ABFA}"/>
                      </a:ext>
                    </a:extLst>
                  </p:cNvPr>
                  <p:cNvGrpSpPr/>
                  <p:nvPr/>
                </p:nvGrpSpPr>
                <p:grpSpPr>
                  <a:xfrm>
                    <a:off x="8206228" y="4636944"/>
                    <a:ext cx="270054" cy="295513"/>
                    <a:chOff x="8195379" y="4636944"/>
                    <a:chExt cx="270054" cy="295513"/>
                  </a:xfrm>
                </p:grpSpPr>
                <p:grpSp>
                  <p:nvGrpSpPr>
                    <p:cNvPr id="1189" name="그룹 1188">
                      <a:extLst>
                        <a:ext uri="{FF2B5EF4-FFF2-40B4-BE49-F238E27FC236}">
                          <a16:creationId xmlns:a16="http://schemas.microsoft.com/office/drawing/2014/main" id="{22888443-5342-46D5-9552-89906EE1FD76}"/>
                        </a:ext>
                      </a:extLst>
                    </p:cNvPr>
                    <p:cNvGrpSpPr/>
                    <p:nvPr/>
                  </p:nvGrpSpPr>
                  <p:grpSpPr>
                    <a:xfrm>
                      <a:off x="8195379" y="4636944"/>
                      <a:ext cx="217562" cy="249372"/>
                      <a:chOff x="7971802" y="-2010646"/>
                      <a:chExt cx="1254159" cy="1437547"/>
                    </a:xfrm>
                    <a:noFill/>
                  </p:grpSpPr>
                  <p:sp>
                    <p:nvSpPr>
                      <p:cNvPr id="1193" name="자유형: 도형 1192">
                        <a:extLst>
                          <a:ext uri="{FF2B5EF4-FFF2-40B4-BE49-F238E27FC236}">
                            <a16:creationId xmlns:a16="http://schemas.microsoft.com/office/drawing/2014/main" id="{EC5DD99B-372F-4E43-AE21-7CBAA13B52B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94" name="자유형: 도형 1193">
                        <a:extLst>
                          <a:ext uri="{FF2B5EF4-FFF2-40B4-BE49-F238E27FC236}">
                            <a16:creationId xmlns:a16="http://schemas.microsoft.com/office/drawing/2014/main" id="{C834CC99-99AB-4C1F-A78C-447A9F6C08AF}"/>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90" name="그룹 1189">
                      <a:extLst>
                        <a:ext uri="{FF2B5EF4-FFF2-40B4-BE49-F238E27FC236}">
                          <a16:creationId xmlns:a16="http://schemas.microsoft.com/office/drawing/2014/main" id="{2703AB37-1C27-43B2-B83D-E9E18B2A4C7B}"/>
                        </a:ext>
                      </a:extLst>
                    </p:cNvPr>
                    <p:cNvGrpSpPr/>
                    <p:nvPr/>
                  </p:nvGrpSpPr>
                  <p:grpSpPr>
                    <a:xfrm>
                      <a:off x="8360451" y="4827475"/>
                      <a:ext cx="104982" cy="104982"/>
                      <a:chOff x="8382149" y="4833825"/>
                      <a:chExt cx="104982" cy="104982"/>
                    </a:xfrm>
                  </p:grpSpPr>
                  <p:sp>
                    <p:nvSpPr>
                      <p:cNvPr id="1191" name="Oval">
                        <a:extLst>
                          <a:ext uri="{FF2B5EF4-FFF2-40B4-BE49-F238E27FC236}">
                            <a16:creationId xmlns:a16="http://schemas.microsoft.com/office/drawing/2014/main" id="{1E39F38D-0171-4260-A626-2245FB1ED92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92" name="그래픽 1191" descr="닫기">
                        <a:extLst>
                          <a:ext uri="{FF2B5EF4-FFF2-40B4-BE49-F238E27FC236}">
                            <a16:creationId xmlns:a16="http://schemas.microsoft.com/office/drawing/2014/main" id="{F71E2CC5-DFCE-49AC-9DC5-1D3289F10E88}"/>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1182" name="직사각형 1181">
                <a:extLst>
                  <a:ext uri="{FF2B5EF4-FFF2-40B4-BE49-F238E27FC236}">
                    <a16:creationId xmlns:a16="http://schemas.microsoft.com/office/drawing/2014/main" id="{1CC6F33C-D0F8-45EF-9D37-40D9FCE81C94}"/>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공용</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205" name="그룹 1204">
            <a:extLst>
              <a:ext uri="{FF2B5EF4-FFF2-40B4-BE49-F238E27FC236}">
                <a16:creationId xmlns:a16="http://schemas.microsoft.com/office/drawing/2014/main" id="{A9FB8FE9-77B5-43C7-82C1-85D2BF3F5EFD}"/>
              </a:ext>
            </a:extLst>
          </p:cNvPr>
          <p:cNvGrpSpPr/>
          <p:nvPr/>
        </p:nvGrpSpPr>
        <p:grpSpPr>
          <a:xfrm>
            <a:off x="3151870" y="5974055"/>
            <a:ext cx="5165826" cy="454885"/>
            <a:chOff x="4273331" y="1803920"/>
            <a:chExt cx="5165826" cy="454885"/>
          </a:xfrm>
        </p:grpSpPr>
        <p:sp>
          <p:nvSpPr>
            <p:cNvPr id="1206" name="Text Box">
              <a:extLst>
                <a:ext uri="{FF2B5EF4-FFF2-40B4-BE49-F238E27FC236}">
                  <a16:creationId xmlns:a16="http://schemas.microsoft.com/office/drawing/2014/main" id="{86118E97-A354-49F9-8CCA-B45C94B7F5C6}"/>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207" name="직사각형 1206">
              <a:extLst>
                <a:ext uri="{FF2B5EF4-FFF2-40B4-BE49-F238E27FC236}">
                  <a16:creationId xmlns:a16="http://schemas.microsoft.com/office/drawing/2014/main" id="{C28FEC91-13BE-493A-90E5-35DD84D1C8D5}"/>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208" name="직사각형 1207">
              <a:extLst>
                <a:ext uri="{FF2B5EF4-FFF2-40B4-BE49-F238E27FC236}">
                  <a16:creationId xmlns:a16="http://schemas.microsoft.com/office/drawing/2014/main" id="{CC2DE738-59D4-4EC7-9CB8-0D5632F276B4}"/>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209" name="직사각형 1208">
              <a:extLst>
                <a:ext uri="{FF2B5EF4-FFF2-40B4-BE49-F238E27FC236}">
                  <a16:creationId xmlns:a16="http://schemas.microsoft.com/office/drawing/2014/main" id="{B83006E1-9434-4F87-B1F5-FF4F904EB94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210" name="그래픽 1209" descr="연필">
              <a:extLst>
                <a:ext uri="{FF2B5EF4-FFF2-40B4-BE49-F238E27FC236}">
                  <a16:creationId xmlns:a16="http://schemas.microsoft.com/office/drawing/2014/main" id="{60EEAE7F-E786-408E-94EF-76959AC129F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137939" y="1924632"/>
              <a:ext cx="207926" cy="207927"/>
            </a:xfrm>
            <a:prstGeom prst="rect">
              <a:avLst/>
            </a:prstGeom>
          </p:spPr>
        </p:pic>
        <p:sp>
          <p:nvSpPr>
            <p:cNvPr id="1211" name="직사각형 1210">
              <a:extLst>
                <a:ext uri="{FF2B5EF4-FFF2-40B4-BE49-F238E27FC236}">
                  <a16:creationId xmlns:a16="http://schemas.microsoft.com/office/drawing/2014/main" id="{F7430BAF-7CF6-4A02-96E7-D04434CB3008}"/>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212" name="직사각형 1211">
              <a:extLst>
                <a:ext uri="{FF2B5EF4-FFF2-40B4-BE49-F238E27FC236}">
                  <a16:creationId xmlns:a16="http://schemas.microsoft.com/office/drawing/2014/main" id="{76D7C35E-51EE-4CC4-97FB-70CE4760565D}"/>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213" name="그룹 1212">
              <a:extLst>
                <a:ext uri="{FF2B5EF4-FFF2-40B4-BE49-F238E27FC236}">
                  <a16:creationId xmlns:a16="http://schemas.microsoft.com/office/drawing/2014/main" id="{3B2098DD-D9DD-42D6-881B-25ECA94AC4E7}"/>
                </a:ext>
              </a:extLst>
            </p:cNvPr>
            <p:cNvGrpSpPr/>
            <p:nvPr/>
          </p:nvGrpSpPr>
          <p:grpSpPr>
            <a:xfrm>
              <a:off x="4273331" y="1805713"/>
              <a:ext cx="5165826" cy="453092"/>
              <a:chOff x="4273331" y="2311190"/>
              <a:chExt cx="5165826" cy="453092"/>
            </a:xfrm>
          </p:grpSpPr>
          <p:sp>
            <p:nvSpPr>
              <p:cNvPr id="1214" name="Text Box">
                <a:extLst>
                  <a:ext uri="{FF2B5EF4-FFF2-40B4-BE49-F238E27FC236}">
                    <a16:creationId xmlns:a16="http://schemas.microsoft.com/office/drawing/2014/main" id="{035CE02D-E29B-432A-8969-00E32654C7B3}"/>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15" name="직사각형 1214">
                <a:extLst>
                  <a:ext uri="{FF2B5EF4-FFF2-40B4-BE49-F238E27FC236}">
                    <a16:creationId xmlns:a16="http://schemas.microsoft.com/office/drawing/2014/main" id="{80A2273B-6849-420D-AFCC-B8A5761ABEE3}"/>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216" name="직사각형 1215">
                <a:extLst>
                  <a:ext uri="{FF2B5EF4-FFF2-40B4-BE49-F238E27FC236}">
                    <a16:creationId xmlns:a16="http://schemas.microsoft.com/office/drawing/2014/main" id="{91909A15-27E6-4A50-A05D-F96891D95EBF}"/>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이순신</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17" name="그룹 1216">
                <a:extLst>
                  <a:ext uri="{FF2B5EF4-FFF2-40B4-BE49-F238E27FC236}">
                    <a16:creationId xmlns:a16="http://schemas.microsoft.com/office/drawing/2014/main" id="{8DCC84F3-9DD5-470B-B337-6E4C95650B51}"/>
                  </a:ext>
                </a:extLst>
              </p:cNvPr>
              <p:cNvGrpSpPr/>
              <p:nvPr/>
            </p:nvGrpSpPr>
            <p:grpSpPr>
              <a:xfrm>
                <a:off x="4392611" y="2414625"/>
                <a:ext cx="502229" cy="246221"/>
                <a:chOff x="4513261" y="2498472"/>
                <a:chExt cx="502229" cy="246221"/>
              </a:xfrm>
            </p:grpSpPr>
            <p:sp>
              <p:nvSpPr>
                <p:cNvPr id="1238" name="직사각형 1237">
                  <a:extLst>
                    <a:ext uri="{FF2B5EF4-FFF2-40B4-BE49-F238E27FC236}">
                      <a16:creationId xmlns:a16="http://schemas.microsoft.com/office/drawing/2014/main" id="{3A59DE53-55BA-4646-A60B-3D74697FBEB9}"/>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9</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39" name="그룹 1238">
                  <a:extLst>
                    <a:ext uri="{FF2B5EF4-FFF2-40B4-BE49-F238E27FC236}">
                      <a16:creationId xmlns:a16="http://schemas.microsoft.com/office/drawing/2014/main" id="{E26F38EF-3FEE-4824-A8CB-509D1A2D8195}"/>
                    </a:ext>
                  </a:extLst>
                </p:cNvPr>
                <p:cNvGrpSpPr/>
                <p:nvPr/>
              </p:nvGrpSpPr>
              <p:grpSpPr>
                <a:xfrm>
                  <a:off x="4513261" y="2545982"/>
                  <a:ext cx="151200" cy="151200"/>
                  <a:chOff x="4513261" y="2545982"/>
                  <a:chExt cx="151200" cy="151200"/>
                </a:xfrm>
              </p:grpSpPr>
              <p:sp>
                <p:nvSpPr>
                  <p:cNvPr id="1240" name="자유형: 도형 1239">
                    <a:extLst>
                      <a:ext uri="{FF2B5EF4-FFF2-40B4-BE49-F238E27FC236}">
                        <a16:creationId xmlns:a16="http://schemas.microsoft.com/office/drawing/2014/main" id="{4824C3E9-E362-4767-A8F0-16C17D81A56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241" name="자유형: 도형 1240">
                    <a:extLst>
                      <a:ext uri="{FF2B5EF4-FFF2-40B4-BE49-F238E27FC236}">
                        <a16:creationId xmlns:a16="http://schemas.microsoft.com/office/drawing/2014/main" id="{1DAA1192-C6D5-4757-8B45-1E93173FD77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218" name="그룹 1217">
                <a:extLst>
                  <a:ext uri="{FF2B5EF4-FFF2-40B4-BE49-F238E27FC236}">
                    <a16:creationId xmlns:a16="http://schemas.microsoft.com/office/drawing/2014/main" id="{2996A51E-A6C2-451B-B738-93CBBB2FDD01}"/>
                  </a:ext>
                </a:extLst>
              </p:cNvPr>
              <p:cNvGrpSpPr/>
              <p:nvPr/>
            </p:nvGrpSpPr>
            <p:grpSpPr>
              <a:xfrm>
                <a:off x="7959981" y="2395030"/>
                <a:ext cx="1317288" cy="285412"/>
                <a:chOff x="8366498" y="2390721"/>
                <a:chExt cx="992734" cy="215093"/>
              </a:xfrm>
            </p:grpSpPr>
            <p:grpSp>
              <p:nvGrpSpPr>
                <p:cNvPr id="1220" name="그룹 1219">
                  <a:extLst>
                    <a:ext uri="{FF2B5EF4-FFF2-40B4-BE49-F238E27FC236}">
                      <a16:creationId xmlns:a16="http://schemas.microsoft.com/office/drawing/2014/main" id="{A0ABD322-C6BD-4E29-ABEC-E07CF71684EF}"/>
                    </a:ext>
                  </a:extLst>
                </p:cNvPr>
                <p:cNvGrpSpPr/>
                <p:nvPr/>
              </p:nvGrpSpPr>
              <p:grpSpPr>
                <a:xfrm>
                  <a:off x="8886682" y="2390721"/>
                  <a:ext cx="212458" cy="215093"/>
                  <a:chOff x="6284958" y="3632365"/>
                  <a:chExt cx="513408" cy="513408"/>
                </a:xfrm>
              </p:grpSpPr>
              <p:sp>
                <p:nvSpPr>
                  <p:cNvPr id="1236" name="Oval">
                    <a:extLst>
                      <a:ext uri="{FF2B5EF4-FFF2-40B4-BE49-F238E27FC236}">
                        <a16:creationId xmlns:a16="http://schemas.microsoft.com/office/drawing/2014/main" id="{1168CED8-0144-4189-B805-67A771E939A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37" name="Create">
                    <a:extLst>
                      <a:ext uri="{FF2B5EF4-FFF2-40B4-BE49-F238E27FC236}">
                        <a16:creationId xmlns:a16="http://schemas.microsoft.com/office/drawing/2014/main" id="{242C0CD2-4651-4A16-945C-97C00CC58C9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21" name="그룹 1220">
                  <a:extLst>
                    <a:ext uri="{FF2B5EF4-FFF2-40B4-BE49-F238E27FC236}">
                      <a16:creationId xmlns:a16="http://schemas.microsoft.com/office/drawing/2014/main" id="{B0BB206A-6B64-485A-BAEF-2D82EA22F334}"/>
                    </a:ext>
                  </a:extLst>
                </p:cNvPr>
                <p:cNvGrpSpPr/>
                <p:nvPr/>
              </p:nvGrpSpPr>
              <p:grpSpPr>
                <a:xfrm>
                  <a:off x="8626590" y="2390721"/>
                  <a:ext cx="212458" cy="215093"/>
                  <a:chOff x="6603234" y="4517407"/>
                  <a:chExt cx="488446" cy="488446"/>
                </a:xfrm>
              </p:grpSpPr>
              <p:sp>
                <p:nvSpPr>
                  <p:cNvPr id="1234" name="Oval">
                    <a:extLst>
                      <a:ext uri="{FF2B5EF4-FFF2-40B4-BE49-F238E27FC236}">
                        <a16:creationId xmlns:a16="http://schemas.microsoft.com/office/drawing/2014/main" id="{E64DF993-638C-44C0-BA17-520A46A576D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35" name="Freeform 130">
                    <a:extLst>
                      <a:ext uri="{FF2B5EF4-FFF2-40B4-BE49-F238E27FC236}">
                        <a16:creationId xmlns:a16="http://schemas.microsoft.com/office/drawing/2014/main" id="{15861923-1936-4605-BB31-B6BC0202B2B6}"/>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22" name="그룹 1221">
                  <a:extLst>
                    <a:ext uri="{FF2B5EF4-FFF2-40B4-BE49-F238E27FC236}">
                      <a16:creationId xmlns:a16="http://schemas.microsoft.com/office/drawing/2014/main" id="{12565FEE-86C8-4261-8F3D-3B17EBC186C7}"/>
                    </a:ext>
                  </a:extLst>
                </p:cNvPr>
                <p:cNvGrpSpPr/>
                <p:nvPr/>
              </p:nvGrpSpPr>
              <p:grpSpPr>
                <a:xfrm>
                  <a:off x="8366498" y="2390721"/>
                  <a:ext cx="212458" cy="215093"/>
                  <a:chOff x="6001254" y="4517407"/>
                  <a:chExt cx="488446" cy="488446"/>
                </a:xfrm>
              </p:grpSpPr>
              <p:sp>
                <p:nvSpPr>
                  <p:cNvPr id="1232" name="Oval">
                    <a:extLst>
                      <a:ext uri="{FF2B5EF4-FFF2-40B4-BE49-F238E27FC236}">
                        <a16:creationId xmlns:a16="http://schemas.microsoft.com/office/drawing/2014/main" id="{C4A3313D-068E-4460-AB45-E89F59408F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33" name="Phone">
                    <a:extLst>
                      <a:ext uri="{FF2B5EF4-FFF2-40B4-BE49-F238E27FC236}">
                        <a16:creationId xmlns:a16="http://schemas.microsoft.com/office/drawing/2014/main" id="{4E87D89A-78F7-49C9-B767-5AE62DD1F6F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23" name="그룹 1222">
                  <a:extLst>
                    <a:ext uri="{FF2B5EF4-FFF2-40B4-BE49-F238E27FC236}">
                      <a16:creationId xmlns:a16="http://schemas.microsoft.com/office/drawing/2014/main" id="{9D3443B2-A72D-4348-9BC3-65FF63B37758}"/>
                    </a:ext>
                  </a:extLst>
                </p:cNvPr>
                <p:cNvGrpSpPr/>
                <p:nvPr/>
              </p:nvGrpSpPr>
              <p:grpSpPr>
                <a:xfrm>
                  <a:off x="9146774" y="2390721"/>
                  <a:ext cx="212458" cy="215093"/>
                  <a:chOff x="8097032" y="4517407"/>
                  <a:chExt cx="488446" cy="488446"/>
                </a:xfrm>
              </p:grpSpPr>
              <p:sp>
                <p:nvSpPr>
                  <p:cNvPr id="1224" name="Oval">
                    <a:extLst>
                      <a:ext uri="{FF2B5EF4-FFF2-40B4-BE49-F238E27FC236}">
                        <a16:creationId xmlns:a16="http://schemas.microsoft.com/office/drawing/2014/main" id="{10A95659-6724-464D-87C8-2A5A3CCDAD3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25" name="그룹 1224">
                    <a:extLst>
                      <a:ext uri="{FF2B5EF4-FFF2-40B4-BE49-F238E27FC236}">
                        <a16:creationId xmlns:a16="http://schemas.microsoft.com/office/drawing/2014/main" id="{D70B2C3E-A7ED-475B-8C03-5DDEFD3331AB}"/>
                      </a:ext>
                    </a:extLst>
                  </p:cNvPr>
                  <p:cNvGrpSpPr/>
                  <p:nvPr/>
                </p:nvGrpSpPr>
                <p:grpSpPr>
                  <a:xfrm>
                    <a:off x="8206228" y="4636944"/>
                    <a:ext cx="270054" cy="295513"/>
                    <a:chOff x="8195379" y="4636944"/>
                    <a:chExt cx="270054" cy="295513"/>
                  </a:xfrm>
                </p:grpSpPr>
                <p:grpSp>
                  <p:nvGrpSpPr>
                    <p:cNvPr id="1226" name="그룹 1225">
                      <a:extLst>
                        <a:ext uri="{FF2B5EF4-FFF2-40B4-BE49-F238E27FC236}">
                          <a16:creationId xmlns:a16="http://schemas.microsoft.com/office/drawing/2014/main" id="{F781EDC1-3129-4175-B3A4-33475594D866}"/>
                        </a:ext>
                      </a:extLst>
                    </p:cNvPr>
                    <p:cNvGrpSpPr/>
                    <p:nvPr/>
                  </p:nvGrpSpPr>
                  <p:grpSpPr>
                    <a:xfrm>
                      <a:off x="8195379" y="4636944"/>
                      <a:ext cx="217562" cy="249372"/>
                      <a:chOff x="7971802" y="-2010646"/>
                      <a:chExt cx="1254159" cy="1437547"/>
                    </a:xfrm>
                    <a:noFill/>
                  </p:grpSpPr>
                  <p:sp>
                    <p:nvSpPr>
                      <p:cNvPr id="1230" name="자유형: 도형 1229">
                        <a:extLst>
                          <a:ext uri="{FF2B5EF4-FFF2-40B4-BE49-F238E27FC236}">
                            <a16:creationId xmlns:a16="http://schemas.microsoft.com/office/drawing/2014/main" id="{4107F89A-60F3-452C-B992-FE4F400D963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31" name="자유형: 도형 1230">
                        <a:extLst>
                          <a:ext uri="{FF2B5EF4-FFF2-40B4-BE49-F238E27FC236}">
                            <a16:creationId xmlns:a16="http://schemas.microsoft.com/office/drawing/2014/main" id="{20F02DEA-C387-4EF1-B169-9BF31DD776BF}"/>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27" name="그룹 1226">
                      <a:extLst>
                        <a:ext uri="{FF2B5EF4-FFF2-40B4-BE49-F238E27FC236}">
                          <a16:creationId xmlns:a16="http://schemas.microsoft.com/office/drawing/2014/main" id="{4781D6D2-6374-47F3-9696-AB5FD904E243}"/>
                        </a:ext>
                      </a:extLst>
                    </p:cNvPr>
                    <p:cNvGrpSpPr/>
                    <p:nvPr/>
                  </p:nvGrpSpPr>
                  <p:grpSpPr>
                    <a:xfrm>
                      <a:off x="8360451" y="4827475"/>
                      <a:ext cx="104982" cy="104982"/>
                      <a:chOff x="8382149" y="4833825"/>
                      <a:chExt cx="104982" cy="104982"/>
                    </a:xfrm>
                  </p:grpSpPr>
                  <p:sp>
                    <p:nvSpPr>
                      <p:cNvPr id="1228" name="Oval">
                        <a:extLst>
                          <a:ext uri="{FF2B5EF4-FFF2-40B4-BE49-F238E27FC236}">
                            <a16:creationId xmlns:a16="http://schemas.microsoft.com/office/drawing/2014/main" id="{61DDD7EA-37EF-456A-B340-B2170F5F062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29" name="그래픽 1228" descr="닫기">
                        <a:extLst>
                          <a:ext uri="{FF2B5EF4-FFF2-40B4-BE49-F238E27FC236}">
                            <a16:creationId xmlns:a16="http://schemas.microsoft.com/office/drawing/2014/main" id="{C39234E0-05DD-4493-B2EE-7DA0F305B8F6}"/>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grpSp>
          <p:sp>
            <p:nvSpPr>
              <p:cNvPr id="1219" name="직사각형 1218">
                <a:extLst>
                  <a:ext uri="{FF2B5EF4-FFF2-40B4-BE49-F238E27FC236}">
                    <a16:creationId xmlns:a16="http://schemas.microsoft.com/office/drawing/2014/main" id="{A803DF7A-8B24-44EF-95CA-287254B0A285}"/>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sp>
        <p:nvSpPr>
          <p:cNvPr id="7" name="Text Box">
            <a:extLst>
              <a:ext uri="{FF2B5EF4-FFF2-40B4-BE49-F238E27FC236}">
                <a16:creationId xmlns:a16="http://schemas.microsoft.com/office/drawing/2014/main" id="{9EA22D0C-53BF-452E-A60E-EC7167C7C738}"/>
              </a:ext>
            </a:extLst>
          </p:cNvPr>
          <p:cNvSpPr>
            <a:spLocks/>
          </p:cNvSpPr>
          <p:nvPr/>
        </p:nvSpPr>
        <p:spPr bwMode="auto">
          <a:xfrm>
            <a:off x="7404342" y="1023483"/>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1244" name="직사각형 1243">
            <a:extLst>
              <a:ext uri="{FF2B5EF4-FFF2-40B4-BE49-F238E27FC236}">
                <a16:creationId xmlns:a16="http://schemas.microsoft.com/office/drawing/2014/main" id="{3E306C1A-40DE-4A33-9554-5327E56FE02A}"/>
              </a:ext>
            </a:extLst>
          </p:cNvPr>
          <p:cNvSpPr/>
          <p:nvPr/>
        </p:nvSpPr>
        <p:spPr>
          <a:xfrm>
            <a:off x="7014811" y="6455511"/>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새 메모</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1246" name="TextBox 1245">
            <a:extLst>
              <a:ext uri="{FF2B5EF4-FFF2-40B4-BE49-F238E27FC236}">
                <a16:creationId xmlns:a16="http://schemas.microsoft.com/office/drawing/2014/main" id="{A3904534-6051-48C6-925D-1F6C6D658638}"/>
              </a:ext>
            </a:extLst>
          </p:cNvPr>
          <p:cNvSpPr txBox="1"/>
          <p:nvPr/>
        </p:nvSpPr>
        <p:spPr>
          <a:xfrm>
            <a:off x="1495869" y="3443531"/>
            <a:ext cx="345763"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9" name="Text Box">
            <a:extLst>
              <a:ext uri="{FF2B5EF4-FFF2-40B4-BE49-F238E27FC236}">
                <a16:creationId xmlns:a16="http://schemas.microsoft.com/office/drawing/2014/main" id="{7DD62FF0-B3A7-4D4B-B8B5-465ED6BB4918}"/>
              </a:ext>
            </a:extLst>
          </p:cNvPr>
          <p:cNvSpPr>
            <a:spLocks/>
          </p:cNvSpPr>
          <p:nvPr/>
        </p:nvSpPr>
        <p:spPr bwMode="auto">
          <a:xfrm>
            <a:off x="6658505" y="7015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0" name="그래픽 9" descr="돋보기">
            <a:extLst>
              <a:ext uri="{FF2B5EF4-FFF2-40B4-BE49-F238E27FC236}">
                <a16:creationId xmlns:a16="http://schemas.microsoft.com/office/drawing/2014/main" id="{350F1985-0254-429F-B660-BFCABF722EF2}"/>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8062538" y="738553"/>
            <a:ext cx="207196" cy="207196"/>
          </a:xfrm>
          <a:prstGeom prst="rect">
            <a:avLst/>
          </a:prstGeom>
        </p:spPr>
      </p:pic>
      <p:sp>
        <p:nvSpPr>
          <p:cNvPr id="5" name="자유형: 도형 4">
            <a:extLst>
              <a:ext uri="{FF2B5EF4-FFF2-40B4-BE49-F238E27FC236}">
                <a16:creationId xmlns:a16="http://schemas.microsoft.com/office/drawing/2014/main" id="{770D3DAC-BEB9-4791-B9A7-7BEF868FCEA5}"/>
              </a:ext>
            </a:extLst>
          </p:cNvPr>
          <p:cNvSpPr/>
          <p:nvPr/>
        </p:nvSpPr>
        <p:spPr>
          <a:xfrm>
            <a:off x="367186" y="3401350"/>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grpSp>
        <p:nvGrpSpPr>
          <p:cNvPr id="462" name="그룹 461">
            <a:extLst>
              <a:ext uri="{FF2B5EF4-FFF2-40B4-BE49-F238E27FC236}">
                <a16:creationId xmlns:a16="http://schemas.microsoft.com/office/drawing/2014/main" id="{E8D2001E-3FDB-483B-9451-EA69BF1EAEAE}"/>
              </a:ext>
            </a:extLst>
          </p:cNvPr>
          <p:cNvGrpSpPr/>
          <p:nvPr/>
        </p:nvGrpSpPr>
        <p:grpSpPr>
          <a:xfrm>
            <a:off x="307811" y="4128400"/>
            <a:ext cx="2570304" cy="753107"/>
            <a:chOff x="1263650" y="4044951"/>
            <a:chExt cx="2990757" cy="876301"/>
          </a:xfrm>
        </p:grpSpPr>
        <p:sp>
          <p:nvSpPr>
            <p:cNvPr id="46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79422C7C-A881-4E7D-BF46-27887B90995E}"/>
                </a:ext>
              </a:extLst>
            </p:cNvPr>
            <p:cNvSpPr/>
            <p:nvPr>
              <p:custDataLst>
                <p:tags r:id="rId7"/>
              </p:custDataLst>
            </p:nvPr>
          </p:nvSpPr>
          <p:spPr>
            <a:xfrm>
              <a:off x="1263650" y="4044951"/>
              <a:ext cx="2990756" cy="876301"/>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64" name="그룹 463">
              <a:extLst>
                <a:ext uri="{FF2B5EF4-FFF2-40B4-BE49-F238E27FC236}">
                  <a16:creationId xmlns:a16="http://schemas.microsoft.com/office/drawing/2014/main" id="{B6B38559-38D6-4EF5-8A43-EAD8F0A902D8}"/>
                </a:ext>
              </a:extLst>
            </p:cNvPr>
            <p:cNvGrpSpPr/>
            <p:nvPr/>
          </p:nvGrpSpPr>
          <p:grpSpPr>
            <a:xfrm>
              <a:off x="1407028" y="4129560"/>
              <a:ext cx="2847379" cy="694705"/>
              <a:chOff x="1407028" y="3947071"/>
              <a:chExt cx="2847379" cy="694705"/>
            </a:xfrm>
          </p:grpSpPr>
          <p:sp>
            <p:nvSpPr>
              <p:cNvPr id="465" name="직사각형 464">
                <a:extLst>
                  <a:ext uri="{FF2B5EF4-FFF2-40B4-BE49-F238E27FC236}">
                    <a16:creationId xmlns:a16="http://schemas.microsoft.com/office/drawing/2014/main" id="{8C670E0E-B051-4DD0-9798-E9E9E7D0705B}"/>
                  </a:ext>
                </a:extLst>
              </p:cNvPr>
              <p:cNvSpPr/>
              <p:nvPr/>
            </p:nvSpPr>
            <p:spPr>
              <a:xfrm>
                <a:off x="1553674" y="4441721"/>
                <a:ext cx="1271502" cy="200055"/>
              </a:xfrm>
              <a:prstGeom prst="rect">
                <a:avLst/>
              </a:prstGeom>
            </p:spPr>
            <p:txBody>
              <a:bodyPr wrap="none">
                <a:spAutoFit/>
              </a:bodyPr>
              <a:lstStyle/>
              <a:p>
                <a:r>
                  <a:rPr lang="ko-KR" altLang="en-US" sz="700" dirty="0">
                    <a:latin typeface="Segoe UI" panose="020B0502040204020203" pitchFamily="34" charset="0"/>
                    <a:ea typeface="맑은 고딕" panose="020B0503020000020004" pitchFamily="50" charset="-127"/>
                    <a:cs typeface="Segoe UI" panose="020B0502040204020203" pitchFamily="34" charset="0"/>
                  </a:rPr>
                  <a:t>개인메모 </a:t>
                </a:r>
                <a:r>
                  <a:rPr lang="en-US" altLang="ko-KR" sz="700" dirty="0">
                    <a:latin typeface="Segoe UI" panose="020B0502040204020203" pitchFamily="34" charset="0"/>
                    <a:ea typeface="맑은 고딕" panose="020B0503020000020004" pitchFamily="50" charset="-127"/>
                    <a:cs typeface="Segoe UI" panose="020B0502040204020203" pitchFamily="34" charset="0"/>
                  </a:rPr>
                  <a:t>| 2020.06.01 11:20</a:t>
                </a:r>
                <a:endParaRPr lang="ko-KR" altLang="en-US" sz="1100" dirty="0"/>
              </a:p>
            </p:txBody>
          </p:sp>
          <p:cxnSp>
            <p:nvCxnSpPr>
              <p:cNvPr id="466" name="Line">
                <a:extLst>
                  <a:ext uri="{FF2B5EF4-FFF2-40B4-BE49-F238E27FC236}">
                    <a16:creationId xmlns:a16="http://schemas.microsoft.com/office/drawing/2014/main" id="{5EA9A0D5-BDBF-4EF2-9E92-0AC17C6ED40F}"/>
                  </a:ext>
                </a:extLst>
              </p:cNvPr>
              <p:cNvCxnSpPr>
                <a:cxnSpLocks/>
              </p:cNvCxnSpPr>
              <p:nvPr/>
            </p:nvCxnSpPr>
            <p:spPr bwMode="auto">
              <a:xfrm>
                <a:off x="1407028" y="4385251"/>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67" name="직사각형 466">
                <a:extLst>
                  <a:ext uri="{FF2B5EF4-FFF2-40B4-BE49-F238E27FC236}">
                    <a16:creationId xmlns:a16="http://schemas.microsoft.com/office/drawing/2014/main" id="{D758F8EF-8A52-4C75-9980-59F183D20F45}"/>
                  </a:ext>
                </a:extLst>
              </p:cNvPr>
              <p:cNvSpPr/>
              <p:nvPr/>
            </p:nvSpPr>
            <p:spPr>
              <a:xfrm>
                <a:off x="1556463" y="3947071"/>
                <a:ext cx="2697944" cy="393935"/>
              </a:xfrm>
              <a:prstGeom prst="rect">
                <a:avLst/>
              </a:prstGeom>
            </p:spPr>
            <p:txBody>
              <a:bodyPr wrap="square">
                <a:spAutoFit/>
              </a:bodyPr>
              <a:lstStyle/>
              <a:p>
                <a:r>
                  <a:rPr lang="ko-KR" altLang="en-US" sz="800" b="1" dirty="0">
                    <a:latin typeface="Segoe UI" panose="020B0502040204020203" pitchFamily="34" charset="0"/>
                    <a:ea typeface="맑은 고딕" panose="020B0503020000020004" pitchFamily="50" charset="-127"/>
                    <a:cs typeface="Segoe UI" panose="020B0502040204020203" pitchFamily="34" charset="0"/>
                  </a:rPr>
                  <a:t>오전 </a:t>
                </a:r>
                <a:r>
                  <a:rPr lang="en-US" altLang="ko-KR" sz="800" b="1" dirty="0">
                    <a:latin typeface="Segoe UI" panose="020B0502040204020203" pitchFamily="34" charset="0"/>
                    <a:ea typeface="맑은 고딕" panose="020B0503020000020004" pitchFamily="50" charset="-127"/>
                    <a:cs typeface="Segoe UI" panose="020B0502040204020203" pitchFamily="34" charset="0"/>
                  </a:rPr>
                  <a:t>10</a:t>
                </a:r>
                <a:r>
                  <a:rPr lang="ko-KR" altLang="en-US" sz="800" b="1" dirty="0">
                    <a:latin typeface="Segoe UI" panose="020B0502040204020203" pitchFamily="34" charset="0"/>
                    <a:ea typeface="맑은 고딕" panose="020B0503020000020004" pitchFamily="50" charset="-127"/>
                    <a:cs typeface="Segoe UI" panose="020B0502040204020203" pitchFamily="34" charset="0"/>
                  </a:rPr>
                  <a:t>시까지 설치를 완료해달라고 하여 관련부서로 전달함</a:t>
                </a:r>
                <a:endParaRPr lang="ko-KR" altLang="en-US" sz="1200" b="1" dirty="0"/>
              </a:p>
            </p:txBody>
          </p:sp>
        </p:grpSp>
      </p:grpSp>
      <p:grpSp>
        <p:nvGrpSpPr>
          <p:cNvPr id="469" name="그룹 468">
            <a:extLst>
              <a:ext uri="{FF2B5EF4-FFF2-40B4-BE49-F238E27FC236}">
                <a16:creationId xmlns:a16="http://schemas.microsoft.com/office/drawing/2014/main" id="{F3865513-AC65-4429-AFE4-817126FE1979}"/>
              </a:ext>
            </a:extLst>
          </p:cNvPr>
          <p:cNvGrpSpPr/>
          <p:nvPr/>
        </p:nvGrpSpPr>
        <p:grpSpPr>
          <a:xfrm>
            <a:off x="324703" y="4961344"/>
            <a:ext cx="2570304" cy="753107"/>
            <a:chOff x="1263650" y="4044951"/>
            <a:chExt cx="2990757" cy="876301"/>
          </a:xfrm>
        </p:grpSpPr>
        <p:sp>
          <p:nvSpPr>
            <p:cNvPr id="47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05E86B9-24DA-49DE-8C0A-BD2F05B0DB91}"/>
                </a:ext>
              </a:extLst>
            </p:cNvPr>
            <p:cNvSpPr/>
            <p:nvPr>
              <p:custDataLst>
                <p:tags r:id="rId6"/>
              </p:custDataLst>
            </p:nvPr>
          </p:nvSpPr>
          <p:spPr>
            <a:xfrm>
              <a:off x="1263650" y="4044951"/>
              <a:ext cx="2990756" cy="876301"/>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71" name="그룹 470">
              <a:extLst>
                <a:ext uri="{FF2B5EF4-FFF2-40B4-BE49-F238E27FC236}">
                  <a16:creationId xmlns:a16="http://schemas.microsoft.com/office/drawing/2014/main" id="{F583EAE7-25FD-4546-8C8C-719231357D45}"/>
                </a:ext>
              </a:extLst>
            </p:cNvPr>
            <p:cNvGrpSpPr/>
            <p:nvPr/>
          </p:nvGrpSpPr>
          <p:grpSpPr>
            <a:xfrm>
              <a:off x="1407028" y="4129560"/>
              <a:ext cx="2847379" cy="727430"/>
              <a:chOff x="1407028" y="3947071"/>
              <a:chExt cx="2847379" cy="727430"/>
            </a:xfrm>
          </p:grpSpPr>
          <p:sp>
            <p:nvSpPr>
              <p:cNvPr id="472" name="직사각형 471">
                <a:extLst>
                  <a:ext uri="{FF2B5EF4-FFF2-40B4-BE49-F238E27FC236}">
                    <a16:creationId xmlns:a16="http://schemas.microsoft.com/office/drawing/2014/main" id="{C19F997F-353C-4A59-95E7-0D57D90CD6A7}"/>
                  </a:ext>
                </a:extLst>
              </p:cNvPr>
              <p:cNvSpPr/>
              <p:nvPr/>
            </p:nvSpPr>
            <p:spPr>
              <a:xfrm>
                <a:off x="1553674" y="4441721"/>
                <a:ext cx="1479495" cy="232780"/>
              </a:xfrm>
              <a:prstGeom prst="rect">
                <a:avLst/>
              </a:prstGeom>
            </p:spPr>
            <p:txBody>
              <a:bodyPr wrap="none">
                <a:spAutoFit/>
              </a:bodyPr>
              <a:lstStyle/>
              <a:p>
                <a:r>
                  <a:rPr lang="ko-KR" altLang="en-US" sz="700" dirty="0">
                    <a:latin typeface="Segoe UI" panose="020B0502040204020203" pitchFamily="34" charset="0"/>
                    <a:ea typeface="맑은 고딕" panose="020B0503020000020004" pitchFamily="50" charset="-127"/>
                    <a:cs typeface="Segoe UI" panose="020B0502040204020203" pitchFamily="34" charset="0"/>
                  </a:rPr>
                  <a:t>공용메모 </a:t>
                </a:r>
                <a:r>
                  <a:rPr lang="en-US" altLang="ko-KR" sz="700" dirty="0">
                    <a:latin typeface="Segoe UI" panose="020B0502040204020203" pitchFamily="34" charset="0"/>
                    <a:ea typeface="맑은 고딕" panose="020B0503020000020004" pitchFamily="50" charset="-127"/>
                    <a:cs typeface="Segoe UI" panose="020B0502040204020203" pitchFamily="34" charset="0"/>
                  </a:rPr>
                  <a:t>| 2020.06.01 11:20</a:t>
                </a:r>
                <a:endParaRPr lang="ko-KR" altLang="en-US" sz="1100" dirty="0"/>
              </a:p>
            </p:txBody>
          </p:sp>
          <p:cxnSp>
            <p:nvCxnSpPr>
              <p:cNvPr id="473" name="Line">
                <a:extLst>
                  <a:ext uri="{FF2B5EF4-FFF2-40B4-BE49-F238E27FC236}">
                    <a16:creationId xmlns:a16="http://schemas.microsoft.com/office/drawing/2014/main" id="{0AE90E4D-7C68-4E0B-974F-01F4226967DA}"/>
                  </a:ext>
                </a:extLst>
              </p:cNvPr>
              <p:cNvCxnSpPr>
                <a:cxnSpLocks/>
              </p:cNvCxnSpPr>
              <p:nvPr/>
            </p:nvCxnSpPr>
            <p:spPr bwMode="auto">
              <a:xfrm>
                <a:off x="1407028" y="4385251"/>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74" name="직사각형 473">
                <a:extLst>
                  <a:ext uri="{FF2B5EF4-FFF2-40B4-BE49-F238E27FC236}">
                    <a16:creationId xmlns:a16="http://schemas.microsoft.com/office/drawing/2014/main" id="{B708AEDE-A61B-4B6E-B271-D49D7ED1DCDD}"/>
                  </a:ext>
                </a:extLst>
              </p:cNvPr>
              <p:cNvSpPr/>
              <p:nvPr/>
            </p:nvSpPr>
            <p:spPr>
              <a:xfrm>
                <a:off x="1556463" y="3947071"/>
                <a:ext cx="2697944" cy="393935"/>
              </a:xfrm>
              <a:prstGeom prst="rect">
                <a:avLst/>
              </a:prstGeom>
            </p:spPr>
            <p:txBody>
              <a:bodyPr wrap="square">
                <a:spAutoFit/>
              </a:bodyPr>
              <a:lstStyle/>
              <a:p>
                <a:r>
                  <a:rPr lang="ko-KR" altLang="en-US" sz="800" b="1" dirty="0">
                    <a:latin typeface="Segoe UI" panose="020B0502040204020203" pitchFamily="34" charset="0"/>
                    <a:ea typeface="맑은 고딕" panose="020B0503020000020004" pitchFamily="50" charset="-127"/>
                    <a:cs typeface="Segoe UI" panose="020B0502040204020203" pitchFamily="34" charset="0"/>
                  </a:rPr>
                  <a:t>오전 </a:t>
                </a:r>
                <a:r>
                  <a:rPr lang="en-US" altLang="ko-KR" sz="800" b="1" dirty="0">
                    <a:latin typeface="Segoe UI" panose="020B0502040204020203" pitchFamily="34" charset="0"/>
                    <a:ea typeface="맑은 고딕" panose="020B0503020000020004" pitchFamily="50" charset="-127"/>
                    <a:cs typeface="Segoe UI" panose="020B0502040204020203" pitchFamily="34" charset="0"/>
                  </a:rPr>
                  <a:t>10</a:t>
                </a:r>
                <a:r>
                  <a:rPr lang="ko-KR" altLang="en-US" sz="800" b="1" dirty="0">
                    <a:latin typeface="Segoe UI" panose="020B0502040204020203" pitchFamily="34" charset="0"/>
                    <a:ea typeface="맑은 고딕" panose="020B0503020000020004" pitchFamily="50" charset="-127"/>
                    <a:cs typeface="Segoe UI" panose="020B0502040204020203" pitchFamily="34" charset="0"/>
                  </a:rPr>
                  <a:t>시까지 설치를 완료해달라고 하여 관련부서로 전달함</a:t>
                </a:r>
                <a:endParaRPr lang="ko-KR" altLang="en-US" sz="1200" b="1" dirty="0"/>
              </a:p>
            </p:txBody>
          </p:sp>
        </p:grpSp>
      </p:grpSp>
      <p:sp>
        <p:nvSpPr>
          <p:cNvPr id="11" name="TextBox 10">
            <a:extLst>
              <a:ext uri="{FF2B5EF4-FFF2-40B4-BE49-F238E27FC236}">
                <a16:creationId xmlns:a16="http://schemas.microsoft.com/office/drawing/2014/main" id="{704A8B83-3248-486E-B238-99C91396D3E7}"/>
              </a:ext>
            </a:extLst>
          </p:cNvPr>
          <p:cNvSpPr txBox="1"/>
          <p:nvPr/>
        </p:nvSpPr>
        <p:spPr>
          <a:xfrm>
            <a:off x="671204" y="2869164"/>
            <a:ext cx="28638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495" name="TextBox 494">
            <a:extLst>
              <a:ext uri="{FF2B5EF4-FFF2-40B4-BE49-F238E27FC236}">
                <a16:creationId xmlns:a16="http://schemas.microsoft.com/office/drawing/2014/main" id="{A661EEA2-F841-4AA3-88FB-771852141804}"/>
              </a:ext>
            </a:extLst>
          </p:cNvPr>
          <p:cNvSpPr txBox="1"/>
          <p:nvPr/>
        </p:nvSpPr>
        <p:spPr>
          <a:xfrm>
            <a:off x="7558012" y="6345426"/>
            <a:ext cx="28638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 name="슬라이드 번호 개체 틀 2">
            <a:extLst>
              <a:ext uri="{FF2B5EF4-FFF2-40B4-BE49-F238E27FC236}">
                <a16:creationId xmlns:a16="http://schemas.microsoft.com/office/drawing/2014/main" id="{1ED9FA19-3946-48AE-A691-A7C82C9577AD}"/>
              </a:ext>
            </a:extLst>
          </p:cNvPr>
          <p:cNvSpPr>
            <a:spLocks noGrp="1"/>
          </p:cNvSpPr>
          <p:nvPr>
            <p:ph type="sldNum" idx="12"/>
          </p:nvPr>
        </p:nvSpPr>
        <p:spPr/>
        <p:txBody>
          <a:bodyPr/>
          <a:lstStyle/>
          <a:p>
            <a:fld id="{00000000-1234-1234-1234-123412341234}" type="slidenum">
              <a:rPr lang="en-US" altLang="ko-KR" smtClean="0"/>
              <a:pPr/>
              <a:t>50</a:t>
            </a:fld>
            <a:endParaRPr lang="ko-KR" altLang="en-US"/>
          </a:p>
        </p:txBody>
      </p:sp>
      <p:grpSp>
        <p:nvGrpSpPr>
          <p:cNvPr id="446" name="그룹 445">
            <a:extLst>
              <a:ext uri="{FF2B5EF4-FFF2-40B4-BE49-F238E27FC236}">
                <a16:creationId xmlns:a16="http://schemas.microsoft.com/office/drawing/2014/main" id="{19623B53-02BB-4158-B2B5-0CDC0D97797E}"/>
              </a:ext>
            </a:extLst>
          </p:cNvPr>
          <p:cNvGrpSpPr/>
          <p:nvPr/>
        </p:nvGrpSpPr>
        <p:grpSpPr>
          <a:xfrm>
            <a:off x="318138" y="5759472"/>
            <a:ext cx="2570304" cy="753107"/>
            <a:chOff x="1263650" y="4044951"/>
            <a:chExt cx="2990757" cy="876301"/>
          </a:xfrm>
        </p:grpSpPr>
        <p:sp>
          <p:nvSpPr>
            <p:cNvPr id="44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1E488288-C869-40FF-956A-262F7224648E}"/>
                </a:ext>
              </a:extLst>
            </p:cNvPr>
            <p:cNvSpPr/>
            <p:nvPr>
              <p:custDataLst>
                <p:tags r:id="rId5"/>
              </p:custDataLst>
            </p:nvPr>
          </p:nvSpPr>
          <p:spPr>
            <a:xfrm>
              <a:off x="1263650" y="4044951"/>
              <a:ext cx="2990756" cy="876301"/>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48" name="그룹 447">
              <a:extLst>
                <a:ext uri="{FF2B5EF4-FFF2-40B4-BE49-F238E27FC236}">
                  <a16:creationId xmlns:a16="http://schemas.microsoft.com/office/drawing/2014/main" id="{EEE3F0D3-A010-447E-8D48-FC1C5955560F}"/>
                </a:ext>
              </a:extLst>
            </p:cNvPr>
            <p:cNvGrpSpPr/>
            <p:nvPr/>
          </p:nvGrpSpPr>
          <p:grpSpPr>
            <a:xfrm>
              <a:off x="1407028" y="4129560"/>
              <a:ext cx="2847379" cy="727430"/>
              <a:chOff x="1407028" y="3947071"/>
              <a:chExt cx="2847379" cy="727430"/>
            </a:xfrm>
          </p:grpSpPr>
          <p:sp>
            <p:nvSpPr>
              <p:cNvPr id="449" name="직사각형 448">
                <a:extLst>
                  <a:ext uri="{FF2B5EF4-FFF2-40B4-BE49-F238E27FC236}">
                    <a16:creationId xmlns:a16="http://schemas.microsoft.com/office/drawing/2014/main" id="{40D3D718-9472-44C9-8D65-79CDFECA31CC}"/>
                  </a:ext>
                </a:extLst>
              </p:cNvPr>
              <p:cNvSpPr/>
              <p:nvPr/>
            </p:nvSpPr>
            <p:spPr>
              <a:xfrm>
                <a:off x="1553674" y="4441721"/>
                <a:ext cx="1479495" cy="232780"/>
              </a:xfrm>
              <a:prstGeom prst="rect">
                <a:avLst/>
              </a:prstGeom>
            </p:spPr>
            <p:txBody>
              <a:bodyPr wrap="none">
                <a:spAutoFit/>
              </a:bodyPr>
              <a:lstStyle/>
              <a:p>
                <a:r>
                  <a:rPr lang="ko-KR" altLang="en-US" sz="700" dirty="0">
                    <a:latin typeface="Segoe UI" panose="020B0502040204020203" pitchFamily="34" charset="0"/>
                    <a:ea typeface="맑은 고딕" panose="020B0503020000020004" pitchFamily="50" charset="-127"/>
                    <a:cs typeface="Segoe UI" panose="020B0502040204020203" pitchFamily="34" charset="0"/>
                  </a:rPr>
                  <a:t>공용메모 </a:t>
                </a:r>
                <a:r>
                  <a:rPr lang="en-US" altLang="ko-KR" sz="700" dirty="0">
                    <a:latin typeface="Segoe UI" panose="020B0502040204020203" pitchFamily="34" charset="0"/>
                    <a:ea typeface="맑은 고딕" panose="020B0503020000020004" pitchFamily="50" charset="-127"/>
                    <a:cs typeface="Segoe UI" panose="020B0502040204020203" pitchFamily="34" charset="0"/>
                  </a:rPr>
                  <a:t>| 2020.06.01 11:20</a:t>
                </a:r>
                <a:endParaRPr lang="ko-KR" altLang="en-US" sz="1100" dirty="0"/>
              </a:p>
            </p:txBody>
          </p:sp>
          <p:cxnSp>
            <p:nvCxnSpPr>
              <p:cNvPr id="450" name="Line">
                <a:extLst>
                  <a:ext uri="{FF2B5EF4-FFF2-40B4-BE49-F238E27FC236}">
                    <a16:creationId xmlns:a16="http://schemas.microsoft.com/office/drawing/2014/main" id="{90A75E12-8305-4F5F-BAE1-BCB83951C73D}"/>
                  </a:ext>
                </a:extLst>
              </p:cNvPr>
              <p:cNvCxnSpPr>
                <a:cxnSpLocks/>
              </p:cNvCxnSpPr>
              <p:nvPr/>
            </p:nvCxnSpPr>
            <p:spPr bwMode="auto">
              <a:xfrm>
                <a:off x="1407028" y="4385251"/>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1" name="직사각형 450">
                <a:extLst>
                  <a:ext uri="{FF2B5EF4-FFF2-40B4-BE49-F238E27FC236}">
                    <a16:creationId xmlns:a16="http://schemas.microsoft.com/office/drawing/2014/main" id="{67BB7A37-5025-4237-9EE2-7FCE0956B918}"/>
                  </a:ext>
                </a:extLst>
              </p:cNvPr>
              <p:cNvSpPr/>
              <p:nvPr/>
            </p:nvSpPr>
            <p:spPr>
              <a:xfrm>
                <a:off x="1556463" y="3947071"/>
                <a:ext cx="2697944" cy="393935"/>
              </a:xfrm>
              <a:prstGeom prst="rect">
                <a:avLst/>
              </a:prstGeom>
            </p:spPr>
            <p:txBody>
              <a:bodyPr wrap="square">
                <a:spAutoFit/>
              </a:bodyPr>
              <a:lstStyle/>
              <a:p>
                <a:r>
                  <a:rPr lang="ko-KR" altLang="en-US" sz="800" b="1" dirty="0">
                    <a:latin typeface="Segoe UI" panose="020B0502040204020203" pitchFamily="34" charset="0"/>
                    <a:ea typeface="맑은 고딕" panose="020B0503020000020004" pitchFamily="50" charset="-127"/>
                    <a:cs typeface="Segoe UI" panose="020B0502040204020203" pitchFamily="34" charset="0"/>
                  </a:rPr>
                  <a:t>오전 </a:t>
                </a:r>
                <a:r>
                  <a:rPr lang="en-US" altLang="ko-KR" sz="800" b="1" dirty="0">
                    <a:latin typeface="Segoe UI" panose="020B0502040204020203" pitchFamily="34" charset="0"/>
                    <a:ea typeface="맑은 고딕" panose="020B0503020000020004" pitchFamily="50" charset="-127"/>
                    <a:cs typeface="Segoe UI" panose="020B0502040204020203" pitchFamily="34" charset="0"/>
                  </a:rPr>
                  <a:t>10</a:t>
                </a:r>
                <a:r>
                  <a:rPr lang="ko-KR" altLang="en-US" sz="800" b="1" dirty="0">
                    <a:latin typeface="Segoe UI" panose="020B0502040204020203" pitchFamily="34" charset="0"/>
                    <a:ea typeface="맑은 고딕" panose="020B0503020000020004" pitchFamily="50" charset="-127"/>
                    <a:cs typeface="Segoe UI" panose="020B0502040204020203" pitchFamily="34" charset="0"/>
                  </a:rPr>
                  <a:t>시까지 설치를 완료해달라고 하여 관련부서로 전달함</a:t>
                </a:r>
                <a:endParaRPr lang="ko-KR" altLang="en-US" sz="1200" b="1" dirty="0"/>
              </a:p>
            </p:txBody>
          </p:sp>
        </p:grpSp>
      </p:grpSp>
      <p:sp>
        <p:nvSpPr>
          <p:cNvPr id="452" name="자유형: 도형 451">
            <a:extLst>
              <a:ext uri="{FF2B5EF4-FFF2-40B4-BE49-F238E27FC236}">
                <a16:creationId xmlns:a16="http://schemas.microsoft.com/office/drawing/2014/main" id="{71B4900F-7C72-4BBD-A2C5-426F7E24D308}"/>
              </a:ext>
            </a:extLst>
          </p:cNvPr>
          <p:cNvSpPr/>
          <p:nvPr/>
        </p:nvSpPr>
        <p:spPr>
          <a:xfrm>
            <a:off x="393952" y="5846343"/>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64B142AF-339A-4799-9704-85BCFF306993}"/>
              </a:ext>
            </a:extLst>
          </p:cNvPr>
          <p:cNvSpPr/>
          <p:nvPr>
            <p:custDataLst>
              <p:tags r:id="rId4"/>
            </p:custDataLst>
          </p:nvPr>
        </p:nvSpPr>
        <p:spPr>
          <a:xfrm>
            <a:off x="300975" y="4121302"/>
            <a:ext cx="2570303" cy="753107"/>
          </a:xfrm>
          <a:prstGeom prst="roundRect">
            <a:avLst>
              <a:gd name="adj" fmla="val 17723"/>
            </a:avLst>
          </a:prstGeom>
          <a:solidFill>
            <a:srgbClr val="F2F2F2">
              <a:alpha val="60000"/>
            </a:srgbClr>
          </a:solidFill>
          <a:ln w="19050">
            <a:solidFill>
              <a:srgbClr val="E6097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2" name="자유형: 도형 11">
            <a:extLst>
              <a:ext uri="{FF2B5EF4-FFF2-40B4-BE49-F238E27FC236}">
                <a16:creationId xmlns:a16="http://schemas.microsoft.com/office/drawing/2014/main" id="{4D9B1221-FF68-4DC5-B28B-9ED83A73F96B}"/>
              </a:ext>
            </a:extLst>
          </p:cNvPr>
          <p:cNvSpPr/>
          <p:nvPr/>
        </p:nvSpPr>
        <p:spPr>
          <a:xfrm>
            <a:off x="384078" y="4234294"/>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chemeClr val="bg1">
              <a:lumMod val="65000"/>
            </a:schemeClr>
          </a:solidFill>
          <a:ln w="12700" cap="flat">
            <a:solidFill>
              <a:schemeClr val="tx1"/>
            </a:solidFill>
            <a:prstDash val="solid"/>
            <a:miter/>
          </a:ln>
        </p:spPr>
        <p:txBody>
          <a:bodyPr rtlCol="0" anchor="ctr"/>
          <a:lstStyle/>
          <a:p>
            <a:endParaRPr lang="ko-KR" altLang="en-US" sz="1600"/>
          </a:p>
        </p:txBody>
      </p:sp>
      <p:sp>
        <p:nvSpPr>
          <p:cNvPr id="455" name="Text Box">
            <a:extLst>
              <a:ext uri="{FF2B5EF4-FFF2-40B4-BE49-F238E27FC236}">
                <a16:creationId xmlns:a16="http://schemas.microsoft.com/office/drawing/2014/main" id="{57A69C25-1801-4255-AD7C-7D9061B2DC2D}"/>
              </a:ext>
            </a:extLst>
          </p:cNvPr>
          <p:cNvSpPr>
            <a:spLocks/>
          </p:cNvSpPr>
          <p:nvPr/>
        </p:nvSpPr>
        <p:spPr bwMode="auto">
          <a:xfrm>
            <a:off x="788238" y="4373609"/>
            <a:ext cx="695624" cy="220426"/>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삭제</a:t>
            </a:r>
            <a:endParaRPr lang="en-US" sz="800" b="1" dirty="0">
              <a:solidFill>
                <a:schemeClr val="bg1">
                  <a:lumMod val="65000"/>
                </a:schemeClr>
              </a:solidFill>
              <a:latin typeface="+mn-ea"/>
            </a:endParaRPr>
          </a:p>
        </p:txBody>
      </p:sp>
      <p:sp>
        <p:nvSpPr>
          <p:cNvPr id="456" name="Text Box">
            <a:extLst>
              <a:ext uri="{FF2B5EF4-FFF2-40B4-BE49-F238E27FC236}">
                <a16:creationId xmlns:a16="http://schemas.microsoft.com/office/drawing/2014/main" id="{99E81309-34B0-4947-95B5-62B62A433D3B}"/>
              </a:ext>
            </a:extLst>
          </p:cNvPr>
          <p:cNvSpPr>
            <a:spLocks/>
          </p:cNvSpPr>
          <p:nvPr/>
        </p:nvSpPr>
        <p:spPr bwMode="auto">
          <a:xfrm>
            <a:off x="1554469" y="4369607"/>
            <a:ext cx="695624" cy="220426"/>
          </a:xfrm>
          <a:prstGeom prst="roundRect">
            <a:avLst>
              <a:gd name="adj" fmla="val 41577"/>
            </a:avLst>
          </a:prstGeom>
          <a:solidFill>
            <a:srgbClr val="E6097F"/>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수정</a:t>
            </a:r>
            <a:endParaRPr lang="en-US" sz="800" b="1" dirty="0">
              <a:solidFill>
                <a:schemeClr val="bg1"/>
              </a:solidFill>
              <a:latin typeface="+mn-ea"/>
            </a:endParaRPr>
          </a:p>
        </p:txBody>
      </p:sp>
      <p:sp>
        <p:nvSpPr>
          <p:cNvPr id="13" name="TextBox 12">
            <a:extLst>
              <a:ext uri="{FF2B5EF4-FFF2-40B4-BE49-F238E27FC236}">
                <a16:creationId xmlns:a16="http://schemas.microsoft.com/office/drawing/2014/main" id="{C6B1FAB8-14F3-4F55-A32B-BE7E557D2854}"/>
              </a:ext>
            </a:extLst>
          </p:cNvPr>
          <p:cNvSpPr txBox="1"/>
          <p:nvPr/>
        </p:nvSpPr>
        <p:spPr>
          <a:xfrm>
            <a:off x="53134" y="3926517"/>
            <a:ext cx="382939"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459" name="TextBox 458">
            <a:extLst>
              <a:ext uri="{FF2B5EF4-FFF2-40B4-BE49-F238E27FC236}">
                <a16:creationId xmlns:a16="http://schemas.microsoft.com/office/drawing/2014/main" id="{555E28D3-1A18-423D-852C-3B117EA8B87B}"/>
              </a:ext>
            </a:extLst>
          </p:cNvPr>
          <p:cNvSpPr txBox="1"/>
          <p:nvPr/>
        </p:nvSpPr>
        <p:spPr>
          <a:xfrm>
            <a:off x="234374" y="4880169"/>
            <a:ext cx="308193" cy="307777"/>
          </a:xfrm>
          <a:prstGeom prst="rect">
            <a:avLst/>
          </a:prstGeom>
          <a:noFill/>
        </p:spPr>
        <p:txBody>
          <a:bodyPr wrap="square">
            <a:spAutoFit/>
          </a:bodyPr>
          <a:lstStyle/>
          <a:p>
            <a:r>
              <a:rPr lang="ko-KR" altLang="en-US" sz="1400" b="1" i="0" spc="0" dirty="0">
                <a:solidFill>
                  <a:srgbClr val="FF0000"/>
                </a:solidFill>
                <a:effectLst/>
                <a:latin typeface="+mn-ea"/>
                <a:ea typeface="+mn-ea"/>
              </a:rPr>
              <a:t>④</a:t>
            </a:r>
            <a:endParaRPr lang="ko-KR" altLang="en-US" dirty="0"/>
          </a:p>
        </p:txBody>
      </p:sp>
      <p:sp>
        <p:nvSpPr>
          <p:cNvPr id="460" name="TextBox 459">
            <a:extLst>
              <a:ext uri="{FF2B5EF4-FFF2-40B4-BE49-F238E27FC236}">
                <a16:creationId xmlns:a16="http://schemas.microsoft.com/office/drawing/2014/main" id="{8CED84C2-B5A0-42B5-AB60-A58EFC7E1C69}"/>
              </a:ext>
            </a:extLst>
          </p:cNvPr>
          <p:cNvSpPr txBox="1"/>
          <p:nvPr/>
        </p:nvSpPr>
        <p:spPr>
          <a:xfrm>
            <a:off x="3016083" y="4346791"/>
            <a:ext cx="308193" cy="307777"/>
          </a:xfrm>
          <a:prstGeom prst="rect">
            <a:avLst/>
          </a:prstGeom>
          <a:noFill/>
        </p:spPr>
        <p:txBody>
          <a:bodyPr wrap="square">
            <a:spAutoFit/>
          </a:bodyPr>
          <a:lstStyle/>
          <a:p>
            <a:r>
              <a:rPr lang="ko-KR" altLang="en-US" sz="1400" b="1" i="0" spc="0" dirty="0">
                <a:solidFill>
                  <a:srgbClr val="FF0000"/>
                </a:solidFill>
                <a:effectLst/>
                <a:latin typeface="+mn-ea"/>
                <a:ea typeface="+mn-ea"/>
              </a:rPr>
              <a:t>④</a:t>
            </a:r>
            <a:endParaRPr lang="ko-KR" altLang="en-US" dirty="0"/>
          </a:p>
        </p:txBody>
      </p:sp>
      <p:sp>
        <p:nvSpPr>
          <p:cNvPr id="16" name="직사각형 15">
            <a:extLst>
              <a:ext uri="{FF2B5EF4-FFF2-40B4-BE49-F238E27FC236}">
                <a16:creationId xmlns:a16="http://schemas.microsoft.com/office/drawing/2014/main" id="{5F47E905-8C40-45ED-98DC-BFA4476B9995}"/>
              </a:ext>
            </a:extLst>
          </p:cNvPr>
          <p:cNvSpPr/>
          <p:nvPr/>
        </p:nvSpPr>
        <p:spPr>
          <a:xfrm>
            <a:off x="3286623" y="4614132"/>
            <a:ext cx="103640" cy="103146"/>
          </a:xfrm>
          <a:prstGeom prst="rect">
            <a:avLst/>
          </a:prstGeom>
          <a:solidFill>
            <a:schemeClr val="bg1">
              <a:lumMod val="6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461" name="TextBox 460">
            <a:extLst>
              <a:ext uri="{FF2B5EF4-FFF2-40B4-BE49-F238E27FC236}">
                <a16:creationId xmlns:a16="http://schemas.microsoft.com/office/drawing/2014/main" id="{1DFE7112-D6AC-4EDF-AE5E-F050373D73E8}"/>
              </a:ext>
            </a:extLst>
          </p:cNvPr>
          <p:cNvSpPr txBox="1"/>
          <p:nvPr/>
        </p:nvSpPr>
        <p:spPr>
          <a:xfrm>
            <a:off x="-21884" y="5387496"/>
            <a:ext cx="342515" cy="307777"/>
          </a:xfrm>
          <a:prstGeom prst="rect">
            <a:avLst/>
          </a:prstGeom>
          <a:noFill/>
        </p:spPr>
        <p:txBody>
          <a:bodyPr wrap="square">
            <a:spAutoFit/>
          </a:bodyPr>
          <a:lstStyle/>
          <a:p>
            <a:r>
              <a:rPr lang="ko-KR" altLang="en-US" sz="1400" b="1" i="0" spc="0" dirty="0">
                <a:solidFill>
                  <a:srgbClr val="FF0000"/>
                </a:solidFill>
                <a:effectLst/>
                <a:latin typeface="+mn-ea"/>
                <a:ea typeface="+mn-ea"/>
              </a:rPr>
              <a:t>⑤</a:t>
            </a:r>
            <a:endParaRPr lang="ko-KR" altLang="en-US" dirty="0"/>
          </a:p>
        </p:txBody>
      </p:sp>
      <p:grpSp>
        <p:nvGrpSpPr>
          <p:cNvPr id="453" name="그룹 452">
            <a:extLst>
              <a:ext uri="{FF2B5EF4-FFF2-40B4-BE49-F238E27FC236}">
                <a16:creationId xmlns:a16="http://schemas.microsoft.com/office/drawing/2014/main" id="{A91D432C-6802-469A-883E-55E974BB6102}"/>
              </a:ext>
            </a:extLst>
          </p:cNvPr>
          <p:cNvGrpSpPr/>
          <p:nvPr/>
        </p:nvGrpSpPr>
        <p:grpSpPr>
          <a:xfrm>
            <a:off x="3296019" y="1397601"/>
            <a:ext cx="5095083" cy="272157"/>
            <a:chOff x="3296019" y="1622189"/>
            <a:chExt cx="5095083" cy="272157"/>
          </a:xfrm>
        </p:grpSpPr>
        <p:sp>
          <p:nvSpPr>
            <p:cNvPr id="454" name="자유형: 도형 453">
              <a:extLst>
                <a:ext uri="{FF2B5EF4-FFF2-40B4-BE49-F238E27FC236}">
                  <a16:creationId xmlns:a16="http://schemas.microsoft.com/office/drawing/2014/main" id="{9048B547-7DC9-434F-82D4-D8B43AB1E508}"/>
                </a:ext>
              </a:extLst>
            </p:cNvPr>
            <p:cNvSpPr/>
            <p:nvPr/>
          </p:nvSpPr>
          <p:spPr>
            <a:xfrm>
              <a:off x="3296019" y="1667837"/>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458" name="TextBox 457">
              <a:extLst>
                <a:ext uri="{FF2B5EF4-FFF2-40B4-BE49-F238E27FC236}">
                  <a16:creationId xmlns:a16="http://schemas.microsoft.com/office/drawing/2014/main" id="{B24D7C67-2E43-4251-96D8-DEFE2DD2FE2D}"/>
                </a:ext>
              </a:extLst>
            </p:cNvPr>
            <p:cNvSpPr txBox="1"/>
            <p:nvPr/>
          </p:nvSpPr>
          <p:spPr>
            <a:xfrm>
              <a:off x="4130170" y="1627290"/>
              <a:ext cx="441146" cy="246221"/>
            </a:xfrm>
            <a:prstGeom prst="rect">
              <a:avLst/>
            </a:prstGeom>
            <a:noFill/>
          </p:spPr>
          <p:txBody>
            <a:bodyPr wrap="none" rtlCol="0">
              <a:spAutoFit/>
            </a:bodyPr>
            <a:lstStyle/>
            <a:p>
              <a:r>
                <a:rPr lang="ko-KR" altLang="en-US" sz="1000" b="1" dirty="0"/>
                <a:t>이름</a:t>
              </a:r>
            </a:p>
          </p:txBody>
        </p:sp>
        <p:sp>
          <p:nvSpPr>
            <p:cNvPr id="468" name="TextBox 467">
              <a:extLst>
                <a:ext uri="{FF2B5EF4-FFF2-40B4-BE49-F238E27FC236}">
                  <a16:creationId xmlns:a16="http://schemas.microsoft.com/office/drawing/2014/main" id="{B1EFCAD3-03CB-451B-A170-070D7741D02E}"/>
                </a:ext>
              </a:extLst>
            </p:cNvPr>
            <p:cNvSpPr txBox="1"/>
            <p:nvPr/>
          </p:nvSpPr>
          <p:spPr>
            <a:xfrm>
              <a:off x="5111743" y="1648125"/>
              <a:ext cx="569388" cy="246221"/>
            </a:xfrm>
            <a:prstGeom prst="rect">
              <a:avLst/>
            </a:prstGeom>
            <a:noFill/>
          </p:spPr>
          <p:txBody>
            <a:bodyPr wrap="none" rtlCol="0">
              <a:spAutoFit/>
            </a:bodyPr>
            <a:lstStyle/>
            <a:p>
              <a:pPr algn="ctr"/>
              <a:r>
                <a:rPr lang="ko-KR" altLang="en-US" sz="1000" b="1" dirty="0"/>
                <a:t>연락처</a:t>
              </a:r>
            </a:p>
          </p:txBody>
        </p:sp>
        <p:sp>
          <p:nvSpPr>
            <p:cNvPr id="475" name="TextBox 474">
              <a:extLst>
                <a:ext uri="{FF2B5EF4-FFF2-40B4-BE49-F238E27FC236}">
                  <a16:creationId xmlns:a16="http://schemas.microsoft.com/office/drawing/2014/main" id="{1C12360C-BB74-468E-8170-3E0C5824F992}"/>
                </a:ext>
              </a:extLst>
            </p:cNvPr>
            <p:cNvSpPr txBox="1"/>
            <p:nvPr/>
          </p:nvSpPr>
          <p:spPr>
            <a:xfrm>
              <a:off x="6563322" y="1622189"/>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sp>
          <p:nvSpPr>
            <p:cNvPr id="476" name="TextBox 475">
              <a:extLst>
                <a:ext uri="{FF2B5EF4-FFF2-40B4-BE49-F238E27FC236}">
                  <a16:creationId xmlns:a16="http://schemas.microsoft.com/office/drawing/2014/main" id="{319ADC3B-9B7F-4ECD-82FE-C8FDD192F1FE}"/>
                </a:ext>
              </a:extLst>
            </p:cNvPr>
            <p:cNvSpPr txBox="1"/>
            <p:nvPr/>
          </p:nvSpPr>
          <p:spPr>
            <a:xfrm>
              <a:off x="5951796" y="1624744"/>
              <a:ext cx="569388" cy="246221"/>
            </a:xfrm>
            <a:prstGeom prst="rect">
              <a:avLst/>
            </a:prstGeom>
            <a:noFill/>
          </p:spPr>
          <p:txBody>
            <a:bodyPr wrap="none" rtlCol="0">
              <a:spAutoFit/>
            </a:bodyPr>
            <a:lstStyle/>
            <a:p>
              <a:pPr algn="ctr"/>
              <a:r>
                <a:rPr lang="ko-KR" altLang="en-US" sz="1000" b="1" dirty="0"/>
                <a:t>연락처</a:t>
              </a:r>
            </a:p>
          </p:txBody>
        </p:sp>
      </p:grpSp>
      <p:grpSp>
        <p:nvGrpSpPr>
          <p:cNvPr id="19" name="그룹 18">
            <a:extLst>
              <a:ext uri="{FF2B5EF4-FFF2-40B4-BE49-F238E27FC236}">
                <a16:creationId xmlns:a16="http://schemas.microsoft.com/office/drawing/2014/main" id="{76812110-C77E-4250-BEA0-98DFA57C0B75}"/>
              </a:ext>
            </a:extLst>
          </p:cNvPr>
          <p:cNvGrpSpPr/>
          <p:nvPr/>
        </p:nvGrpSpPr>
        <p:grpSpPr>
          <a:xfrm>
            <a:off x="6519658" y="1933678"/>
            <a:ext cx="281917" cy="285412"/>
            <a:chOff x="6519658" y="1907487"/>
            <a:chExt cx="281917" cy="285412"/>
          </a:xfrm>
        </p:grpSpPr>
        <p:sp>
          <p:nvSpPr>
            <p:cNvPr id="17" name="Oval">
              <a:extLst>
                <a:ext uri="{FF2B5EF4-FFF2-40B4-BE49-F238E27FC236}">
                  <a16:creationId xmlns:a16="http://schemas.microsoft.com/office/drawing/2014/main" id="{060A65C6-B187-4E25-BCFE-BB9CD99C7872}"/>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8" name="그래픽 17" descr="미래">
              <a:extLst>
                <a:ext uri="{FF2B5EF4-FFF2-40B4-BE49-F238E27FC236}">
                  <a16:creationId xmlns:a16="http://schemas.microsoft.com/office/drawing/2014/main" id="{4D0CEF01-650C-4CF1-B1A2-880508E25257}"/>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481" name="그룹 480">
            <a:extLst>
              <a:ext uri="{FF2B5EF4-FFF2-40B4-BE49-F238E27FC236}">
                <a16:creationId xmlns:a16="http://schemas.microsoft.com/office/drawing/2014/main" id="{50495FC1-F637-4047-B26C-B9873B884BC5}"/>
              </a:ext>
            </a:extLst>
          </p:cNvPr>
          <p:cNvGrpSpPr/>
          <p:nvPr/>
        </p:nvGrpSpPr>
        <p:grpSpPr>
          <a:xfrm>
            <a:off x="6521595" y="2443270"/>
            <a:ext cx="281917" cy="285412"/>
            <a:chOff x="6519658" y="1907487"/>
            <a:chExt cx="281917" cy="285412"/>
          </a:xfrm>
        </p:grpSpPr>
        <p:sp>
          <p:nvSpPr>
            <p:cNvPr id="482" name="Oval">
              <a:extLst>
                <a:ext uri="{FF2B5EF4-FFF2-40B4-BE49-F238E27FC236}">
                  <a16:creationId xmlns:a16="http://schemas.microsoft.com/office/drawing/2014/main" id="{EE68E5E8-3298-41F8-BCC6-2605AD6ADB13}"/>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2" name="그래픽 491" descr="미래">
              <a:extLst>
                <a:ext uri="{FF2B5EF4-FFF2-40B4-BE49-F238E27FC236}">
                  <a16:creationId xmlns:a16="http://schemas.microsoft.com/office/drawing/2014/main" id="{42A439CD-83BB-4F39-BBE4-3B43BB592F0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493" name="그룹 492">
            <a:extLst>
              <a:ext uri="{FF2B5EF4-FFF2-40B4-BE49-F238E27FC236}">
                <a16:creationId xmlns:a16="http://schemas.microsoft.com/office/drawing/2014/main" id="{1A46B245-A0D5-4714-9040-A98A11AC0AA8}"/>
              </a:ext>
            </a:extLst>
          </p:cNvPr>
          <p:cNvGrpSpPr/>
          <p:nvPr/>
        </p:nvGrpSpPr>
        <p:grpSpPr>
          <a:xfrm>
            <a:off x="6527636" y="2951835"/>
            <a:ext cx="281917" cy="285412"/>
            <a:chOff x="6519658" y="1907487"/>
            <a:chExt cx="281917" cy="285412"/>
          </a:xfrm>
        </p:grpSpPr>
        <p:sp>
          <p:nvSpPr>
            <p:cNvPr id="500" name="Oval">
              <a:extLst>
                <a:ext uri="{FF2B5EF4-FFF2-40B4-BE49-F238E27FC236}">
                  <a16:creationId xmlns:a16="http://schemas.microsoft.com/office/drawing/2014/main" id="{710DD9E8-90E1-47FA-B078-0089B9F75085}"/>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01" name="그래픽 500" descr="미래">
              <a:extLst>
                <a:ext uri="{FF2B5EF4-FFF2-40B4-BE49-F238E27FC236}">
                  <a16:creationId xmlns:a16="http://schemas.microsoft.com/office/drawing/2014/main" id="{1163F4C2-98C7-43C9-918B-350337DD85A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502" name="그룹 501">
            <a:extLst>
              <a:ext uri="{FF2B5EF4-FFF2-40B4-BE49-F238E27FC236}">
                <a16:creationId xmlns:a16="http://schemas.microsoft.com/office/drawing/2014/main" id="{4CEB2482-D9FE-41B2-AD45-91A2D9578709}"/>
              </a:ext>
            </a:extLst>
          </p:cNvPr>
          <p:cNvGrpSpPr/>
          <p:nvPr/>
        </p:nvGrpSpPr>
        <p:grpSpPr>
          <a:xfrm>
            <a:off x="6517306" y="3468310"/>
            <a:ext cx="281917" cy="285412"/>
            <a:chOff x="6519658" y="1907487"/>
            <a:chExt cx="281917" cy="285412"/>
          </a:xfrm>
        </p:grpSpPr>
        <p:sp>
          <p:nvSpPr>
            <p:cNvPr id="503" name="Oval">
              <a:extLst>
                <a:ext uri="{FF2B5EF4-FFF2-40B4-BE49-F238E27FC236}">
                  <a16:creationId xmlns:a16="http://schemas.microsoft.com/office/drawing/2014/main" id="{7E6E5E87-A1ED-4A0F-8AF4-ADF74BAAA60D}"/>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04" name="그래픽 503" descr="미래">
              <a:extLst>
                <a:ext uri="{FF2B5EF4-FFF2-40B4-BE49-F238E27FC236}">
                  <a16:creationId xmlns:a16="http://schemas.microsoft.com/office/drawing/2014/main" id="{02139556-B430-4BE8-A874-19489B4410F5}"/>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505" name="그룹 504">
            <a:extLst>
              <a:ext uri="{FF2B5EF4-FFF2-40B4-BE49-F238E27FC236}">
                <a16:creationId xmlns:a16="http://schemas.microsoft.com/office/drawing/2014/main" id="{1732A242-07C1-467B-952F-1A933B6F2AEC}"/>
              </a:ext>
            </a:extLst>
          </p:cNvPr>
          <p:cNvGrpSpPr/>
          <p:nvPr/>
        </p:nvGrpSpPr>
        <p:grpSpPr>
          <a:xfrm>
            <a:off x="6506976" y="3984785"/>
            <a:ext cx="281917" cy="285412"/>
            <a:chOff x="6519658" y="1907487"/>
            <a:chExt cx="281917" cy="285412"/>
          </a:xfrm>
        </p:grpSpPr>
        <p:sp>
          <p:nvSpPr>
            <p:cNvPr id="506" name="Oval">
              <a:extLst>
                <a:ext uri="{FF2B5EF4-FFF2-40B4-BE49-F238E27FC236}">
                  <a16:creationId xmlns:a16="http://schemas.microsoft.com/office/drawing/2014/main" id="{31A23996-87DB-48D2-B752-3DC1FE371106}"/>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25" name="그래픽 524" descr="미래">
              <a:extLst>
                <a:ext uri="{FF2B5EF4-FFF2-40B4-BE49-F238E27FC236}">
                  <a16:creationId xmlns:a16="http://schemas.microsoft.com/office/drawing/2014/main" id="{737A47CB-76D2-4CF3-9645-604D119791D4}"/>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526" name="그룹 525">
            <a:extLst>
              <a:ext uri="{FF2B5EF4-FFF2-40B4-BE49-F238E27FC236}">
                <a16:creationId xmlns:a16="http://schemas.microsoft.com/office/drawing/2014/main" id="{7E30138D-5FED-454B-BD7A-68FB240D6D95}"/>
              </a:ext>
            </a:extLst>
          </p:cNvPr>
          <p:cNvGrpSpPr/>
          <p:nvPr/>
        </p:nvGrpSpPr>
        <p:grpSpPr>
          <a:xfrm>
            <a:off x="6502245" y="4524440"/>
            <a:ext cx="281917" cy="285412"/>
            <a:chOff x="6519658" y="1907487"/>
            <a:chExt cx="281917" cy="285412"/>
          </a:xfrm>
        </p:grpSpPr>
        <p:sp>
          <p:nvSpPr>
            <p:cNvPr id="531" name="Oval">
              <a:extLst>
                <a:ext uri="{FF2B5EF4-FFF2-40B4-BE49-F238E27FC236}">
                  <a16:creationId xmlns:a16="http://schemas.microsoft.com/office/drawing/2014/main" id="{EF82B7FD-D23F-4A0D-8DD1-0BE547C1650B}"/>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35" name="그래픽 534" descr="미래">
              <a:extLst>
                <a:ext uri="{FF2B5EF4-FFF2-40B4-BE49-F238E27FC236}">
                  <a16:creationId xmlns:a16="http://schemas.microsoft.com/office/drawing/2014/main" id="{AE904517-9355-46BC-8EF9-C314CE8D3AB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536" name="그룹 535">
            <a:extLst>
              <a:ext uri="{FF2B5EF4-FFF2-40B4-BE49-F238E27FC236}">
                <a16:creationId xmlns:a16="http://schemas.microsoft.com/office/drawing/2014/main" id="{FF4205E4-FCA1-4127-8527-9BCEB1072214}"/>
              </a:ext>
            </a:extLst>
          </p:cNvPr>
          <p:cNvGrpSpPr/>
          <p:nvPr/>
        </p:nvGrpSpPr>
        <p:grpSpPr>
          <a:xfrm>
            <a:off x="6497514" y="5064095"/>
            <a:ext cx="281917" cy="285412"/>
            <a:chOff x="6519658" y="1907487"/>
            <a:chExt cx="281917" cy="285412"/>
          </a:xfrm>
        </p:grpSpPr>
        <p:sp>
          <p:nvSpPr>
            <p:cNvPr id="537" name="Oval">
              <a:extLst>
                <a:ext uri="{FF2B5EF4-FFF2-40B4-BE49-F238E27FC236}">
                  <a16:creationId xmlns:a16="http://schemas.microsoft.com/office/drawing/2014/main" id="{B0AB9316-F5FD-459E-B803-CF7FDC6F7A40}"/>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38" name="그래픽 537" descr="미래">
              <a:extLst>
                <a:ext uri="{FF2B5EF4-FFF2-40B4-BE49-F238E27FC236}">
                  <a16:creationId xmlns:a16="http://schemas.microsoft.com/office/drawing/2014/main" id="{232A28E0-33C6-480E-AAE8-D4AD34B4FDA4}"/>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539" name="그룹 538">
            <a:extLst>
              <a:ext uri="{FF2B5EF4-FFF2-40B4-BE49-F238E27FC236}">
                <a16:creationId xmlns:a16="http://schemas.microsoft.com/office/drawing/2014/main" id="{16494F91-A135-4BF4-B5B2-16B3F84004D2}"/>
              </a:ext>
            </a:extLst>
          </p:cNvPr>
          <p:cNvGrpSpPr/>
          <p:nvPr/>
        </p:nvGrpSpPr>
        <p:grpSpPr>
          <a:xfrm>
            <a:off x="6493681" y="5555556"/>
            <a:ext cx="281917" cy="285412"/>
            <a:chOff x="6519658" y="1907487"/>
            <a:chExt cx="281917" cy="285412"/>
          </a:xfrm>
        </p:grpSpPr>
        <p:sp>
          <p:nvSpPr>
            <p:cNvPr id="540" name="Oval">
              <a:extLst>
                <a:ext uri="{FF2B5EF4-FFF2-40B4-BE49-F238E27FC236}">
                  <a16:creationId xmlns:a16="http://schemas.microsoft.com/office/drawing/2014/main" id="{54D28D63-EA67-4D92-AA78-DD19C6D6DB19}"/>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41" name="그래픽 540" descr="미래">
              <a:extLst>
                <a:ext uri="{FF2B5EF4-FFF2-40B4-BE49-F238E27FC236}">
                  <a16:creationId xmlns:a16="http://schemas.microsoft.com/office/drawing/2014/main" id="{0CEDBDB0-F329-42FA-980A-2DD99DD529BC}"/>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grpSp>
        <p:nvGrpSpPr>
          <p:cNvPr id="542" name="그룹 541">
            <a:extLst>
              <a:ext uri="{FF2B5EF4-FFF2-40B4-BE49-F238E27FC236}">
                <a16:creationId xmlns:a16="http://schemas.microsoft.com/office/drawing/2014/main" id="{30051686-5075-4D91-BDC7-D88EAFC79880}"/>
              </a:ext>
            </a:extLst>
          </p:cNvPr>
          <p:cNvGrpSpPr/>
          <p:nvPr/>
        </p:nvGrpSpPr>
        <p:grpSpPr>
          <a:xfrm>
            <a:off x="6488007" y="6057963"/>
            <a:ext cx="281917" cy="285412"/>
            <a:chOff x="6519658" y="1907487"/>
            <a:chExt cx="281917" cy="285412"/>
          </a:xfrm>
        </p:grpSpPr>
        <p:sp>
          <p:nvSpPr>
            <p:cNvPr id="543" name="Oval">
              <a:extLst>
                <a:ext uri="{FF2B5EF4-FFF2-40B4-BE49-F238E27FC236}">
                  <a16:creationId xmlns:a16="http://schemas.microsoft.com/office/drawing/2014/main" id="{B0AA8E05-220B-48C2-8136-B9A2BBC0BE05}"/>
                </a:ext>
              </a:extLst>
            </p:cNvPr>
            <p:cNvSpPr/>
            <p:nvPr/>
          </p:nvSpPr>
          <p:spPr>
            <a:xfrm>
              <a:off x="6519658" y="1907487"/>
              <a:ext cx="281917" cy="285412"/>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44" name="그래픽 543" descr="미래">
              <a:extLst>
                <a:ext uri="{FF2B5EF4-FFF2-40B4-BE49-F238E27FC236}">
                  <a16:creationId xmlns:a16="http://schemas.microsoft.com/office/drawing/2014/main" id="{D642236B-FA64-4736-9CFA-BEEBEC26D939}"/>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541905" y="1928551"/>
              <a:ext cx="241298" cy="243191"/>
            </a:xfrm>
            <a:prstGeom prst="rect">
              <a:avLst/>
            </a:prstGeom>
          </p:spPr>
        </p:pic>
      </p:grpSp>
    </p:spTree>
    <p:extLst>
      <p:ext uri="{BB962C8B-B14F-4D97-AF65-F5344CB8AC3E}">
        <p14:creationId xmlns:p14="http://schemas.microsoft.com/office/powerpoint/2010/main" val="413746802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51</a:t>
            </a:fld>
            <a:endParaRPr lang="ko-KR" altLang="en-US"/>
          </a:p>
        </p:txBody>
      </p:sp>
      <p:pic>
        <p:nvPicPr>
          <p:cNvPr id="6" name="그림 5">
            <a:extLst>
              <a:ext uri="{FF2B5EF4-FFF2-40B4-BE49-F238E27FC236}">
                <a16:creationId xmlns:a16="http://schemas.microsoft.com/office/drawing/2014/main" id="{534E6463-3B97-4B66-87EB-D09AAB611456}"/>
              </a:ext>
            </a:extLst>
          </p:cNvPr>
          <p:cNvPicPr>
            <a:picLocks noChangeAspect="1"/>
          </p:cNvPicPr>
          <p:nvPr/>
        </p:nvPicPr>
        <p:blipFill>
          <a:blip r:embed="rId3"/>
          <a:srcRect/>
          <a:stretch/>
        </p:blipFill>
        <p:spPr>
          <a:xfrm>
            <a:off x="747712" y="0"/>
            <a:ext cx="10696574" cy="6852493"/>
          </a:xfrm>
          <a:prstGeom prst="rect">
            <a:avLst/>
          </a:prstGeom>
        </p:spPr>
      </p:pic>
    </p:spTree>
    <p:extLst>
      <p:ext uri="{BB962C8B-B14F-4D97-AF65-F5344CB8AC3E}">
        <p14:creationId xmlns:p14="http://schemas.microsoft.com/office/powerpoint/2010/main" val="267345954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새 메모</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graphicFrame>
        <p:nvGraphicFramePr>
          <p:cNvPr id="2" name="표 34">
            <a:extLst>
              <a:ext uri="{FF2B5EF4-FFF2-40B4-BE49-F238E27FC236}">
                <a16:creationId xmlns:a16="http://schemas.microsoft.com/office/drawing/2014/main" id="{C550E117-8F8E-4A69-B258-B43DF254CB4E}"/>
              </a:ext>
            </a:extLst>
          </p:cNvPr>
          <p:cNvGraphicFramePr>
            <a:graphicFrameLocks noGrp="1"/>
          </p:cNvGraphicFramePr>
          <p:nvPr>
            <p:extLst>
              <p:ext uri="{D42A27DB-BD31-4B8C-83A1-F6EECF244321}">
                <p14:modId xmlns:p14="http://schemas.microsoft.com/office/powerpoint/2010/main" val="2456979413"/>
              </p:ext>
            </p:extLst>
          </p:nvPr>
        </p:nvGraphicFramePr>
        <p:xfrm>
          <a:off x="8475836" y="575693"/>
          <a:ext cx="3555758" cy="4174779"/>
        </p:xfrm>
        <a:graphic>
          <a:graphicData uri="http://schemas.openxmlformats.org/drawingml/2006/table">
            <a:tbl>
              <a:tblPr firstRow="1" bandRow="1">
                <a:tableStyleId>{643F08CA-D0FD-4435-B35A-E26B1FE16940}</a:tableStyleId>
              </a:tblPr>
              <a:tblGrid>
                <a:gridCol w="416494">
                  <a:extLst>
                    <a:ext uri="{9D8B030D-6E8A-4147-A177-3AD203B41FA5}">
                      <a16:colId xmlns:a16="http://schemas.microsoft.com/office/drawing/2014/main" val="2218101312"/>
                    </a:ext>
                  </a:extLst>
                </a:gridCol>
                <a:gridCol w="3139264">
                  <a:extLst>
                    <a:ext uri="{9D8B030D-6E8A-4147-A177-3AD203B41FA5}">
                      <a16:colId xmlns:a16="http://schemas.microsoft.com/office/drawing/2014/main" val="142473082"/>
                    </a:ext>
                  </a:extLst>
                </a:gridCol>
              </a:tblGrid>
              <a:tr h="385971">
                <a:tc>
                  <a:txBody>
                    <a:bodyPr/>
                    <a:lstStyle/>
                    <a:p>
                      <a:pPr algn="ctr" latinLnBrk="1"/>
                      <a:r>
                        <a:rPr lang="en-US" altLang="ko-KR" sz="1000" dirty="0"/>
                        <a:t>1</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1"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b="0" i="0" u="none" strike="noStrike" cap="none" dirty="0">
                          <a:solidFill>
                            <a:schemeClr val="tx1"/>
                          </a:solidFill>
                          <a:latin typeface="+mj-ea"/>
                          <a:ea typeface="Arial"/>
                          <a:cs typeface="Arial"/>
                          <a:sym typeface="Arial"/>
                        </a:rPr>
                        <a:t>현행과 동일</a:t>
                      </a:r>
                      <a:endParaRPr lang="en-US" altLang="ko-KR" sz="1000" b="0" i="0" u="none" strike="noStrike" cap="none" dirty="0">
                        <a:solidFill>
                          <a:schemeClr val="tx1"/>
                        </a:solidFill>
                        <a:latin typeface="+mj-ea"/>
                        <a:ea typeface="Arial"/>
                        <a:cs typeface="Arial"/>
                        <a:sym typeface="Aria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394700123"/>
                  </a:ext>
                </a:extLst>
              </a:tr>
              <a:tr h="385971">
                <a:tc>
                  <a:txBody>
                    <a:bodyPr/>
                    <a:lstStyle/>
                    <a:p>
                      <a:pPr algn="ctr" latinLnBrk="1"/>
                      <a:r>
                        <a:rPr lang="en-US" altLang="ko-KR" sz="1000" dirty="0"/>
                        <a:t>2</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r>
                        <a:rPr lang="ko-KR" altLang="en-US" sz="1000" dirty="0">
                          <a:solidFill>
                            <a:srgbClr val="FF0000"/>
                          </a:solidFill>
                        </a:rPr>
                        <a:t>직접 이름과 전화번호 또는 전화번호를 입력</a:t>
                      </a:r>
                      <a:r>
                        <a:rPr lang="en-US" altLang="ko-KR" sz="1000" dirty="0">
                          <a:solidFill>
                            <a:srgbClr val="FF0000"/>
                          </a:solidFill>
                        </a:rPr>
                        <a:t>(</a:t>
                      </a:r>
                      <a:r>
                        <a:rPr lang="ko-KR" altLang="en-US" sz="1000" dirty="0">
                          <a:solidFill>
                            <a:srgbClr val="FF0000"/>
                          </a:solidFill>
                        </a:rPr>
                        <a:t>전화번호는 </a:t>
                      </a:r>
                      <a:r>
                        <a:rPr lang="ko-KR" altLang="en-US" sz="1000" dirty="0" err="1">
                          <a:solidFill>
                            <a:srgbClr val="FF0000"/>
                          </a:solidFill>
                        </a:rPr>
                        <a:t>필수값</a:t>
                      </a:r>
                      <a:r>
                        <a:rPr lang="en-US" altLang="ko-KR" sz="1000" dirty="0">
                          <a:solidFill>
                            <a:srgbClr val="FF0000"/>
                          </a:solidFill>
                        </a:rPr>
                        <a:t>)</a:t>
                      </a:r>
                    </a:p>
                    <a:p>
                      <a:pPr marL="171450" indent="-171450" algn="l" latinLnBrk="1">
                        <a:buFont typeface="Arial" panose="020B0604020202020204" pitchFamily="34" charset="0"/>
                        <a:buChar char="•"/>
                      </a:pPr>
                      <a:r>
                        <a:rPr lang="ko-KR" altLang="en-US" sz="1000" dirty="0">
                          <a:solidFill>
                            <a:srgbClr val="FF0000"/>
                          </a:solidFill>
                        </a:rPr>
                        <a:t>저장하면 주소록 또는 통화목록에 없던 전화번호라도 다음에 </a:t>
                      </a:r>
                      <a:r>
                        <a:rPr lang="ko-KR" altLang="en-US" sz="1000" dirty="0" err="1">
                          <a:solidFill>
                            <a:srgbClr val="FF0000"/>
                          </a:solidFill>
                        </a:rPr>
                        <a:t>수발신</a:t>
                      </a:r>
                      <a:r>
                        <a:rPr lang="ko-KR" altLang="en-US" sz="1000" dirty="0">
                          <a:solidFill>
                            <a:srgbClr val="FF0000"/>
                          </a:solidFill>
                        </a:rPr>
                        <a:t> 시에 메모를 호출</a:t>
                      </a: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1394244035"/>
                  </a:ext>
                </a:extLst>
              </a:tr>
              <a:tr h="385971">
                <a:tc>
                  <a:txBody>
                    <a:bodyPr/>
                    <a:lstStyle/>
                    <a:p>
                      <a:pPr algn="ctr" latinLnBrk="1"/>
                      <a:r>
                        <a:rPr lang="en-US" altLang="ko-KR" sz="1000" dirty="0"/>
                        <a:t>3</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282108364"/>
                  </a:ext>
                </a:extLst>
              </a:tr>
              <a:tr h="385971">
                <a:tc>
                  <a:txBody>
                    <a:bodyPr/>
                    <a:lstStyle/>
                    <a:p>
                      <a:pPr algn="ctr" latinLnBrk="1"/>
                      <a:r>
                        <a:rPr lang="en-US" altLang="ko-KR" sz="1000" dirty="0"/>
                        <a:t>4</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solidFill>
                          <a:srgbClr val="FF0000"/>
                        </a:solidFill>
                      </a:endParaRPr>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4140924388"/>
                  </a:ext>
                </a:extLst>
              </a:tr>
              <a:tr h="385971">
                <a:tc>
                  <a:txBody>
                    <a:bodyPr/>
                    <a:lstStyle/>
                    <a:p>
                      <a:pPr algn="ctr" latinLnBrk="1"/>
                      <a:r>
                        <a:rPr lang="en-US" altLang="ko-KR" sz="1000" dirty="0"/>
                        <a:t>5</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75512529"/>
                  </a:ext>
                </a:extLst>
              </a:tr>
              <a:tr h="385971">
                <a:tc>
                  <a:txBody>
                    <a:bodyPr/>
                    <a:lstStyle/>
                    <a:p>
                      <a:pPr algn="ctr" latinLnBrk="1"/>
                      <a:r>
                        <a:rPr lang="en-US" altLang="ko-KR" sz="1000" dirty="0"/>
                        <a:t>6</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992260362"/>
                  </a:ext>
                </a:extLst>
              </a:tr>
              <a:tr h="385971">
                <a:tc>
                  <a:txBody>
                    <a:bodyPr/>
                    <a:lstStyle/>
                    <a:p>
                      <a:pPr algn="ctr" latinLnBrk="1"/>
                      <a:r>
                        <a:rPr lang="en-US" altLang="ko-KR" sz="1000" dirty="0"/>
                        <a:t>7</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647477333"/>
                  </a:ext>
                </a:extLst>
              </a:tr>
              <a:tr h="385971">
                <a:tc>
                  <a:txBody>
                    <a:bodyPr/>
                    <a:lstStyle/>
                    <a:p>
                      <a:pPr algn="ctr" latinLnBrk="1"/>
                      <a:r>
                        <a:rPr lang="en-US" altLang="ko-KR" sz="1000" dirty="0"/>
                        <a:t>8</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882925928"/>
                  </a:ext>
                </a:extLst>
              </a:tr>
              <a:tr h="385971">
                <a:tc>
                  <a:txBody>
                    <a:bodyPr/>
                    <a:lstStyle/>
                    <a:p>
                      <a:pPr algn="ctr" latinLnBrk="1"/>
                      <a:r>
                        <a:rPr lang="en-US" altLang="ko-KR" sz="1000" dirty="0"/>
                        <a:t>9</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566754082"/>
                  </a:ext>
                </a:extLst>
              </a:tr>
              <a:tr h="385971">
                <a:tc>
                  <a:txBody>
                    <a:bodyPr/>
                    <a:lstStyle/>
                    <a:p>
                      <a:pPr algn="ctr" latinLnBrk="1"/>
                      <a:r>
                        <a:rPr lang="en-US" altLang="ko-KR" sz="1000" dirty="0"/>
                        <a:t>10</a:t>
                      </a:r>
                      <a:endParaRPr lang="ko-KR" altLang="en-US" sz="1000" dirty="0"/>
                    </a:p>
                  </a:txBody>
                  <a:tcPr anchor="ctr">
                    <a:lnL w="3175" cap="flat" cmpd="sng" algn="ctr">
                      <a:noFill/>
                      <a:prstDash val="solid"/>
                      <a:round/>
                      <a:headEnd type="none" w="med" len="med"/>
                      <a:tailEnd type="none" w="med" len="med"/>
                    </a:lnL>
                    <a:lnR w="3175" cap="flat" cmpd="sng" algn="ctr">
                      <a:solidFill>
                        <a:schemeClr val="tx1">
                          <a:lumMod val="50000"/>
                          <a:lumOff val="50000"/>
                        </a:schemeClr>
                      </a:solid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solidFill>
                      <a:schemeClr val="bg1">
                        <a:lumMod val="95000"/>
                      </a:schemeClr>
                    </a:solidFill>
                  </a:tcPr>
                </a:tc>
                <a:tc>
                  <a:txBody>
                    <a:bodyPr/>
                    <a:lstStyle/>
                    <a:p>
                      <a:pPr marL="171450" indent="-171450" algn="l" latinLnBrk="1">
                        <a:buFont typeface="Arial" panose="020B0604020202020204" pitchFamily="34" charset="0"/>
                        <a:buChar char="•"/>
                      </a:pPr>
                      <a:endParaRPr lang="ko-KR" altLang="en-US" sz="1000" dirty="0"/>
                    </a:p>
                  </a:txBody>
                  <a:tcPr anchor="ctr">
                    <a:lnL w="3175" cap="flat" cmpd="sng" algn="ctr">
                      <a:solidFill>
                        <a:schemeClr val="tx1">
                          <a:lumMod val="50000"/>
                          <a:lumOff val="50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lumMod val="50000"/>
                          <a:lumOff val="50000"/>
                        </a:schemeClr>
                      </a:solidFill>
                      <a:prstDash val="solid"/>
                      <a:round/>
                      <a:headEnd type="none" w="med" len="med"/>
                      <a:tailEnd type="none" w="med" len="med"/>
                    </a:lnT>
                    <a:lnB w="3175" cap="flat" cmpd="sng" algn="ctr">
                      <a:solidFill>
                        <a:schemeClr val="tx1">
                          <a:lumMod val="50000"/>
                          <a:lumOff val="50000"/>
                        </a:schemeClr>
                      </a:solidFill>
                      <a:prstDash val="solid"/>
                      <a:round/>
                      <a:headEnd type="none" w="med" len="med"/>
                      <a:tailEnd type="none" w="med" len="med"/>
                    </a:lnB>
                  </a:tcPr>
                </a:tc>
                <a:extLst>
                  <a:ext uri="{0D108BD9-81ED-4DB2-BD59-A6C34878D82A}">
                    <a16:rowId xmlns:a16="http://schemas.microsoft.com/office/drawing/2014/main" val="3557058369"/>
                  </a:ext>
                </a:extLst>
              </a:tr>
            </a:tbl>
          </a:graphicData>
        </a:graphic>
      </p:graphicFrame>
      <p:grpSp>
        <p:nvGrpSpPr>
          <p:cNvPr id="373" name="그룹 372">
            <a:extLst>
              <a:ext uri="{FF2B5EF4-FFF2-40B4-BE49-F238E27FC236}">
                <a16:creationId xmlns:a16="http://schemas.microsoft.com/office/drawing/2014/main" id="{ACA03841-B3DA-4386-915E-C82A5586F1BB}"/>
              </a:ext>
            </a:extLst>
          </p:cNvPr>
          <p:cNvGrpSpPr/>
          <p:nvPr/>
        </p:nvGrpSpPr>
        <p:grpSpPr>
          <a:xfrm>
            <a:off x="3052365" y="714345"/>
            <a:ext cx="2408311" cy="246221"/>
            <a:chOff x="4912502" y="1092509"/>
            <a:chExt cx="2408311" cy="246221"/>
          </a:xfrm>
        </p:grpSpPr>
        <p:cxnSp>
          <p:nvCxnSpPr>
            <p:cNvPr id="374" name="Line">
              <a:extLst>
                <a:ext uri="{FF2B5EF4-FFF2-40B4-BE49-F238E27FC236}">
                  <a16:creationId xmlns:a16="http://schemas.microsoft.com/office/drawing/2014/main" id="{7898B07E-2A81-4DF4-B2EF-86702602BD6A}"/>
                </a:ext>
              </a:extLst>
            </p:cNvPr>
            <p:cNvCxnSpPr>
              <a:cxnSpLocks/>
            </p:cNvCxnSpPr>
            <p:nvPr/>
          </p:nvCxnSpPr>
          <p:spPr bwMode="auto">
            <a:xfrm>
              <a:off x="5769752"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cxnSp>
          <p:nvCxnSpPr>
            <p:cNvPr id="375" name="Line">
              <a:extLst>
                <a:ext uri="{FF2B5EF4-FFF2-40B4-BE49-F238E27FC236}">
                  <a16:creationId xmlns:a16="http://schemas.microsoft.com/office/drawing/2014/main" id="{7D9A0648-01B0-4014-AED3-EED0B90EC88A}"/>
                </a:ext>
              </a:extLst>
            </p:cNvPr>
            <p:cNvCxnSpPr>
              <a:cxnSpLocks/>
            </p:cNvCxnSpPr>
            <p:nvPr/>
          </p:nvCxnSpPr>
          <p:spPr bwMode="auto">
            <a:xfrm>
              <a:off x="6570198"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nvGrpSpPr>
            <p:cNvPr id="376" name="그룹 375">
              <a:extLst>
                <a:ext uri="{FF2B5EF4-FFF2-40B4-BE49-F238E27FC236}">
                  <a16:creationId xmlns:a16="http://schemas.microsoft.com/office/drawing/2014/main" id="{09F962D3-B6D4-43A2-AF74-3264C1AD22A1}"/>
                </a:ext>
              </a:extLst>
            </p:cNvPr>
            <p:cNvGrpSpPr/>
            <p:nvPr/>
          </p:nvGrpSpPr>
          <p:grpSpPr>
            <a:xfrm>
              <a:off x="4912502" y="1092509"/>
              <a:ext cx="750615" cy="246221"/>
              <a:chOff x="4950344" y="1376914"/>
              <a:chExt cx="1389112" cy="246221"/>
            </a:xfrm>
          </p:grpSpPr>
          <p:sp>
            <p:nvSpPr>
              <p:cNvPr id="377" name="직사각형 376">
                <a:extLst>
                  <a:ext uri="{FF2B5EF4-FFF2-40B4-BE49-F238E27FC236}">
                    <a16:creationId xmlns:a16="http://schemas.microsoft.com/office/drawing/2014/main" id="{EBA3EA29-C58D-4BC7-B802-D67DDCD1C610}"/>
                  </a:ext>
                </a:extLst>
              </p:cNvPr>
              <p:cNvSpPr/>
              <p:nvPr/>
            </p:nvSpPr>
            <p:spPr>
              <a:xfrm>
                <a:off x="5236700" y="1376914"/>
                <a:ext cx="81640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메모</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378" name="Line">
                <a:extLst>
                  <a:ext uri="{FF2B5EF4-FFF2-40B4-BE49-F238E27FC236}">
                    <a16:creationId xmlns:a16="http://schemas.microsoft.com/office/drawing/2014/main" id="{BF5D0DD1-07A0-4D68-8F79-AE2A966EFFFD}"/>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379" name="그룹 378">
            <a:extLst>
              <a:ext uri="{FF2B5EF4-FFF2-40B4-BE49-F238E27FC236}">
                <a16:creationId xmlns:a16="http://schemas.microsoft.com/office/drawing/2014/main" id="{B27812E9-778D-4C97-A685-A1354BFF7357}"/>
              </a:ext>
            </a:extLst>
          </p:cNvPr>
          <p:cNvGrpSpPr/>
          <p:nvPr/>
        </p:nvGrpSpPr>
        <p:grpSpPr>
          <a:xfrm>
            <a:off x="3563537" y="1331091"/>
            <a:ext cx="4169386" cy="216000"/>
            <a:chOff x="3417578" y="2091595"/>
            <a:chExt cx="3840749" cy="214838"/>
          </a:xfrm>
        </p:grpSpPr>
        <p:cxnSp>
          <p:nvCxnSpPr>
            <p:cNvPr id="380" name="Line">
              <a:extLst>
                <a:ext uri="{FF2B5EF4-FFF2-40B4-BE49-F238E27FC236}">
                  <a16:creationId xmlns:a16="http://schemas.microsoft.com/office/drawing/2014/main" id="{A1E0ABD3-5EEC-459C-B20F-5F87D6A8B09F}"/>
                </a:ext>
              </a:extLst>
            </p:cNvPr>
            <p:cNvCxnSpPr>
              <a:cxnSpLocks/>
            </p:cNvCxnSpPr>
            <p:nvPr/>
          </p:nvCxnSpPr>
          <p:spPr bwMode="auto">
            <a:xfrm>
              <a:off x="3417578" y="2199014"/>
              <a:ext cx="3840749"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83" name="Password Box">
              <a:extLst>
                <a:ext uri="{FF2B5EF4-FFF2-40B4-BE49-F238E27FC236}">
                  <a16:creationId xmlns:a16="http://schemas.microsoft.com/office/drawing/2014/main" id="{1006AB87-8534-4FDB-8B1F-88D811F1C197}"/>
                </a:ext>
              </a:extLst>
            </p:cNvPr>
            <p:cNvSpPr/>
            <p:nvPr/>
          </p:nvSpPr>
          <p:spPr>
            <a:xfrm>
              <a:off x="4521785" y="2091595"/>
              <a:ext cx="1632335" cy="214838"/>
            </a:xfrm>
            <a:prstGeom prst="round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7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sp>
        <p:nvSpPr>
          <p:cNvPr id="399" name="직사각형 398">
            <a:extLst>
              <a:ext uri="{FF2B5EF4-FFF2-40B4-BE49-F238E27FC236}">
                <a16:creationId xmlns:a16="http://schemas.microsoft.com/office/drawing/2014/main" id="{DD09CD1D-BAD5-4FCD-95A8-00ECB8F87CB6}"/>
              </a:ext>
            </a:extLst>
          </p:cNvPr>
          <p:cNvSpPr/>
          <p:nvPr/>
        </p:nvSpPr>
        <p:spPr>
          <a:xfrm>
            <a:off x="3025417" y="105409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400" name="그룹 399">
            <a:extLst>
              <a:ext uri="{FF2B5EF4-FFF2-40B4-BE49-F238E27FC236}">
                <a16:creationId xmlns:a16="http://schemas.microsoft.com/office/drawing/2014/main" id="{7D40259D-7844-4EB1-AC61-6B7278586FA8}"/>
              </a:ext>
            </a:extLst>
          </p:cNvPr>
          <p:cNvGrpSpPr/>
          <p:nvPr/>
        </p:nvGrpSpPr>
        <p:grpSpPr>
          <a:xfrm>
            <a:off x="3804436" y="1077873"/>
            <a:ext cx="1801666" cy="198666"/>
            <a:chOff x="9025715" y="1651414"/>
            <a:chExt cx="2060964" cy="250993"/>
          </a:xfrm>
        </p:grpSpPr>
        <p:sp>
          <p:nvSpPr>
            <p:cNvPr id="402" name="Text Box">
              <a:extLst>
                <a:ext uri="{FF2B5EF4-FFF2-40B4-BE49-F238E27FC236}">
                  <a16:creationId xmlns:a16="http://schemas.microsoft.com/office/drawing/2014/main" id="{76CEBE61-94AD-4FE0-980C-896F3FD14BE0}"/>
                </a:ext>
              </a:extLst>
            </p:cNvPr>
            <p:cNvSpPr>
              <a:spLocks/>
            </p:cNvSpPr>
            <p:nvPr/>
          </p:nvSpPr>
          <p:spPr bwMode="auto">
            <a:xfrm>
              <a:off x="972389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03" name="Text Box">
              <a:extLst>
                <a:ext uri="{FF2B5EF4-FFF2-40B4-BE49-F238E27FC236}">
                  <a16:creationId xmlns:a16="http://schemas.microsoft.com/office/drawing/2014/main" id="{7C8004F1-364A-40B2-BA43-02588C2A4AAE}"/>
                </a:ext>
              </a:extLst>
            </p:cNvPr>
            <p:cNvSpPr>
              <a:spLocks/>
            </p:cNvSpPr>
            <p:nvPr/>
          </p:nvSpPr>
          <p:spPr bwMode="auto">
            <a:xfrm>
              <a:off x="10422064"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04" name="Text Box">
              <a:extLst>
                <a:ext uri="{FF2B5EF4-FFF2-40B4-BE49-F238E27FC236}">
                  <a16:creationId xmlns:a16="http://schemas.microsoft.com/office/drawing/2014/main" id="{4C0F7932-D2EE-4BD0-9B6C-F1A295875477}"/>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전체</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grpSp>
        <p:nvGrpSpPr>
          <p:cNvPr id="405" name="그룹 404">
            <a:extLst>
              <a:ext uri="{FF2B5EF4-FFF2-40B4-BE49-F238E27FC236}">
                <a16:creationId xmlns:a16="http://schemas.microsoft.com/office/drawing/2014/main" id="{C5607935-241E-48E4-A5E5-281B3AA68E1C}"/>
              </a:ext>
            </a:extLst>
          </p:cNvPr>
          <p:cNvGrpSpPr/>
          <p:nvPr/>
        </p:nvGrpSpPr>
        <p:grpSpPr>
          <a:xfrm>
            <a:off x="3108397" y="6231222"/>
            <a:ext cx="707835" cy="215444"/>
            <a:chOff x="4513261" y="1880860"/>
            <a:chExt cx="707835" cy="215444"/>
          </a:xfrm>
        </p:grpSpPr>
        <p:sp>
          <p:nvSpPr>
            <p:cNvPr id="406" name="직사각형 405">
              <a:extLst>
                <a:ext uri="{FF2B5EF4-FFF2-40B4-BE49-F238E27FC236}">
                  <a16:creationId xmlns:a16="http://schemas.microsoft.com/office/drawing/2014/main" id="{F27FB559-7938-4790-B8C5-E8F2516D6067}"/>
                </a:ext>
              </a:extLst>
            </p:cNvPr>
            <p:cNvSpPr/>
            <p:nvPr/>
          </p:nvSpPr>
          <p:spPr>
            <a:xfrm>
              <a:off x="4626061" y="1880860"/>
              <a:ext cx="595035" cy="215444"/>
            </a:xfrm>
            <a:prstGeom prst="rect">
              <a:avLst/>
            </a:prstGeom>
          </p:spPr>
          <p:txBody>
            <a:bodyPr wrap="none" anchor="ctr">
              <a:spAutoFit/>
            </a:bodyPr>
            <a:lstStyle/>
            <a:p>
              <a:pPr marL="0" marR="0" lvl="0" indent="0" algn="l"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전체선택</a:t>
              </a:r>
              <a:endParaRPr kumimoji="1" lang="en-US" altLang="ko-KR"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410" name="그룹 409">
              <a:extLst>
                <a:ext uri="{FF2B5EF4-FFF2-40B4-BE49-F238E27FC236}">
                  <a16:creationId xmlns:a16="http://schemas.microsoft.com/office/drawing/2014/main" id="{37BD3EEB-E1AB-4672-9F71-899E4E15CD9A}"/>
                </a:ext>
              </a:extLst>
            </p:cNvPr>
            <p:cNvGrpSpPr/>
            <p:nvPr/>
          </p:nvGrpSpPr>
          <p:grpSpPr>
            <a:xfrm>
              <a:off x="4513261" y="1912982"/>
              <a:ext cx="151200" cy="151200"/>
              <a:chOff x="5725761" y="2839393"/>
              <a:chExt cx="219691" cy="219691"/>
            </a:xfrm>
          </p:grpSpPr>
          <p:sp>
            <p:nvSpPr>
              <p:cNvPr id="411" name="자유형: 도형 410">
                <a:extLst>
                  <a:ext uri="{FF2B5EF4-FFF2-40B4-BE49-F238E27FC236}">
                    <a16:creationId xmlns:a16="http://schemas.microsoft.com/office/drawing/2014/main" id="{FC184F52-6DF2-42F6-9F6E-7F9E61BDBFCB}"/>
                  </a:ext>
                </a:extLst>
              </p:cNvPr>
              <p:cNvSpPr/>
              <p:nvPr/>
            </p:nvSpPr>
            <p:spPr>
              <a:xfrm>
                <a:off x="5725761" y="2839393"/>
                <a:ext cx="219691" cy="219691"/>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12" name="자유형: 도형 411">
                <a:extLst>
                  <a:ext uri="{FF2B5EF4-FFF2-40B4-BE49-F238E27FC236}">
                    <a16:creationId xmlns:a16="http://schemas.microsoft.com/office/drawing/2014/main" id="{D91AE567-D5D2-4B47-B1B0-9459EE4EDC8D}"/>
                  </a:ext>
                </a:extLst>
              </p:cNvPr>
              <p:cNvSpPr/>
              <p:nvPr/>
            </p:nvSpPr>
            <p:spPr>
              <a:xfrm>
                <a:off x="5763833" y="2889487"/>
                <a:ext cx="143555" cy="109426"/>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grpSp>
      </p:grpSp>
      <p:sp>
        <p:nvSpPr>
          <p:cNvPr id="41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92285EF-B465-4365-91A1-0ADCBD39B8B0}"/>
              </a:ext>
            </a:extLst>
          </p:cNvPr>
          <p:cNvSpPr/>
          <p:nvPr>
            <p:custDataLst>
              <p:tags r:id="rId1"/>
            </p:custDataLst>
          </p:nvPr>
        </p:nvSpPr>
        <p:spPr>
          <a:xfrm>
            <a:off x="239363" y="716902"/>
            <a:ext cx="2673416" cy="2267487"/>
          </a:xfrm>
          <a:prstGeom prst="roundRect">
            <a:avLst>
              <a:gd name="adj" fmla="val 12444"/>
            </a:avLst>
          </a:prstGeom>
          <a:solidFill>
            <a:schemeClr val="bg1">
              <a:lumMod val="95000"/>
            </a:schemeClr>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5900615-0A85-4146-9C89-DE76B43792F4}"/>
              </a:ext>
            </a:extLst>
          </p:cNvPr>
          <p:cNvSpPr/>
          <p:nvPr>
            <p:custDataLst>
              <p:tags r:id="rId2"/>
            </p:custDataLst>
          </p:nvPr>
        </p:nvSpPr>
        <p:spPr>
          <a:xfrm>
            <a:off x="239363" y="713005"/>
            <a:ext cx="2673416" cy="1952451"/>
          </a:xfrm>
          <a:prstGeom prst="roundRect">
            <a:avLst>
              <a:gd name="adj" fmla="val 0"/>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C39B77C-3BD3-456C-85EC-7EF547B4D951}"/>
              </a:ext>
            </a:extLst>
          </p:cNvPr>
          <p:cNvSpPr/>
          <p:nvPr>
            <p:custDataLst>
              <p:tags r:id="rId3"/>
            </p:custDataLst>
          </p:nvPr>
        </p:nvSpPr>
        <p:spPr>
          <a:xfrm>
            <a:off x="347235" y="1342661"/>
            <a:ext cx="2469664" cy="1147047"/>
          </a:xfrm>
          <a:prstGeom prst="roundRect">
            <a:avLst>
              <a:gd name="adj" fmla="val 7332"/>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lang="en-US" altLang="ko-KR" sz="700" dirty="0">
              <a:solidFill>
                <a:srgbClr val="000000"/>
              </a:solidFill>
              <a:latin typeface="Segoe UI" panose="020B0502040204020203" pitchFamily="34" charset="0"/>
              <a:cs typeface="Segoe UI" panose="020B0502040204020203" pitchFamily="34" charset="0"/>
            </a:endParaRPr>
          </a:p>
          <a:p>
            <a:pPr lvl="0">
              <a:defRPr/>
            </a:pPr>
            <a:endParaRPr lang="en-US" altLang="ko-KR" sz="700" dirty="0">
              <a:solidFill>
                <a:srgbClr val="000000"/>
              </a:solidFill>
              <a:latin typeface="Segoe UI" panose="020B0502040204020203" pitchFamily="34" charset="0"/>
              <a:cs typeface="Segoe UI" panose="020B0502040204020203" pitchFamily="34" charset="0"/>
            </a:endParaRPr>
          </a:p>
          <a:p>
            <a:pPr lvl="0">
              <a:defRPr/>
            </a:pPr>
            <a:endParaRPr lang="en-US" altLang="ko-KR" sz="700" dirty="0">
              <a:solidFill>
                <a:srgbClr val="000000"/>
              </a:solidFill>
              <a:latin typeface="Segoe UI" panose="020B0502040204020203" pitchFamily="34" charset="0"/>
              <a:cs typeface="Segoe UI" panose="020B0502040204020203" pitchFamily="34" charset="0"/>
            </a:endParaRPr>
          </a:p>
          <a:p>
            <a:pPr lvl="0">
              <a:defRPr/>
            </a:pPr>
            <a:endParaRPr lang="en-US" altLang="ko-KR" sz="500" dirty="0">
              <a:solidFill>
                <a:srgbClr val="000000"/>
              </a:solidFill>
              <a:latin typeface="Segoe UI" panose="020B0502040204020203" pitchFamily="34" charset="0"/>
              <a:cs typeface="Segoe UI" panose="020B0502040204020203" pitchFamily="34" charset="0"/>
            </a:endParaRPr>
          </a:p>
          <a:p>
            <a:pPr lvl="0">
              <a:defRPr/>
            </a:pPr>
            <a:r>
              <a:rPr lang="ko-KR" altLang="en-US" sz="700" kern="0" dirty="0">
                <a:solidFill>
                  <a:srgbClr val="000000"/>
                </a:solidFill>
                <a:latin typeface="Segoe UI" panose="020B0502040204020203" pitchFamily="34" charset="0"/>
                <a:cs typeface="Segoe UI" panose="020B0502040204020203" pitchFamily="34" charset="0"/>
              </a:rPr>
              <a:t>메모 내용을 입력하세요</a:t>
            </a:r>
            <a:r>
              <a:rPr lang="en-US" altLang="ko-KR" sz="700" kern="0" dirty="0">
                <a:solidFill>
                  <a:srgbClr val="000000"/>
                </a:solidFill>
                <a:latin typeface="Segoe UI" panose="020B0502040204020203" pitchFamily="34" charset="0"/>
                <a:cs typeface="Segoe UI" panose="020B0502040204020203" pitchFamily="34" charset="0"/>
              </a:rPr>
              <a:t>.</a:t>
            </a:r>
          </a:p>
          <a:p>
            <a:pPr lvl="0">
              <a:defRPr/>
            </a:pPr>
            <a:endParaRPr lang="en-US" altLang="ko-KR" sz="700" dirty="0">
              <a:solidFill>
                <a:srgbClr val="000000"/>
              </a:solidFill>
              <a:latin typeface="Segoe UI" panose="020B0502040204020203" pitchFamily="34" charset="0"/>
              <a:cs typeface="Segoe UI" panose="020B0502040204020203" pitchFamily="34" charset="0"/>
            </a:endParaRPr>
          </a:p>
        </p:txBody>
      </p:sp>
      <p:cxnSp>
        <p:nvCxnSpPr>
          <p:cNvPr id="416" name="Line">
            <a:extLst>
              <a:ext uri="{FF2B5EF4-FFF2-40B4-BE49-F238E27FC236}">
                <a16:creationId xmlns:a16="http://schemas.microsoft.com/office/drawing/2014/main" id="{5F8D709C-5CDF-4BB1-8A1A-26370969DCA3}"/>
              </a:ext>
            </a:extLst>
          </p:cNvPr>
          <p:cNvCxnSpPr>
            <a:cxnSpLocks/>
          </p:cNvCxnSpPr>
          <p:nvPr/>
        </p:nvCxnSpPr>
        <p:spPr bwMode="auto">
          <a:xfrm>
            <a:off x="239507" y="1237350"/>
            <a:ext cx="2673127"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17" name="그룹 416">
            <a:extLst>
              <a:ext uri="{FF2B5EF4-FFF2-40B4-BE49-F238E27FC236}">
                <a16:creationId xmlns:a16="http://schemas.microsoft.com/office/drawing/2014/main" id="{F5AE573D-7830-4D45-9B49-5FDA22F30D96}"/>
              </a:ext>
            </a:extLst>
          </p:cNvPr>
          <p:cNvGrpSpPr/>
          <p:nvPr/>
        </p:nvGrpSpPr>
        <p:grpSpPr>
          <a:xfrm>
            <a:off x="626524" y="763359"/>
            <a:ext cx="1021433" cy="407077"/>
            <a:chOff x="2216054" y="996662"/>
            <a:chExt cx="1188520" cy="473667"/>
          </a:xfrm>
        </p:grpSpPr>
        <p:sp>
          <p:nvSpPr>
            <p:cNvPr id="418" name="직사각형 417">
              <a:extLst>
                <a:ext uri="{FF2B5EF4-FFF2-40B4-BE49-F238E27FC236}">
                  <a16:creationId xmlns:a16="http://schemas.microsoft.com/office/drawing/2014/main" id="{1351388A-48B8-4168-B193-BD1184B2A19B}"/>
                </a:ext>
              </a:extLst>
            </p:cNvPr>
            <p:cNvSpPr/>
            <p:nvPr/>
          </p:nvSpPr>
          <p:spPr>
            <a:xfrm>
              <a:off x="2216054" y="996662"/>
              <a:ext cx="617763" cy="26859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홍길동</a:t>
              </a:r>
            </a:p>
          </p:txBody>
        </p:sp>
        <p:sp>
          <p:nvSpPr>
            <p:cNvPr id="419" name="직사각형 418">
              <a:extLst>
                <a:ext uri="{FF2B5EF4-FFF2-40B4-BE49-F238E27FC236}">
                  <a16:creationId xmlns:a16="http://schemas.microsoft.com/office/drawing/2014/main" id="{89323734-BBFD-44D7-82F8-9BB4546453F2}"/>
                </a:ext>
              </a:extLst>
            </p:cNvPr>
            <p:cNvSpPr/>
            <p:nvPr/>
          </p:nvSpPr>
          <p:spPr>
            <a:xfrm>
              <a:off x="2216054" y="1201737"/>
              <a:ext cx="1188520" cy="268592"/>
            </a:xfrm>
            <a:prstGeom prst="rect">
              <a:avLst/>
            </a:prstGeom>
          </p:spPr>
          <p:txBody>
            <a:bodyPr wrap="none" anchor="ctr">
              <a:spAutoFit/>
            </a:bodyPr>
            <a:lstStyle/>
            <a:p>
              <a:pPr lvl="0">
                <a:defRPr/>
              </a:pPr>
              <a:r>
                <a:rPr kumimoji="1" lang="en-US" altLang="ko-KR" sz="900" b="1" kern="1200" dirty="0">
                  <a:solidFill>
                    <a:srgbClr val="464646"/>
                  </a:solidFill>
                  <a:latin typeface="맑은 고딕"/>
                  <a:ea typeface="맑은 고딕" panose="020B0503020000020004" pitchFamily="50" charset="-127"/>
                </a:rPr>
                <a:t>010-1234-5678</a:t>
              </a:r>
              <a:endParaRPr kumimoji="1" lang="ko-KR" altLang="en-US" sz="900" b="1" kern="1200" dirty="0">
                <a:solidFill>
                  <a:srgbClr val="464646"/>
                </a:solidFill>
                <a:latin typeface="맑은 고딕"/>
                <a:ea typeface="맑은 고딕" panose="020B0503020000020004" pitchFamily="50" charset="-127"/>
              </a:endParaRPr>
            </a:p>
          </p:txBody>
        </p:sp>
      </p:grpSp>
      <p:grpSp>
        <p:nvGrpSpPr>
          <p:cNvPr id="420" name="그룹 419">
            <a:extLst>
              <a:ext uri="{FF2B5EF4-FFF2-40B4-BE49-F238E27FC236}">
                <a16:creationId xmlns:a16="http://schemas.microsoft.com/office/drawing/2014/main" id="{08DCB374-DF37-47A9-AC64-3423458B1DFB}"/>
              </a:ext>
            </a:extLst>
          </p:cNvPr>
          <p:cNvGrpSpPr/>
          <p:nvPr/>
        </p:nvGrpSpPr>
        <p:grpSpPr>
          <a:xfrm>
            <a:off x="349130" y="838501"/>
            <a:ext cx="256793" cy="256793"/>
            <a:chOff x="5115651" y="2332890"/>
            <a:chExt cx="298800" cy="298800"/>
          </a:xfrm>
        </p:grpSpPr>
        <p:sp>
          <p:nvSpPr>
            <p:cNvPr id="421" name="Background">
              <a:extLst>
                <a:ext uri="{FF2B5EF4-FFF2-40B4-BE49-F238E27FC236}">
                  <a16:creationId xmlns:a16="http://schemas.microsoft.com/office/drawing/2014/main" id="{357BD76C-D405-4279-BCE2-79E4CB0919E1}"/>
                </a:ext>
              </a:extLst>
            </p:cNvPr>
            <p:cNvSpPr>
              <a:spLocks noChangeAspect="1"/>
            </p:cNvSpPr>
            <p:nvPr/>
          </p:nvSpPr>
          <p:spPr>
            <a:xfrm>
              <a:off x="5115651" y="2332890"/>
              <a:ext cx="298800" cy="298800"/>
            </a:xfrm>
            <a:prstGeom prst="ellipse">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7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22" name="Profile Icon">
              <a:extLst>
                <a:ext uri="{FF2B5EF4-FFF2-40B4-BE49-F238E27FC236}">
                  <a16:creationId xmlns:a16="http://schemas.microsoft.com/office/drawing/2014/main" id="{0A7EF875-D377-454E-B566-F46D47CC0DB6}"/>
                </a:ext>
              </a:extLst>
            </p:cNvPr>
            <p:cNvSpPr>
              <a:spLocks noChangeAspect="1" noEditPoints="1"/>
            </p:cNvSpPr>
            <p:nvPr/>
          </p:nvSpPr>
          <p:spPr bwMode="auto">
            <a:xfrm>
              <a:off x="5203400" y="2411705"/>
              <a:ext cx="123302" cy="141171"/>
            </a:xfrm>
            <a:custGeom>
              <a:avLst/>
              <a:gdLst>
                <a:gd name="T0" fmla="*/ 201 w 400"/>
                <a:gd name="T1" fmla="*/ 0 h 455"/>
                <a:gd name="T2" fmla="*/ 60 w 400"/>
                <a:gd name="T3" fmla="*/ 141 h 455"/>
                <a:gd name="T4" fmla="*/ 138 w 400"/>
                <a:gd name="T5" fmla="*/ 265 h 455"/>
                <a:gd name="T6" fmla="*/ 0 w 400"/>
                <a:gd name="T7" fmla="*/ 455 h 455"/>
                <a:gd name="T8" fmla="*/ 26 w 400"/>
                <a:gd name="T9" fmla="*/ 455 h 455"/>
                <a:gd name="T10" fmla="*/ 201 w 400"/>
                <a:gd name="T11" fmla="*/ 283 h 455"/>
                <a:gd name="T12" fmla="*/ 375 w 400"/>
                <a:gd name="T13" fmla="*/ 455 h 455"/>
                <a:gd name="T14" fmla="*/ 400 w 400"/>
                <a:gd name="T15" fmla="*/ 455 h 455"/>
                <a:gd name="T16" fmla="*/ 263 w 400"/>
                <a:gd name="T17" fmla="*/ 265 h 455"/>
                <a:gd name="T18" fmla="*/ 340 w 400"/>
                <a:gd name="T19" fmla="*/ 141 h 455"/>
                <a:gd name="T20" fmla="*/ 201 w 400"/>
                <a:gd name="T21" fmla="*/ 0 h 455"/>
                <a:gd name="T22" fmla="*/ 201 w 400"/>
                <a:gd name="T23" fmla="*/ 28 h 455"/>
                <a:gd name="T24" fmla="*/ 312 w 400"/>
                <a:gd name="T25" fmla="*/ 141 h 455"/>
                <a:gd name="T26" fmla="*/ 201 w 400"/>
                <a:gd name="T27" fmla="*/ 252 h 455"/>
                <a:gd name="T28" fmla="*/ 88 w 400"/>
                <a:gd name="T29" fmla="*/ 141 h 455"/>
                <a:gd name="T30" fmla="*/ 201 w 400"/>
                <a:gd name="T31" fmla="*/ 2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455">
                  <a:moveTo>
                    <a:pt x="201" y="0"/>
                  </a:moveTo>
                  <a:cubicBezTo>
                    <a:pt x="124" y="0"/>
                    <a:pt x="60" y="64"/>
                    <a:pt x="60" y="141"/>
                  </a:cubicBezTo>
                  <a:cubicBezTo>
                    <a:pt x="60" y="196"/>
                    <a:pt x="92" y="243"/>
                    <a:pt x="138" y="265"/>
                  </a:cubicBezTo>
                  <a:cubicBezTo>
                    <a:pt x="63" y="292"/>
                    <a:pt x="8" y="366"/>
                    <a:pt x="0" y="455"/>
                  </a:cubicBezTo>
                  <a:lnTo>
                    <a:pt x="26" y="455"/>
                  </a:lnTo>
                  <a:cubicBezTo>
                    <a:pt x="35" y="359"/>
                    <a:pt x="111" y="283"/>
                    <a:pt x="201" y="283"/>
                  </a:cubicBezTo>
                  <a:cubicBezTo>
                    <a:pt x="292" y="283"/>
                    <a:pt x="365" y="359"/>
                    <a:pt x="375" y="455"/>
                  </a:cubicBezTo>
                  <a:lnTo>
                    <a:pt x="400" y="455"/>
                  </a:lnTo>
                  <a:cubicBezTo>
                    <a:pt x="393" y="366"/>
                    <a:pt x="338" y="292"/>
                    <a:pt x="263" y="265"/>
                  </a:cubicBezTo>
                  <a:cubicBezTo>
                    <a:pt x="309" y="243"/>
                    <a:pt x="340" y="196"/>
                    <a:pt x="340" y="141"/>
                  </a:cubicBezTo>
                  <a:cubicBezTo>
                    <a:pt x="340" y="64"/>
                    <a:pt x="278" y="0"/>
                    <a:pt x="201" y="0"/>
                  </a:cubicBezTo>
                  <a:close/>
                  <a:moveTo>
                    <a:pt x="201" y="28"/>
                  </a:moveTo>
                  <a:cubicBezTo>
                    <a:pt x="263" y="28"/>
                    <a:pt x="312" y="79"/>
                    <a:pt x="312" y="141"/>
                  </a:cubicBezTo>
                  <a:cubicBezTo>
                    <a:pt x="312" y="203"/>
                    <a:pt x="263" y="252"/>
                    <a:pt x="201" y="252"/>
                  </a:cubicBezTo>
                  <a:cubicBezTo>
                    <a:pt x="139" y="252"/>
                    <a:pt x="88" y="203"/>
                    <a:pt x="88" y="141"/>
                  </a:cubicBezTo>
                  <a:cubicBezTo>
                    <a:pt x="88" y="79"/>
                    <a:pt x="139" y="28"/>
                    <a:pt x="201" y="28"/>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7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grpSp>
        <p:nvGrpSpPr>
          <p:cNvPr id="423" name="그룹 422">
            <a:extLst>
              <a:ext uri="{FF2B5EF4-FFF2-40B4-BE49-F238E27FC236}">
                <a16:creationId xmlns:a16="http://schemas.microsoft.com/office/drawing/2014/main" id="{CBBEC228-A54A-4B20-83A4-BDC3E732E45A}"/>
              </a:ext>
            </a:extLst>
          </p:cNvPr>
          <p:cNvGrpSpPr/>
          <p:nvPr/>
        </p:nvGrpSpPr>
        <p:grpSpPr>
          <a:xfrm>
            <a:off x="454735" y="2582825"/>
            <a:ext cx="2242672" cy="306172"/>
            <a:chOff x="2336678" y="6418471"/>
            <a:chExt cx="1793129" cy="244800"/>
          </a:xfrm>
        </p:grpSpPr>
        <p:sp>
          <p:nvSpPr>
            <p:cNvPr id="424" name="Flyout">
              <a:extLst>
                <a:ext uri="{FF2B5EF4-FFF2-40B4-BE49-F238E27FC236}">
                  <a16:creationId xmlns:a16="http://schemas.microsoft.com/office/drawing/2014/main" id="{14DEFAFB-77FD-4684-A348-DD6D63D445B5}"/>
                </a:ext>
              </a:extLst>
            </p:cNvPr>
            <p:cNvSpPr/>
            <p:nvPr/>
          </p:nvSpPr>
          <p:spPr>
            <a:xfrm>
              <a:off x="2336678" y="6418471"/>
              <a:ext cx="878729" cy="244800"/>
            </a:xfrm>
            <a:prstGeom prst="roundRect">
              <a:avLst/>
            </a:prstGeom>
            <a:solidFill>
              <a:schemeClr val="bg1">
                <a:lumMod val="85000"/>
              </a:schemeClr>
            </a:solidFill>
            <a:ln w="6350" cap="flat" cmpd="sng" algn="ctr">
              <a:solidFill>
                <a:srgbClr val="C2C2C2"/>
              </a:solidFill>
              <a:prstDash val="solid"/>
              <a:miter lim="800000"/>
            </a:ln>
            <a:effectLst/>
          </p:spPr>
          <p:txBody>
            <a:bodyPr wrap="none" lIns="128016" tIns="82296" rIns="128016" bIns="82296"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buClrTx/>
                <a:defRPr/>
              </a:pPr>
              <a:r>
                <a:rPr lang="ko-KR" altLang="en-US" sz="900" b="1" noProof="1">
                  <a:solidFill>
                    <a:schemeClr val="tx1"/>
                  </a:solidFill>
                  <a:latin typeface="Segoe UI" panose="020B0502040204020203" pitchFamily="34" charset="0"/>
                  <a:cs typeface="Segoe UI" panose="020B0502040204020203" pitchFamily="34" charset="0"/>
                </a:rPr>
                <a:t>취소</a:t>
              </a:r>
            </a:p>
          </p:txBody>
        </p:sp>
        <p:sp>
          <p:nvSpPr>
            <p:cNvPr id="425" name="Flyout">
              <a:extLst>
                <a:ext uri="{FF2B5EF4-FFF2-40B4-BE49-F238E27FC236}">
                  <a16:creationId xmlns:a16="http://schemas.microsoft.com/office/drawing/2014/main" id="{27A285DF-846E-4D60-8A40-E4D1D0E985E1}"/>
                </a:ext>
              </a:extLst>
            </p:cNvPr>
            <p:cNvSpPr/>
            <p:nvPr/>
          </p:nvSpPr>
          <p:spPr>
            <a:xfrm>
              <a:off x="3251078" y="6418471"/>
              <a:ext cx="878729" cy="244800"/>
            </a:xfrm>
            <a:prstGeom prst="roundRect">
              <a:avLst/>
            </a:prstGeom>
            <a:solidFill>
              <a:srgbClr val="7F7F7F"/>
            </a:solidFill>
            <a:ln w="6350" cap="flat" cmpd="sng" algn="ctr">
              <a:solidFill>
                <a:srgbClr val="C2C2C2"/>
              </a:solidFill>
              <a:prstDash val="solid"/>
              <a:miter lim="800000"/>
            </a:ln>
            <a:effectLst/>
          </p:spPr>
          <p:txBody>
            <a:bodyPr wrap="none" lIns="128016" tIns="82296" rIns="128016" bIns="82296"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buClrTx/>
                <a:defRPr/>
              </a:pPr>
              <a:r>
                <a:rPr lang="ko-KR" altLang="en-US" sz="900" b="1" noProof="1">
                  <a:solidFill>
                    <a:schemeClr val="bg1"/>
                  </a:solidFill>
                  <a:latin typeface="Segoe UI" panose="020B0502040204020203" pitchFamily="34" charset="0"/>
                  <a:cs typeface="Segoe UI" panose="020B0502040204020203" pitchFamily="34" charset="0"/>
                </a:rPr>
                <a:t>메모 저장</a:t>
              </a:r>
            </a:p>
          </p:txBody>
        </p:sp>
      </p:grpSp>
      <p:sp>
        <p:nvSpPr>
          <p:cNvPr id="426" name="직사각형 425">
            <a:extLst>
              <a:ext uri="{FF2B5EF4-FFF2-40B4-BE49-F238E27FC236}">
                <a16:creationId xmlns:a16="http://schemas.microsoft.com/office/drawing/2014/main" id="{ADF99385-EF93-4D0F-89E7-184B306CB9B6}"/>
              </a:ext>
            </a:extLst>
          </p:cNvPr>
          <p:cNvSpPr/>
          <p:nvPr/>
        </p:nvSpPr>
        <p:spPr>
          <a:xfrm>
            <a:off x="376352" y="1430029"/>
            <a:ext cx="543068" cy="185156"/>
          </a:xfrm>
          <a:prstGeom prst="rect">
            <a:avLst/>
          </a:prstGeom>
        </p:spPr>
        <p:txBody>
          <a:bodyPr wrap="none" anchor="ctr">
            <a:spAutoFit/>
          </a:bodyPr>
          <a:lstStyle/>
          <a:p>
            <a:pPr lvl="0">
              <a:defRPr/>
            </a:pPr>
            <a:r>
              <a:rPr kumimoji="1" lang="ko-KR" altLang="en-US" sz="800" b="1" kern="1200" dirty="0">
                <a:solidFill>
                  <a:srgbClr val="464646"/>
                </a:solidFill>
                <a:latin typeface="맑은 고딕"/>
                <a:ea typeface="맑은 고딕" panose="020B0503020000020004" pitchFamily="50" charset="-127"/>
              </a:rPr>
              <a:t>메모 유형</a:t>
            </a:r>
            <a:endParaRPr kumimoji="1" lang="en-US" altLang="ko-KR" sz="800" b="1" kern="1200" dirty="0">
              <a:solidFill>
                <a:srgbClr val="464646"/>
              </a:solidFill>
              <a:latin typeface="맑은 고딕"/>
              <a:ea typeface="맑은 고딕" panose="020B0503020000020004" pitchFamily="50" charset="-127"/>
            </a:endParaRPr>
          </a:p>
        </p:txBody>
      </p:sp>
      <p:grpSp>
        <p:nvGrpSpPr>
          <p:cNvPr id="427" name="그룹 426">
            <a:extLst>
              <a:ext uri="{FF2B5EF4-FFF2-40B4-BE49-F238E27FC236}">
                <a16:creationId xmlns:a16="http://schemas.microsoft.com/office/drawing/2014/main" id="{9C84ACCF-155E-4A8F-8F51-1B7D55F6D4DB}"/>
              </a:ext>
            </a:extLst>
          </p:cNvPr>
          <p:cNvGrpSpPr/>
          <p:nvPr/>
        </p:nvGrpSpPr>
        <p:grpSpPr>
          <a:xfrm>
            <a:off x="1456995" y="1438960"/>
            <a:ext cx="526350" cy="167294"/>
            <a:chOff x="-1694392" y="4305217"/>
            <a:chExt cx="612451" cy="194660"/>
          </a:xfrm>
        </p:grpSpPr>
        <p:grpSp>
          <p:nvGrpSpPr>
            <p:cNvPr id="428" name="그룹 427">
              <a:extLst>
                <a:ext uri="{FF2B5EF4-FFF2-40B4-BE49-F238E27FC236}">
                  <a16:creationId xmlns:a16="http://schemas.microsoft.com/office/drawing/2014/main" id="{21581F8E-D235-4301-82DF-10725B02AAB0}"/>
                </a:ext>
              </a:extLst>
            </p:cNvPr>
            <p:cNvGrpSpPr/>
            <p:nvPr/>
          </p:nvGrpSpPr>
          <p:grpSpPr>
            <a:xfrm>
              <a:off x="-1694392" y="4305217"/>
              <a:ext cx="194660" cy="194660"/>
              <a:chOff x="3140981" y="2896592"/>
              <a:chExt cx="194660" cy="194660"/>
            </a:xfrm>
          </p:grpSpPr>
          <p:sp>
            <p:nvSpPr>
              <p:cNvPr id="430" name="Oval">
                <a:extLst>
                  <a:ext uri="{FF2B5EF4-FFF2-40B4-BE49-F238E27FC236}">
                    <a16:creationId xmlns:a16="http://schemas.microsoft.com/office/drawing/2014/main" id="{8DF0A294-E64B-40E3-9F59-2E0BA929DE62}"/>
                  </a:ext>
                </a:extLst>
              </p:cNvPr>
              <p:cNvSpPr/>
              <p:nvPr/>
            </p:nvSpPr>
            <p:spPr>
              <a:xfrm>
                <a:off x="3140981" y="2896592"/>
                <a:ext cx="194660" cy="194660"/>
              </a:xfrm>
              <a:prstGeom prst="ellipse">
                <a:avLst/>
              </a:prstGeom>
              <a:solidFill>
                <a:schemeClr val="bg1"/>
              </a:solidFill>
              <a:ln w="635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1" name="Accept">
                <a:extLst>
                  <a:ext uri="{FF2B5EF4-FFF2-40B4-BE49-F238E27FC236}">
                    <a16:creationId xmlns:a16="http://schemas.microsoft.com/office/drawing/2014/main" id="{939458A3-7C53-4F5A-BAB3-8E30ECAC45FB}"/>
                  </a:ext>
                </a:extLst>
              </p:cNvPr>
              <p:cNvSpPr>
                <a:spLocks noChangeAspect="1"/>
              </p:cNvSpPr>
              <p:nvPr/>
            </p:nvSpPr>
            <p:spPr bwMode="auto">
              <a:xfrm>
                <a:off x="3172622" y="2954115"/>
                <a:ext cx="121691" cy="10800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5F5F5F"/>
              </a:solidFill>
              <a:ln>
                <a:solidFill>
                  <a:schemeClr val="bg1">
                    <a:lumMod val="75000"/>
                  </a:schemeClr>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429" name="Text">
              <a:extLst>
                <a:ext uri="{FF2B5EF4-FFF2-40B4-BE49-F238E27FC236}">
                  <a16:creationId xmlns:a16="http://schemas.microsoft.com/office/drawing/2014/main" id="{A70982FB-BA3A-41E2-AC21-F459CEACFD6B}"/>
                </a:ext>
              </a:extLst>
            </p:cNvPr>
            <p:cNvSpPr txBox="1"/>
            <p:nvPr/>
          </p:nvSpPr>
          <p:spPr>
            <a:xfrm>
              <a:off x="-1441014" y="4341921"/>
              <a:ext cx="359073" cy="121252"/>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25000"/>
                </a:lnSpc>
                <a:spcAft>
                  <a:spcPts val="500"/>
                </a:spcAft>
              </a:pPr>
              <a:r>
                <a:rPr lang="ko-KR" altLang="en-US" sz="700" noProof="1">
                  <a:solidFill>
                    <a:srgbClr val="5F5F5F"/>
                  </a:solidFill>
                  <a:latin typeface="+mn-ea"/>
                  <a:cs typeface="Segoe UI" panose="020B0502040204020203" pitchFamily="34" charset="0"/>
                </a:rPr>
                <a:t>개인메모</a:t>
              </a:r>
              <a:endParaRPr lang="en-US" sz="700" noProof="1">
                <a:solidFill>
                  <a:srgbClr val="5F5F5F"/>
                </a:solidFill>
                <a:latin typeface="+mn-ea"/>
                <a:cs typeface="Segoe UI" panose="020B0502040204020203" pitchFamily="34" charset="0"/>
              </a:endParaRPr>
            </a:p>
          </p:txBody>
        </p:sp>
      </p:grpSp>
      <p:grpSp>
        <p:nvGrpSpPr>
          <p:cNvPr id="432" name="그룹 431">
            <a:extLst>
              <a:ext uri="{FF2B5EF4-FFF2-40B4-BE49-F238E27FC236}">
                <a16:creationId xmlns:a16="http://schemas.microsoft.com/office/drawing/2014/main" id="{6C174F6C-2BE0-434C-812C-25372B4130B8}"/>
              </a:ext>
            </a:extLst>
          </p:cNvPr>
          <p:cNvGrpSpPr/>
          <p:nvPr/>
        </p:nvGrpSpPr>
        <p:grpSpPr>
          <a:xfrm>
            <a:off x="2166446" y="1438960"/>
            <a:ext cx="526350" cy="167294"/>
            <a:chOff x="-1694392" y="4305217"/>
            <a:chExt cx="612451" cy="194660"/>
          </a:xfrm>
        </p:grpSpPr>
        <p:sp>
          <p:nvSpPr>
            <p:cNvPr id="433" name="Oval">
              <a:extLst>
                <a:ext uri="{FF2B5EF4-FFF2-40B4-BE49-F238E27FC236}">
                  <a16:creationId xmlns:a16="http://schemas.microsoft.com/office/drawing/2014/main" id="{23573646-A1C9-4627-87D7-C1E6207F4432}"/>
                </a:ext>
              </a:extLst>
            </p:cNvPr>
            <p:cNvSpPr/>
            <p:nvPr/>
          </p:nvSpPr>
          <p:spPr>
            <a:xfrm>
              <a:off x="-1694392" y="4305217"/>
              <a:ext cx="194660" cy="194660"/>
            </a:xfrm>
            <a:prstGeom prst="ellipse">
              <a:avLst/>
            </a:prstGeom>
            <a:solidFill>
              <a:schemeClr val="bg1"/>
            </a:solidFill>
            <a:ln w="6350">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4" name="Text">
              <a:extLst>
                <a:ext uri="{FF2B5EF4-FFF2-40B4-BE49-F238E27FC236}">
                  <a16:creationId xmlns:a16="http://schemas.microsoft.com/office/drawing/2014/main" id="{533FDDEB-35AE-43F4-94C7-7EAAC28E557F}"/>
                </a:ext>
              </a:extLst>
            </p:cNvPr>
            <p:cNvSpPr txBox="1"/>
            <p:nvPr/>
          </p:nvSpPr>
          <p:spPr>
            <a:xfrm>
              <a:off x="-1441014" y="4341921"/>
              <a:ext cx="359073" cy="121252"/>
            </a:xfrm>
            <a:prstGeom prst="rect">
              <a:avLst/>
            </a:prstGeom>
            <a:noFill/>
          </p:spPr>
          <p:txBody>
            <a:bodyPr wrap="none" lIns="0" tIns="0" rIns="0" bIns="0" rtlCol="0" anchor="ctr"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25000"/>
                </a:lnSpc>
                <a:spcAft>
                  <a:spcPts val="500"/>
                </a:spcAft>
              </a:pPr>
              <a:r>
                <a:rPr lang="ko-KR" altLang="en-US" sz="700" noProof="1">
                  <a:solidFill>
                    <a:srgbClr val="5F5F5F"/>
                  </a:solidFill>
                  <a:latin typeface="+mn-ea"/>
                  <a:cs typeface="Segoe UI" panose="020B0502040204020203" pitchFamily="34" charset="0"/>
                </a:rPr>
                <a:t>공용메모</a:t>
              </a:r>
              <a:endParaRPr lang="en-US" sz="700" noProof="1">
                <a:solidFill>
                  <a:srgbClr val="5F5F5F"/>
                </a:solidFill>
                <a:latin typeface="+mn-ea"/>
                <a:cs typeface="Segoe UI" panose="020B0502040204020203" pitchFamily="34" charset="0"/>
              </a:endParaRPr>
            </a:p>
          </p:txBody>
        </p:sp>
      </p:grpSp>
      <p:cxnSp>
        <p:nvCxnSpPr>
          <p:cNvPr id="435" name="Line">
            <a:extLst>
              <a:ext uri="{FF2B5EF4-FFF2-40B4-BE49-F238E27FC236}">
                <a16:creationId xmlns:a16="http://schemas.microsoft.com/office/drawing/2014/main" id="{C73C58EC-AF9F-4E14-ADA2-B7AD762721B7}"/>
              </a:ext>
            </a:extLst>
          </p:cNvPr>
          <p:cNvCxnSpPr>
            <a:cxnSpLocks/>
          </p:cNvCxnSpPr>
          <p:nvPr/>
        </p:nvCxnSpPr>
        <p:spPr bwMode="auto">
          <a:xfrm>
            <a:off x="414141" y="1702556"/>
            <a:ext cx="2351362"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36" name="그룹 435">
            <a:extLst>
              <a:ext uri="{FF2B5EF4-FFF2-40B4-BE49-F238E27FC236}">
                <a16:creationId xmlns:a16="http://schemas.microsoft.com/office/drawing/2014/main" id="{2E53D2E1-54DE-4B61-9357-19C6A2B6BA9C}"/>
              </a:ext>
            </a:extLst>
          </p:cNvPr>
          <p:cNvGrpSpPr/>
          <p:nvPr/>
        </p:nvGrpSpPr>
        <p:grpSpPr>
          <a:xfrm>
            <a:off x="290919" y="3295456"/>
            <a:ext cx="2570304" cy="753107"/>
            <a:chOff x="1263650" y="4044951"/>
            <a:chExt cx="2990757" cy="876301"/>
          </a:xfrm>
        </p:grpSpPr>
        <p:sp>
          <p:nvSpPr>
            <p:cNvPr id="43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2855A0E2-CB57-4A6A-B5CD-CDE1A812C43B}"/>
                </a:ext>
              </a:extLst>
            </p:cNvPr>
            <p:cNvSpPr/>
            <p:nvPr>
              <p:custDataLst>
                <p:tags r:id="rId7"/>
              </p:custDataLst>
            </p:nvPr>
          </p:nvSpPr>
          <p:spPr>
            <a:xfrm>
              <a:off x="1263650" y="4044951"/>
              <a:ext cx="2990756" cy="876301"/>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38" name="그룹 437">
              <a:extLst>
                <a:ext uri="{FF2B5EF4-FFF2-40B4-BE49-F238E27FC236}">
                  <a16:creationId xmlns:a16="http://schemas.microsoft.com/office/drawing/2014/main" id="{FD20FD97-D735-4859-A9BA-565346D20E14}"/>
                </a:ext>
              </a:extLst>
            </p:cNvPr>
            <p:cNvGrpSpPr/>
            <p:nvPr/>
          </p:nvGrpSpPr>
          <p:grpSpPr>
            <a:xfrm>
              <a:off x="1263650" y="4129560"/>
              <a:ext cx="2990757" cy="676305"/>
              <a:chOff x="1263650" y="3947071"/>
              <a:chExt cx="2990757" cy="676305"/>
            </a:xfrm>
          </p:grpSpPr>
          <p:sp>
            <p:nvSpPr>
              <p:cNvPr id="439" name="직사각형 438">
                <a:extLst>
                  <a:ext uri="{FF2B5EF4-FFF2-40B4-BE49-F238E27FC236}">
                    <a16:creationId xmlns:a16="http://schemas.microsoft.com/office/drawing/2014/main" id="{E6F0DD86-5BA3-4612-83BF-2A6766485F62}"/>
                  </a:ext>
                </a:extLst>
              </p:cNvPr>
              <p:cNvSpPr/>
              <p:nvPr/>
            </p:nvSpPr>
            <p:spPr>
              <a:xfrm>
                <a:off x="1329230" y="4423321"/>
                <a:ext cx="1271502" cy="200055"/>
              </a:xfrm>
              <a:prstGeom prst="rect">
                <a:avLst/>
              </a:prstGeom>
            </p:spPr>
            <p:txBody>
              <a:bodyPr wrap="none">
                <a:spAutoFit/>
              </a:bodyPr>
              <a:lstStyle/>
              <a:p>
                <a:r>
                  <a:rPr lang="ko-KR" altLang="en-US" sz="700" dirty="0">
                    <a:latin typeface="Segoe UI" panose="020B0502040204020203" pitchFamily="34" charset="0"/>
                    <a:ea typeface="맑은 고딕" panose="020B0503020000020004" pitchFamily="50" charset="-127"/>
                    <a:cs typeface="Segoe UI" panose="020B0502040204020203" pitchFamily="34" charset="0"/>
                  </a:rPr>
                  <a:t>개인메모 </a:t>
                </a:r>
                <a:r>
                  <a:rPr lang="en-US" altLang="ko-KR" sz="700" dirty="0">
                    <a:latin typeface="Segoe UI" panose="020B0502040204020203" pitchFamily="34" charset="0"/>
                    <a:ea typeface="맑은 고딕" panose="020B0503020000020004" pitchFamily="50" charset="-127"/>
                    <a:cs typeface="Segoe UI" panose="020B0502040204020203" pitchFamily="34" charset="0"/>
                  </a:rPr>
                  <a:t>| 2020.06.01 11:20</a:t>
                </a:r>
                <a:endParaRPr lang="ko-KR" altLang="en-US" sz="1100" dirty="0"/>
              </a:p>
            </p:txBody>
          </p:sp>
          <p:cxnSp>
            <p:nvCxnSpPr>
              <p:cNvPr id="440" name="Line">
                <a:extLst>
                  <a:ext uri="{FF2B5EF4-FFF2-40B4-BE49-F238E27FC236}">
                    <a16:creationId xmlns:a16="http://schemas.microsoft.com/office/drawing/2014/main" id="{083AB7C0-C735-4667-871A-4A26D6BB7D44}"/>
                  </a:ext>
                </a:extLst>
              </p:cNvPr>
              <p:cNvCxnSpPr>
                <a:cxnSpLocks/>
              </p:cNvCxnSpPr>
              <p:nvPr/>
            </p:nvCxnSpPr>
            <p:spPr bwMode="auto">
              <a:xfrm>
                <a:off x="1407028" y="4385251"/>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41" name="직사각형 440">
                <a:extLst>
                  <a:ext uri="{FF2B5EF4-FFF2-40B4-BE49-F238E27FC236}">
                    <a16:creationId xmlns:a16="http://schemas.microsoft.com/office/drawing/2014/main" id="{847EE67C-F5DC-4840-B02D-00F3D658AA85}"/>
                  </a:ext>
                </a:extLst>
              </p:cNvPr>
              <p:cNvSpPr/>
              <p:nvPr/>
            </p:nvSpPr>
            <p:spPr>
              <a:xfrm>
                <a:off x="1263650" y="3947071"/>
                <a:ext cx="2990757" cy="393935"/>
              </a:xfrm>
              <a:prstGeom prst="rect">
                <a:avLst/>
              </a:prstGeom>
            </p:spPr>
            <p:txBody>
              <a:bodyPr wrap="square">
                <a:spAutoFit/>
              </a:bodyPr>
              <a:lstStyle/>
              <a:p>
                <a:r>
                  <a:rPr lang="ko-KR" altLang="en-US" sz="800" b="1" dirty="0">
                    <a:latin typeface="Segoe UI" panose="020B0502040204020203" pitchFamily="34" charset="0"/>
                    <a:ea typeface="맑은 고딕" panose="020B0503020000020004" pitchFamily="50" charset="-127"/>
                    <a:cs typeface="Segoe UI" panose="020B0502040204020203" pitchFamily="34" charset="0"/>
                  </a:rPr>
                  <a:t>오전 </a:t>
                </a:r>
                <a:r>
                  <a:rPr lang="en-US" altLang="ko-KR" sz="800" b="1" dirty="0">
                    <a:latin typeface="Segoe UI" panose="020B0502040204020203" pitchFamily="34" charset="0"/>
                    <a:ea typeface="맑은 고딕" panose="020B0503020000020004" pitchFamily="50" charset="-127"/>
                    <a:cs typeface="Segoe UI" panose="020B0502040204020203" pitchFamily="34" charset="0"/>
                  </a:rPr>
                  <a:t>10</a:t>
                </a:r>
                <a:r>
                  <a:rPr lang="ko-KR" altLang="en-US" sz="800" b="1" dirty="0">
                    <a:latin typeface="Segoe UI" panose="020B0502040204020203" pitchFamily="34" charset="0"/>
                    <a:ea typeface="맑은 고딕" panose="020B0503020000020004" pitchFamily="50" charset="-127"/>
                    <a:cs typeface="Segoe UI" panose="020B0502040204020203" pitchFamily="34" charset="0"/>
                  </a:rPr>
                  <a:t>시까지 설치를 완료해달라고 하여 관련부서로 전달함</a:t>
                </a:r>
                <a:endParaRPr lang="ko-KR" altLang="en-US" sz="1200" b="1" dirty="0"/>
              </a:p>
            </p:txBody>
          </p:sp>
        </p:grpSp>
      </p:grpSp>
      <p:grpSp>
        <p:nvGrpSpPr>
          <p:cNvPr id="442" name="그룹 441">
            <a:extLst>
              <a:ext uri="{FF2B5EF4-FFF2-40B4-BE49-F238E27FC236}">
                <a16:creationId xmlns:a16="http://schemas.microsoft.com/office/drawing/2014/main" id="{35DDD520-8B38-4490-B96C-0C5B9C483FFC}"/>
              </a:ext>
            </a:extLst>
          </p:cNvPr>
          <p:cNvGrpSpPr/>
          <p:nvPr/>
        </p:nvGrpSpPr>
        <p:grpSpPr>
          <a:xfrm>
            <a:off x="1470413" y="3056031"/>
            <a:ext cx="1439121" cy="175262"/>
            <a:chOff x="7371320" y="1061160"/>
            <a:chExt cx="1674534" cy="203932"/>
          </a:xfrm>
        </p:grpSpPr>
        <p:sp>
          <p:nvSpPr>
            <p:cNvPr id="443" name="Text Box">
              <a:extLst>
                <a:ext uri="{FF2B5EF4-FFF2-40B4-BE49-F238E27FC236}">
                  <a16:creationId xmlns:a16="http://schemas.microsoft.com/office/drawing/2014/main" id="{7FB0394D-4B83-422E-AC61-EC6EC2D60FA2}"/>
                </a:ext>
              </a:extLst>
            </p:cNvPr>
            <p:cNvSpPr>
              <a:spLocks/>
            </p:cNvSpPr>
            <p:nvPr/>
          </p:nvSpPr>
          <p:spPr bwMode="auto">
            <a:xfrm>
              <a:off x="7938587" y="1061160"/>
              <a:ext cx="540000" cy="20393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32400" rIns="72000" bIns="32400"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600" dirty="0">
                  <a:solidFill>
                    <a:schemeClr val="bg1">
                      <a:lumMod val="65000"/>
                    </a:schemeClr>
                  </a:solidFill>
                  <a:latin typeface="+mn-ea"/>
                </a:rPr>
                <a:t>개인</a:t>
              </a:r>
              <a:endParaRPr lang="en-US" sz="600" dirty="0">
                <a:solidFill>
                  <a:schemeClr val="bg1">
                    <a:lumMod val="65000"/>
                  </a:schemeClr>
                </a:solidFill>
                <a:latin typeface="+mn-ea"/>
              </a:endParaRPr>
            </a:p>
          </p:txBody>
        </p:sp>
        <p:sp>
          <p:nvSpPr>
            <p:cNvPr id="444" name="Text Box">
              <a:extLst>
                <a:ext uri="{FF2B5EF4-FFF2-40B4-BE49-F238E27FC236}">
                  <a16:creationId xmlns:a16="http://schemas.microsoft.com/office/drawing/2014/main" id="{DBBAC035-F2B7-4868-AEE7-D951D01BC4FF}"/>
                </a:ext>
              </a:extLst>
            </p:cNvPr>
            <p:cNvSpPr>
              <a:spLocks/>
            </p:cNvSpPr>
            <p:nvPr/>
          </p:nvSpPr>
          <p:spPr bwMode="auto">
            <a:xfrm>
              <a:off x="8505854" y="1061160"/>
              <a:ext cx="540000" cy="20393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32400" rIns="72000" bIns="32400"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600" dirty="0">
                  <a:solidFill>
                    <a:schemeClr val="bg1">
                      <a:lumMod val="65000"/>
                    </a:schemeClr>
                  </a:solidFill>
                  <a:latin typeface="+mn-ea"/>
                </a:rPr>
                <a:t>공용</a:t>
              </a:r>
              <a:endParaRPr lang="en-US" sz="600" dirty="0">
                <a:solidFill>
                  <a:schemeClr val="bg1">
                    <a:lumMod val="65000"/>
                  </a:schemeClr>
                </a:solidFill>
                <a:latin typeface="+mn-ea"/>
              </a:endParaRPr>
            </a:p>
          </p:txBody>
        </p:sp>
        <p:sp>
          <p:nvSpPr>
            <p:cNvPr id="445" name="Text Box">
              <a:extLst>
                <a:ext uri="{FF2B5EF4-FFF2-40B4-BE49-F238E27FC236}">
                  <a16:creationId xmlns:a16="http://schemas.microsoft.com/office/drawing/2014/main" id="{720EB7DB-BBB1-41F5-B89A-A29F1E1525B5}"/>
                </a:ext>
              </a:extLst>
            </p:cNvPr>
            <p:cNvSpPr>
              <a:spLocks/>
            </p:cNvSpPr>
            <p:nvPr/>
          </p:nvSpPr>
          <p:spPr bwMode="auto">
            <a:xfrm>
              <a:off x="7371320" y="1061160"/>
              <a:ext cx="540000" cy="203932"/>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72000" tIns="32400" rIns="72000" bIns="32400"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600" dirty="0">
                  <a:solidFill>
                    <a:schemeClr val="bg1"/>
                  </a:solidFill>
                  <a:latin typeface="+mn-ea"/>
                </a:rPr>
                <a:t>전체</a:t>
              </a:r>
              <a:endParaRPr lang="en-US" sz="600" dirty="0">
                <a:solidFill>
                  <a:schemeClr val="bg1"/>
                </a:solidFill>
                <a:latin typeface="+mn-ea"/>
              </a:endParaRPr>
            </a:p>
          </p:txBody>
        </p:sp>
      </p:grpSp>
      <p:grpSp>
        <p:nvGrpSpPr>
          <p:cNvPr id="446" name="그룹 445">
            <a:extLst>
              <a:ext uri="{FF2B5EF4-FFF2-40B4-BE49-F238E27FC236}">
                <a16:creationId xmlns:a16="http://schemas.microsoft.com/office/drawing/2014/main" id="{27C5C6C7-51CB-43C1-9D1E-BE0A12DDBDBF}"/>
              </a:ext>
            </a:extLst>
          </p:cNvPr>
          <p:cNvGrpSpPr/>
          <p:nvPr/>
        </p:nvGrpSpPr>
        <p:grpSpPr>
          <a:xfrm>
            <a:off x="290919" y="4133326"/>
            <a:ext cx="2570304" cy="753107"/>
            <a:chOff x="1263650" y="4044951"/>
            <a:chExt cx="2990757" cy="876301"/>
          </a:xfrm>
        </p:grpSpPr>
        <p:sp>
          <p:nvSpPr>
            <p:cNvPr id="44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2D420A92-E17E-4838-BB13-C679DA9C5F3F}"/>
                </a:ext>
              </a:extLst>
            </p:cNvPr>
            <p:cNvSpPr/>
            <p:nvPr>
              <p:custDataLst>
                <p:tags r:id="rId6"/>
              </p:custDataLst>
            </p:nvPr>
          </p:nvSpPr>
          <p:spPr>
            <a:xfrm>
              <a:off x="1263650" y="4044951"/>
              <a:ext cx="2990756" cy="876301"/>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48" name="그룹 447">
              <a:extLst>
                <a:ext uri="{FF2B5EF4-FFF2-40B4-BE49-F238E27FC236}">
                  <a16:creationId xmlns:a16="http://schemas.microsoft.com/office/drawing/2014/main" id="{0DA33399-6422-42D6-B387-EA397E375382}"/>
                </a:ext>
              </a:extLst>
            </p:cNvPr>
            <p:cNvGrpSpPr/>
            <p:nvPr/>
          </p:nvGrpSpPr>
          <p:grpSpPr>
            <a:xfrm>
              <a:off x="1263650" y="4129560"/>
              <a:ext cx="2990757" cy="676305"/>
              <a:chOff x="1263650" y="3947071"/>
              <a:chExt cx="2990757" cy="676305"/>
            </a:xfrm>
          </p:grpSpPr>
          <p:sp>
            <p:nvSpPr>
              <p:cNvPr id="449" name="직사각형 448">
                <a:extLst>
                  <a:ext uri="{FF2B5EF4-FFF2-40B4-BE49-F238E27FC236}">
                    <a16:creationId xmlns:a16="http://schemas.microsoft.com/office/drawing/2014/main" id="{6F508B0B-501F-4C9A-AD33-7706267799C5}"/>
                  </a:ext>
                </a:extLst>
              </p:cNvPr>
              <p:cNvSpPr/>
              <p:nvPr/>
            </p:nvSpPr>
            <p:spPr>
              <a:xfrm>
                <a:off x="1329230" y="4423321"/>
                <a:ext cx="1271502" cy="200055"/>
              </a:xfrm>
              <a:prstGeom prst="rect">
                <a:avLst/>
              </a:prstGeom>
            </p:spPr>
            <p:txBody>
              <a:bodyPr wrap="none">
                <a:spAutoFit/>
              </a:bodyPr>
              <a:lstStyle/>
              <a:p>
                <a:r>
                  <a:rPr lang="ko-KR" altLang="en-US" sz="700" dirty="0">
                    <a:latin typeface="Segoe UI" panose="020B0502040204020203" pitchFamily="34" charset="0"/>
                    <a:ea typeface="맑은 고딕" panose="020B0503020000020004" pitchFamily="50" charset="-127"/>
                    <a:cs typeface="Segoe UI" panose="020B0502040204020203" pitchFamily="34" charset="0"/>
                  </a:rPr>
                  <a:t>개인메모 </a:t>
                </a:r>
                <a:r>
                  <a:rPr lang="en-US" altLang="ko-KR" sz="700" dirty="0">
                    <a:latin typeface="Segoe UI" panose="020B0502040204020203" pitchFamily="34" charset="0"/>
                    <a:ea typeface="맑은 고딕" panose="020B0503020000020004" pitchFamily="50" charset="-127"/>
                    <a:cs typeface="Segoe UI" panose="020B0502040204020203" pitchFamily="34" charset="0"/>
                  </a:rPr>
                  <a:t>| 2020.06.01 11:20</a:t>
                </a:r>
                <a:endParaRPr lang="ko-KR" altLang="en-US" sz="1100" dirty="0"/>
              </a:p>
            </p:txBody>
          </p:sp>
          <p:cxnSp>
            <p:nvCxnSpPr>
              <p:cNvPr id="450" name="Line">
                <a:extLst>
                  <a:ext uri="{FF2B5EF4-FFF2-40B4-BE49-F238E27FC236}">
                    <a16:creationId xmlns:a16="http://schemas.microsoft.com/office/drawing/2014/main" id="{3C1B92B9-9420-46B5-8FA6-A93B1DD52A14}"/>
                  </a:ext>
                </a:extLst>
              </p:cNvPr>
              <p:cNvCxnSpPr>
                <a:cxnSpLocks/>
              </p:cNvCxnSpPr>
              <p:nvPr/>
            </p:nvCxnSpPr>
            <p:spPr bwMode="auto">
              <a:xfrm>
                <a:off x="1407028" y="4385251"/>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1" name="직사각형 450">
                <a:extLst>
                  <a:ext uri="{FF2B5EF4-FFF2-40B4-BE49-F238E27FC236}">
                    <a16:creationId xmlns:a16="http://schemas.microsoft.com/office/drawing/2014/main" id="{CDB32079-EE65-469F-8112-9E99DF499677}"/>
                  </a:ext>
                </a:extLst>
              </p:cNvPr>
              <p:cNvSpPr/>
              <p:nvPr/>
            </p:nvSpPr>
            <p:spPr>
              <a:xfrm>
                <a:off x="1263650" y="3947071"/>
                <a:ext cx="2990757" cy="250687"/>
              </a:xfrm>
              <a:prstGeom prst="rect">
                <a:avLst/>
              </a:prstGeom>
            </p:spPr>
            <p:txBody>
              <a:bodyPr wrap="square">
                <a:spAutoFit/>
              </a:bodyPr>
              <a:lstStyle/>
              <a:p>
                <a:r>
                  <a:rPr lang="ko-KR" altLang="en-US" sz="800" b="1" dirty="0">
                    <a:latin typeface="Segoe UI" panose="020B0502040204020203" pitchFamily="34" charset="0"/>
                    <a:ea typeface="맑은 고딕" panose="020B0503020000020004" pitchFamily="50" charset="-127"/>
                    <a:cs typeface="Segoe UI" panose="020B0502040204020203" pitchFamily="34" charset="0"/>
                  </a:rPr>
                  <a:t>이사 주소 확인하고 다시 연락주시기로 함</a:t>
                </a:r>
                <a:endParaRPr lang="ko-KR" altLang="en-US" sz="1200" b="1" dirty="0"/>
              </a:p>
            </p:txBody>
          </p:sp>
        </p:grpSp>
      </p:grpSp>
      <p:sp>
        <p:nvSpPr>
          <p:cNvPr id="452" name="Star">
            <a:extLst>
              <a:ext uri="{FF2B5EF4-FFF2-40B4-BE49-F238E27FC236}">
                <a16:creationId xmlns:a16="http://schemas.microsoft.com/office/drawing/2014/main" id="{46EAEA34-3B34-464C-B647-DFA42184E0FF}"/>
              </a:ext>
            </a:extLst>
          </p:cNvPr>
          <p:cNvSpPr>
            <a:spLocks noChangeAspect="1" noEditPoints="1"/>
          </p:cNvSpPr>
          <p:nvPr/>
        </p:nvSpPr>
        <p:spPr bwMode="auto">
          <a:xfrm>
            <a:off x="2587977" y="3782643"/>
            <a:ext cx="180553" cy="172787"/>
          </a:xfrm>
          <a:custGeom>
            <a:avLst/>
            <a:gdLst>
              <a:gd name="T0" fmla="*/ 192 w 402"/>
              <a:gd name="T1" fmla="*/ 9 h 381"/>
              <a:gd name="T2" fmla="*/ 150 w 402"/>
              <a:gd name="T3" fmla="*/ 139 h 381"/>
              <a:gd name="T4" fmla="*/ 12 w 402"/>
              <a:gd name="T5" fmla="*/ 139 h 381"/>
              <a:gd name="T6" fmla="*/ 7 w 402"/>
              <a:gd name="T7" fmla="*/ 155 h 381"/>
              <a:gd name="T8" fmla="*/ 119 w 402"/>
              <a:gd name="T9" fmla="*/ 236 h 381"/>
              <a:gd name="T10" fmla="*/ 76 w 402"/>
              <a:gd name="T11" fmla="*/ 366 h 381"/>
              <a:gd name="T12" fmla="*/ 90 w 402"/>
              <a:gd name="T13" fmla="*/ 376 h 381"/>
              <a:gd name="T14" fmla="*/ 201 w 402"/>
              <a:gd name="T15" fmla="*/ 295 h 381"/>
              <a:gd name="T16" fmla="*/ 312 w 402"/>
              <a:gd name="T17" fmla="*/ 376 h 381"/>
              <a:gd name="T18" fmla="*/ 325 w 402"/>
              <a:gd name="T19" fmla="*/ 366 h 381"/>
              <a:gd name="T20" fmla="*/ 283 w 402"/>
              <a:gd name="T21" fmla="*/ 236 h 381"/>
              <a:gd name="T22" fmla="*/ 394 w 402"/>
              <a:gd name="T23" fmla="*/ 155 h 381"/>
              <a:gd name="T24" fmla="*/ 389 w 402"/>
              <a:gd name="T25" fmla="*/ 139 h 381"/>
              <a:gd name="T26" fmla="*/ 251 w 402"/>
              <a:gd name="T27" fmla="*/ 139 h 381"/>
              <a:gd name="T28" fmla="*/ 209 w 402"/>
              <a:gd name="T29" fmla="*/ 9 h 381"/>
              <a:gd name="T30" fmla="*/ 192 w 402"/>
              <a:gd name="T31" fmla="*/ 9 h 381"/>
              <a:gd name="T32" fmla="*/ 201 w 402"/>
              <a:gd name="T33" fmla="*/ 40 h 381"/>
              <a:gd name="T34" fmla="*/ 237 w 402"/>
              <a:gd name="T35" fmla="*/ 151 h 381"/>
              <a:gd name="T36" fmla="*/ 245 w 402"/>
              <a:gd name="T37" fmla="*/ 157 h 381"/>
              <a:gd name="T38" fmla="*/ 362 w 402"/>
              <a:gd name="T39" fmla="*/ 157 h 381"/>
              <a:gd name="T40" fmla="*/ 267 w 402"/>
              <a:gd name="T41" fmla="*/ 225 h 381"/>
              <a:gd name="T42" fmla="*/ 264 w 402"/>
              <a:gd name="T43" fmla="*/ 235 h 381"/>
              <a:gd name="T44" fmla="*/ 300 w 402"/>
              <a:gd name="T45" fmla="*/ 346 h 381"/>
              <a:gd name="T46" fmla="*/ 206 w 402"/>
              <a:gd name="T47" fmla="*/ 277 h 381"/>
              <a:gd name="T48" fmla="*/ 196 w 402"/>
              <a:gd name="T49" fmla="*/ 277 h 381"/>
              <a:gd name="T50" fmla="*/ 101 w 402"/>
              <a:gd name="T51" fmla="*/ 346 h 381"/>
              <a:gd name="T52" fmla="*/ 138 w 402"/>
              <a:gd name="T53" fmla="*/ 235 h 381"/>
              <a:gd name="T54" fmla="*/ 134 w 402"/>
              <a:gd name="T55" fmla="*/ 225 h 381"/>
              <a:gd name="T56" fmla="*/ 40 w 402"/>
              <a:gd name="T57" fmla="*/ 157 h 381"/>
              <a:gd name="T58" fmla="*/ 157 w 402"/>
              <a:gd name="T59" fmla="*/ 157 h 381"/>
              <a:gd name="T60" fmla="*/ 165 w 402"/>
              <a:gd name="T61" fmla="*/ 151 h 381"/>
              <a:gd name="T62" fmla="*/ 201 w 402"/>
              <a:gd name="T63" fmla="*/ 4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2" h="381">
                <a:moveTo>
                  <a:pt x="192" y="9"/>
                </a:moveTo>
                <a:lnTo>
                  <a:pt x="150" y="139"/>
                </a:lnTo>
                <a:lnTo>
                  <a:pt x="12" y="139"/>
                </a:lnTo>
                <a:cubicBezTo>
                  <a:pt x="3" y="139"/>
                  <a:pt x="0" y="150"/>
                  <a:pt x="7" y="155"/>
                </a:cubicBezTo>
                <a:lnTo>
                  <a:pt x="119" y="236"/>
                </a:lnTo>
                <a:lnTo>
                  <a:pt x="76" y="366"/>
                </a:lnTo>
                <a:cubicBezTo>
                  <a:pt x="74" y="375"/>
                  <a:pt x="83" y="381"/>
                  <a:pt x="90" y="376"/>
                </a:cubicBezTo>
                <a:lnTo>
                  <a:pt x="201" y="295"/>
                </a:lnTo>
                <a:lnTo>
                  <a:pt x="312" y="376"/>
                </a:lnTo>
                <a:cubicBezTo>
                  <a:pt x="319" y="381"/>
                  <a:pt x="328" y="374"/>
                  <a:pt x="325" y="366"/>
                </a:cubicBezTo>
                <a:lnTo>
                  <a:pt x="283" y="236"/>
                </a:lnTo>
                <a:lnTo>
                  <a:pt x="394" y="155"/>
                </a:lnTo>
                <a:cubicBezTo>
                  <a:pt x="402" y="150"/>
                  <a:pt x="398" y="139"/>
                  <a:pt x="389" y="139"/>
                </a:cubicBezTo>
                <a:lnTo>
                  <a:pt x="251" y="139"/>
                </a:lnTo>
                <a:lnTo>
                  <a:pt x="209" y="9"/>
                </a:lnTo>
                <a:cubicBezTo>
                  <a:pt x="206" y="0"/>
                  <a:pt x="195" y="1"/>
                  <a:pt x="192" y="9"/>
                </a:cubicBezTo>
                <a:close/>
                <a:moveTo>
                  <a:pt x="201" y="40"/>
                </a:moveTo>
                <a:lnTo>
                  <a:pt x="237" y="151"/>
                </a:lnTo>
                <a:cubicBezTo>
                  <a:pt x="238" y="155"/>
                  <a:pt x="242" y="157"/>
                  <a:pt x="245" y="157"/>
                </a:cubicBezTo>
                <a:lnTo>
                  <a:pt x="362" y="157"/>
                </a:lnTo>
                <a:lnTo>
                  <a:pt x="267" y="225"/>
                </a:lnTo>
                <a:cubicBezTo>
                  <a:pt x="264" y="228"/>
                  <a:pt x="263" y="232"/>
                  <a:pt x="264" y="235"/>
                </a:cubicBezTo>
                <a:lnTo>
                  <a:pt x="300" y="346"/>
                </a:lnTo>
                <a:lnTo>
                  <a:pt x="206" y="277"/>
                </a:lnTo>
                <a:cubicBezTo>
                  <a:pt x="203" y="275"/>
                  <a:pt x="199" y="275"/>
                  <a:pt x="196" y="277"/>
                </a:cubicBezTo>
                <a:lnTo>
                  <a:pt x="101" y="346"/>
                </a:lnTo>
                <a:lnTo>
                  <a:pt x="138" y="235"/>
                </a:lnTo>
                <a:cubicBezTo>
                  <a:pt x="139" y="231"/>
                  <a:pt x="137" y="227"/>
                  <a:pt x="134" y="225"/>
                </a:cubicBezTo>
                <a:lnTo>
                  <a:pt x="40" y="157"/>
                </a:lnTo>
                <a:lnTo>
                  <a:pt x="157" y="157"/>
                </a:lnTo>
                <a:cubicBezTo>
                  <a:pt x="160" y="157"/>
                  <a:pt x="164" y="155"/>
                  <a:pt x="165" y="151"/>
                </a:cubicBezTo>
                <a:lnTo>
                  <a:pt x="201" y="40"/>
                </a:lnTo>
                <a:close/>
              </a:path>
            </a:pathLst>
          </a:custGeom>
          <a:solidFill>
            <a:srgbClr val="262626"/>
          </a:solidFill>
          <a:ln w="0">
            <a:solidFill>
              <a:schemeClr val="bg1">
                <a:lumMod val="75000"/>
              </a:schemeClr>
            </a:solidFill>
            <a:prstDash val="solid"/>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700">
              <a:solidFill>
                <a:srgbClr val="262626"/>
              </a:solidFill>
              <a:latin typeface="Calibri" pitchFamily="34" charset="0"/>
              <a:cs typeface="Calibri" pitchFamily="34" charset="0"/>
            </a:endParaRPr>
          </a:p>
        </p:txBody>
      </p:sp>
      <p:sp>
        <p:nvSpPr>
          <p:cNvPr id="453" name="Star">
            <a:extLst>
              <a:ext uri="{FF2B5EF4-FFF2-40B4-BE49-F238E27FC236}">
                <a16:creationId xmlns:a16="http://schemas.microsoft.com/office/drawing/2014/main" id="{047792EB-D6CD-46F1-9AF8-3EAFDB581B84}"/>
              </a:ext>
            </a:extLst>
          </p:cNvPr>
          <p:cNvSpPr>
            <a:spLocks noChangeAspect="1" noEditPoints="1"/>
          </p:cNvSpPr>
          <p:nvPr/>
        </p:nvSpPr>
        <p:spPr bwMode="auto">
          <a:xfrm>
            <a:off x="2587977" y="4638130"/>
            <a:ext cx="180553" cy="172787"/>
          </a:xfrm>
          <a:custGeom>
            <a:avLst/>
            <a:gdLst>
              <a:gd name="T0" fmla="*/ 192 w 402"/>
              <a:gd name="T1" fmla="*/ 9 h 381"/>
              <a:gd name="T2" fmla="*/ 150 w 402"/>
              <a:gd name="T3" fmla="*/ 139 h 381"/>
              <a:gd name="T4" fmla="*/ 12 w 402"/>
              <a:gd name="T5" fmla="*/ 139 h 381"/>
              <a:gd name="T6" fmla="*/ 7 w 402"/>
              <a:gd name="T7" fmla="*/ 155 h 381"/>
              <a:gd name="T8" fmla="*/ 119 w 402"/>
              <a:gd name="T9" fmla="*/ 236 h 381"/>
              <a:gd name="T10" fmla="*/ 76 w 402"/>
              <a:gd name="T11" fmla="*/ 366 h 381"/>
              <a:gd name="T12" fmla="*/ 90 w 402"/>
              <a:gd name="T13" fmla="*/ 376 h 381"/>
              <a:gd name="T14" fmla="*/ 201 w 402"/>
              <a:gd name="T15" fmla="*/ 295 h 381"/>
              <a:gd name="T16" fmla="*/ 312 w 402"/>
              <a:gd name="T17" fmla="*/ 376 h 381"/>
              <a:gd name="T18" fmla="*/ 325 w 402"/>
              <a:gd name="T19" fmla="*/ 366 h 381"/>
              <a:gd name="T20" fmla="*/ 283 w 402"/>
              <a:gd name="T21" fmla="*/ 236 h 381"/>
              <a:gd name="T22" fmla="*/ 394 w 402"/>
              <a:gd name="T23" fmla="*/ 155 h 381"/>
              <a:gd name="T24" fmla="*/ 389 w 402"/>
              <a:gd name="T25" fmla="*/ 139 h 381"/>
              <a:gd name="T26" fmla="*/ 251 w 402"/>
              <a:gd name="T27" fmla="*/ 139 h 381"/>
              <a:gd name="T28" fmla="*/ 209 w 402"/>
              <a:gd name="T29" fmla="*/ 9 h 381"/>
              <a:gd name="T30" fmla="*/ 192 w 402"/>
              <a:gd name="T31" fmla="*/ 9 h 381"/>
              <a:gd name="T32" fmla="*/ 201 w 402"/>
              <a:gd name="T33" fmla="*/ 40 h 381"/>
              <a:gd name="T34" fmla="*/ 237 w 402"/>
              <a:gd name="T35" fmla="*/ 151 h 381"/>
              <a:gd name="T36" fmla="*/ 245 w 402"/>
              <a:gd name="T37" fmla="*/ 157 h 381"/>
              <a:gd name="T38" fmla="*/ 362 w 402"/>
              <a:gd name="T39" fmla="*/ 157 h 381"/>
              <a:gd name="T40" fmla="*/ 267 w 402"/>
              <a:gd name="T41" fmla="*/ 225 h 381"/>
              <a:gd name="T42" fmla="*/ 264 w 402"/>
              <a:gd name="T43" fmla="*/ 235 h 381"/>
              <a:gd name="T44" fmla="*/ 300 w 402"/>
              <a:gd name="T45" fmla="*/ 346 h 381"/>
              <a:gd name="T46" fmla="*/ 206 w 402"/>
              <a:gd name="T47" fmla="*/ 277 h 381"/>
              <a:gd name="T48" fmla="*/ 196 w 402"/>
              <a:gd name="T49" fmla="*/ 277 h 381"/>
              <a:gd name="T50" fmla="*/ 101 w 402"/>
              <a:gd name="T51" fmla="*/ 346 h 381"/>
              <a:gd name="T52" fmla="*/ 138 w 402"/>
              <a:gd name="T53" fmla="*/ 235 h 381"/>
              <a:gd name="T54" fmla="*/ 134 w 402"/>
              <a:gd name="T55" fmla="*/ 225 h 381"/>
              <a:gd name="T56" fmla="*/ 40 w 402"/>
              <a:gd name="T57" fmla="*/ 157 h 381"/>
              <a:gd name="T58" fmla="*/ 157 w 402"/>
              <a:gd name="T59" fmla="*/ 157 h 381"/>
              <a:gd name="T60" fmla="*/ 165 w 402"/>
              <a:gd name="T61" fmla="*/ 151 h 381"/>
              <a:gd name="T62" fmla="*/ 201 w 402"/>
              <a:gd name="T63" fmla="*/ 4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2" h="381">
                <a:moveTo>
                  <a:pt x="192" y="9"/>
                </a:moveTo>
                <a:lnTo>
                  <a:pt x="150" y="139"/>
                </a:lnTo>
                <a:lnTo>
                  <a:pt x="12" y="139"/>
                </a:lnTo>
                <a:cubicBezTo>
                  <a:pt x="3" y="139"/>
                  <a:pt x="0" y="150"/>
                  <a:pt x="7" y="155"/>
                </a:cubicBezTo>
                <a:lnTo>
                  <a:pt x="119" y="236"/>
                </a:lnTo>
                <a:lnTo>
                  <a:pt x="76" y="366"/>
                </a:lnTo>
                <a:cubicBezTo>
                  <a:pt x="74" y="375"/>
                  <a:pt x="83" y="381"/>
                  <a:pt x="90" y="376"/>
                </a:cubicBezTo>
                <a:lnTo>
                  <a:pt x="201" y="295"/>
                </a:lnTo>
                <a:lnTo>
                  <a:pt x="312" y="376"/>
                </a:lnTo>
                <a:cubicBezTo>
                  <a:pt x="319" y="381"/>
                  <a:pt x="328" y="374"/>
                  <a:pt x="325" y="366"/>
                </a:cubicBezTo>
                <a:lnTo>
                  <a:pt x="283" y="236"/>
                </a:lnTo>
                <a:lnTo>
                  <a:pt x="394" y="155"/>
                </a:lnTo>
                <a:cubicBezTo>
                  <a:pt x="402" y="150"/>
                  <a:pt x="398" y="139"/>
                  <a:pt x="389" y="139"/>
                </a:cubicBezTo>
                <a:lnTo>
                  <a:pt x="251" y="139"/>
                </a:lnTo>
                <a:lnTo>
                  <a:pt x="209" y="9"/>
                </a:lnTo>
                <a:cubicBezTo>
                  <a:pt x="206" y="0"/>
                  <a:pt x="195" y="1"/>
                  <a:pt x="192" y="9"/>
                </a:cubicBezTo>
                <a:close/>
                <a:moveTo>
                  <a:pt x="201" y="40"/>
                </a:moveTo>
                <a:lnTo>
                  <a:pt x="237" y="151"/>
                </a:lnTo>
                <a:cubicBezTo>
                  <a:pt x="238" y="155"/>
                  <a:pt x="242" y="157"/>
                  <a:pt x="245" y="157"/>
                </a:cubicBezTo>
                <a:lnTo>
                  <a:pt x="362" y="157"/>
                </a:lnTo>
                <a:lnTo>
                  <a:pt x="267" y="225"/>
                </a:lnTo>
                <a:cubicBezTo>
                  <a:pt x="264" y="228"/>
                  <a:pt x="263" y="232"/>
                  <a:pt x="264" y="235"/>
                </a:cubicBezTo>
                <a:lnTo>
                  <a:pt x="300" y="346"/>
                </a:lnTo>
                <a:lnTo>
                  <a:pt x="206" y="277"/>
                </a:lnTo>
                <a:cubicBezTo>
                  <a:pt x="203" y="275"/>
                  <a:pt x="199" y="275"/>
                  <a:pt x="196" y="277"/>
                </a:cubicBezTo>
                <a:lnTo>
                  <a:pt x="101" y="346"/>
                </a:lnTo>
                <a:lnTo>
                  <a:pt x="138" y="235"/>
                </a:lnTo>
                <a:cubicBezTo>
                  <a:pt x="139" y="231"/>
                  <a:pt x="137" y="227"/>
                  <a:pt x="134" y="225"/>
                </a:cubicBezTo>
                <a:lnTo>
                  <a:pt x="40" y="157"/>
                </a:lnTo>
                <a:lnTo>
                  <a:pt x="157" y="157"/>
                </a:lnTo>
                <a:cubicBezTo>
                  <a:pt x="160" y="157"/>
                  <a:pt x="164" y="155"/>
                  <a:pt x="165" y="151"/>
                </a:cubicBezTo>
                <a:lnTo>
                  <a:pt x="201" y="40"/>
                </a:lnTo>
                <a:close/>
              </a:path>
            </a:pathLst>
          </a:custGeom>
          <a:solidFill>
            <a:srgbClr val="262626"/>
          </a:solidFill>
          <a:ln w="0">
            <a:solidFill>
              <a:schemeClr val="bg1">
                <a:lumMod val="75000"/>
              </a:schemeClr>
            </a:solidFill>
            <a:prstDash val="solid"/>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700">
              <a:solidFill>
                <a:srgbClr val="262626"/>
              </a:solidFill>
              <a:latin typeface="Calibri" pitchFamily="34" charset="0"/>
              <a:cs typeface="Calibri" pitchFamily="34" charset="0"/>
            </a:endParaRPr>
          </a:p>
        </p:txBody>
      </p:sp>
      <p:grpSp>
        <p:nvGrpSpPr>
          <p:cNvPr id="483" name="그룹 482">
            <a:extLst>
              <a:ext uri="{FF2B5EF4-FFF2-40B4-BE49-F238E27FC236}">
                <a16:creationId xmlns:a16="http://schemas.microsoft.com/office/drawing/2014/main" id="{6B61AE8D-B420-42DB-B38D-439E3CED9F1D}"/>
              </a:ext>
            </a:extLst>
          </p:cNvPr>
          <p:cNvGrpSpPr/>
          <p:nvPr/>
        </p:nvGrpSpPr>
        <p:grpSpPr>
          <a:xfrm>
            <a:off x="3065317" y="1602584"/>
            <a:ext cx="5165826" cy="454885"/>
            <a:chOff x="4273331" y="1803920"/>
            <a:chExt cx="5165826" cy="454885"/>
          </a:xfrm>
        </p:grpSpPr>
        <p:sp>
          <p:nvSpPr>
            <p:cNvPr id="484" name="Text Box">
              <a:extLst>
                <a:ext uri="{FF2B5EF4-FFF2-40B4-BE49-F238E27FC236}">
                  <a16:creationId xmlns:a16="http://schemas.microsoft.com/office/drawing/2014/main" id="{F10A0C8B-7A36-43A1-997A-B7E8A29A9F51}"/>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485" name="직사각형 484">
              <a:extLst>
                <a:ext uri="{FF2B5EF4-FFF2-40B4-BE49-F238E27FC236}">
                  <a16:creationId xmlns:a16="http://schemas.microsoft.com/office/drawing/2014/main" id="{B69BA15C-E1F5-4C3B-B8A0-3FA496C715AA}"/>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486" name="직사각형 485">
              <a:extLst>
                <a:ext uri="{FF2B5EF4-FFF2-40B4-BE49-F238E27FC236}">
                  <a16:creationId xmlns:a16="http://schemas.microsoft.com/office/drawing/2014/main" id="{94CA1034-E34E-42ED-BC63-E9877DD17DFF}"/>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487" name="직사각형 486">
              <a:extLst>
                <a:ext uri="{FF2B5EF4-FFF2-40B4-BE49-F238E27FC236}">
                  <a16:creationId xmlns:a16="http://schemas.microsoft.com/office/drawing/2014/main" id="{5647AA60-2A44-4F8A-9440-D5B77203CF0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488" name="그래픽 487" descr="연필">
              <a:extLst>
                <a:ext uri="{FF2B5EF4-FFF2-40B4-BE49-F238E27FC236}">
                  <a16:creationId xmlns:a16="http://schemas.microsoft.com/office/drawing/2014/main" id="{B3CD99EB-ABC5-48E1-B4D5-B8FEBD6EC457}"/>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490" name="직사각형 489">
              <a:extLst>
                <a:ext uri="{FF2B5EF4-FFF2-40B4-BE49-F238E27FC236}">
                  <a16:creationId xmlns:a16="http://schemas.microsoft.com/office/drawing/2014/main" id="{E0B973DF-9E9B-40CC-8A5D-EAD0CC5B086F}"/>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491" name="직사각형 490">
              <a:extLst>
                <a:ext uri="{FF2B5EF4-FFF2-40B4-BE49-F238E27FC236}">
                  <a16:creationId xmlns:a16="http://schemas.microsoft.com/office/drawing/2014/main" id="{22D89156-FE3F-477E-88A2-94C82523E201}"/>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494" name="그룹 493">
              <a:extLst>
                <a:ext uri="{FF2B5EF4-FFF2-40B4-BE49-F238E27FC236}">
                  <a16:creationId xmlns:a16="http://schemas.microsoft.com/office/drawing/2014/main" id="{5DCB9917-0BD4-4220-9BE3-4F38107BFBDA}"/>
                </a:ext>
              </a:extLst>
            </p:cNvPr>
            <p:cNvGrpSpPr/>
            <p:nvPr/>
          </p:nvGrpSpPr>
          <p:grpSpPr>
            <a:xfrm>
              <a:off x="4273331" y="1805713"/>
              <a:ext cx="5165826" cy="453092"/>
              <a:chOff x="4273331" y="2311190"/>
              <a:chExt cx="5165826" cy="453092"/>
            </a:xfrm>
          </p:grpSpPr>
          <p:sp>
            <p:nvSpPr>
              <p:cNvPr id="496" name="Text Box">
                <a:extLst>
                  <a:ext uri="{FF2B5EF4-FFF2-40B4-BE49-F238E27FC236}">
                    <a16:creationId xmlns:a16="http://schemas.microsoft.com/office/drawing/2014/main" id="{3EDE647D-5692-4661-97E2-B96A9681F7A2}"/>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97" name="직사각형 496">
                <a:extLst>
                  <a:ext uri="{FF2B5EF4-FFF2-40B4-BE49-F238E27FC236}">
                    <a16:creationId xmlns:a16="http://schemas.microsoft.com/office/drawing/2014/main" id="{77CCD6B2-BBB9-4A0A-A2AD-E10E8B56A495}"/>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498" name="직사각형 497">
                <a:extLst>
                  <a:ext uri="{FF2B5EF4-FFF2-40B4-BE49-F238E27FC236}">
                    <a16:creationId xmlns:a16="http://schemas.microsoft.com/office/drawing/2014/main" id="{31864D6B-CE8A-4895-AF77-29A0CC099C4E}"/>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홍길동</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99" name="그룹 498">
                <a:extLst>
                  <a:ext uri="{FF2B5EF4-FFF2-40B4-BE49-F238E27FC236}">
                    <a16:creationId xmlns:a16="http://schemas.microsoft.com/office/drawing/2014/main" id="{2C722E08-D19D-4106-B831-AD42DB755272}"/>
                  </a:ext>
                </a:extLst>
              </p:cNvPr>
              <p:cNvGrpSpPr/>
              <p:nvPr/>
            </p:nvGrpSpPr>
            <p:grpSpPr>
              <a:xfrm>
                <a:off x="4392611" y="2414625"/>
                <a:ext cx="502229" cy="246221"/>
                <a:chOff x="4513261" y="2498472"/>
                <a:chExt cx="502229" cy="246221"/>
              </a:xfrm>
            </p:grpSpPr>
            <p:sp>
              <p:nvSpPr>
                <p:cNvPr id="530" name="직사각형 529">
                  <a:extLst>
                    <a:ext uri="{FF2B5EF4-FFF2-40B4-BE49-F238E27FC236}">
                      <a16:creationId xmlns:a16="http://schemas.microsoft.com/office/drawing/2014/main" id="{ABFB76DD-890E-4CF5-B7A7-AEFFAE108664}"/>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32" name="그룹 531">
                  <a:extLst>
                    <a:ext uri="{FF2B5EF4-FFF2-40B4-BE49-F238E27FC236}">
                      <a16:creationId xmlns:a16="http://schemas.microsoft.com/office/drawing/2014/main" id="{75022BB3-447E-4DCA-8A5E-BA6D65C0E5C3}"/>
                    </a:ext>
                  </a:extLst>
                </p:cNvPr>
                <p:cNvGrpSpPr/>
                <p:nvPr/>
              </p:nvGrpSpPr>
              <p:grpSpPr>
                <a:xfrm>
                  <a:off x="4513261" y="2545982"/>
                  <a:ext cx="151200" cy="151200"/>
                  <a:chOff x="4513261" y="2545982"/>
                  <a:chExt cx="151200" cy="151200"/>
                </a:xfrm>
              </p:grpSpPr>
              <p:sp>
                <p:nvSpPr>
                  <p:cNvPr id="533" name="자유형: 도형 532">
                    <a:extLst>
                      <a:ext uri="{FF2B5EF4-FFF2-40B4-BE49-F238E27FC236}">
                        <a16:creationId xmlns:a16="http://schemas.microsoft.com/office/drawing/2014/main" id="{E22EC77E-2665-4114-B85E-1706D8C3C5C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397F997B-9B13-4A6C-A286-1E71C1C835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507" name="그룹 506">
                <a:extLst>
                  <a:ext uri="{FF2B5EF4-FFF2-40B4-BE49-F238E27FC236}">
                    <a16:creationId xmlns:a16="http://schemas.microsoft.com/office/drawing/2014/main" id="{22DCFEDA-208B-43DC-B06A-2D053828631F}"/>
                  </a:ext>
                </a:extLst>
              </p:cNvPr>
              <p:cNvGrpSpPr/>
              <p:nvPr/>
            </p:nvGrpSpPr>
            <p:grpSpPr>
              <a:xfrm>
                <a:off x="7959981" y="2395030"/>
                <a:ext cx="1317288" cy="285412"/>
                <a:chOff x="8366498" y="2390721"/>
                <a:chExt cx="992734" cy="215093"/>
              </a:xfrm>
            </p:grpSpPr>
            <p:grpSp>
              <p:nvGrpSpPr>
                <p:cNvPr id="509" name="그룹 508">
                  <a:extLst>
                    <a:ext uri="{FF2B5EF4-FFF2-40B4-BE49-F238E27FC236}">
                      <a16:creationId xmlns:a16="http://schemas.microsoft.com/office/drawing/2014/main" id="{66689251-8AE4-421B-81BF-332F7CFD1FBC}"/>
                    </a:ext>
                  </a:extLst>
                </p:cNvPr>
                <p:cNvGrpSpPr/>
                <p:nvPr/>
              </p:nvGrpSpPr>
              <p:grpSpPr>
                <a:xfrm>
                  <a:off x="8886682" y="2390721"/>
                  <a:ext cx="212458" cy="215093"/>
                  <a:chOff x="6284958" y="3632365"/>
                  <a:chExt cx="513408" cy="513408"/>
                </a:xfrm>
              </p:grpSpPr>
              <p:sp>
                <p:nvSpPr>
                  <p:cNvPr id="528" name="Oval">
                    <a:extLst>
                      <a:ext uri="{FF2B5EF4-FFF2-40B4-BE49-F238E27FC236}">
                        <a16:creationId xmlns:a16="http://schemas.microsoft.com/office/drawing/2014/main" id="{4748A92D-0C4E-4E7E-A5B6-A6110DB9967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9" name="Create">
                    <a:extLst>
                      <a:ext uri="{FF2B5EF4-FFF2-40B4-BE49-F238E27FC236}">
                        <a16:creationId xmlns:a16="http://schemas.microsoft.com/office/drawing/2014/main" id="{846618B6-5887-4ED8-B832-F303578700D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10" name="그룹 509">
                  <a:extLst>
                    <a:ext uri="{FF2B5EF4-FFF2-40B4-BE49-F238E27FC236}">
                      <a16:creationId xmlns:a16="http://schemas.microsoft.com/office/drawing/2014/main" id="{4E12D91D-67AC-48DB-B33A-827A20BF13A8}"/>
                    </a:ext>
                  </a:extLst>
                </p:cNvPr>
                <p:cNvGrpSpPr/>
                <p:nvPr/>
              </p:nvGrpSpPr>
              <p:grpSpPr>
                <a:xfrm>
                  <a:off x="8626590" y="2390721"/>
                  <a:ext cx="212458" cy="215093"/>
                  <a:chOff x="6603234" y="4517407"/>
                  <a:chExt cx="488446" cy="488446"/>
                </a:xfrm>
              </p:grpSpPr>
              <p:sp>
                <p:nvSpPr>
                  <p:cNvPr id="524" name="Oval">
                    <a:extLst>
                      <a:ext uri="{FF2B5EF4-FFF2-40B4-BE49-F238E27FC236}">
                        <a16:creationId xmlns:a16="http://schemas.microsoft.com/office/drawing/2014/main" id="{9640B7FC-732D-4CA2-8234-B4463F435FB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7" name="Freeform 130">
                    <a:extLst>
                      <a:ext uri="{FF2B5EF4-FFF2-40B4-BE49-F238E27FC236}">
                        <a16:creationId xmlns:a16="http://schemas.microsoft.com/office/drawing/2014/main" id="{6CF054C3-58E2-48D8-BCF0-EFA628723F6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11" name="그룹 510">
                  <a:extLst>
                    <a:ext uri="{FF2B5EF4-FFF2-40B4-BE49-F238E27FC236}">
                      <a16:creationId xmlns:a16="http://schemas.microsoft.com/office/drawing/2014/main" id="{9A7F7927-DCB7-4141-BDE7-D4433A8FB9FD}"/>
                    </a:ext>
                  </a:extLst>
                </p:cNvPr>
                <p:cNvGrpSpPr/>
                <p:nvPr/>
              </p:nvGrpSpPr>
              <p:grpSpPr>
                <a:xfrm>
                  <a:off x="8366498" y="2390721"/>
                  <a:ext cx="212458" cy="215093"/>
                  <a:chOff x="6001254" y="4517407"/>
                  <a:chExt cx="488446" cy="488446"/>
                </a:xfrm>
              </p:grpSpPr>
              <p:sp>
                <p:nvSpPr>
                  <p:cNvPr id="522" name="Oval">
                    <a:extLst>
                      <a:ext uri="{FF2B5EF4-FFF2-40B4-BE49-F238E27FC236}">
                        <a16:creationId xmlns:a16="http://schemas.microsoft.com/office/drawing/2014/main" id="{A29A7D84-DD0A-41EE-9110-B2811DD6398D}"/>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23" name="Phone">
                    <a:extLst>
                      <a:ext uri="{FF2B5EF4-FFF2-40B4-BE49-F238E27FC236}">
                        <a16:creationId xmlns:a16="http://schemas.microsoft.com/office/drawing/2014/main" id="{F34E7E1E-EAF1-4F5C-BDE5-C15157A408E5}"/>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13" name="그룹 512">
                  <a:extLst>
                    <a:ext uri="{FF2B5EF4-FFF2-40B4-BE49-F238E27FC236}">
                      <a16:creationId xmlns:a16="http://schemas.microsoft.com/office/drawing/2014/main" id="{5F8C97B2-E978-4689-8231-5F3544EF6BF3}"/>
                    </a:ext>
                  </a:extLst>
                </p:cNvPr>
                <p:cNvGrpSpPr/>
                <p:nvPr/>
              </p:nvGrpSpPr>
              <p:grpSpPr>
                <a:xfrm>
                  <a:off x="9146774" y="2390721"/>
                  <a:ext cx="212458" cy="215093"/>
                  <a:chOff x="8097032" y="4517407"/>
                  <a:chExt cx="488446" cy="488446"/>
                </a:xfrm>
              </p:grpSpPr>
              <p:sp>
                <p:nvSpPr>
                  <p:cNvPr id="514" name="Oval">
                    <a:extLst>
                      <a:ext uri="{FF2B5EF4-FFF2-40B4-BE49-F238E27FC236}">
                        <a16:creationId xmlns:a16="http://schemas.microsoft.com/office/drawing/2014/main" id="{FC23AD91-C5EC-4BAB-A629-43DFD17CE34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15" name="그룹 514">
                    <a:extLst>
                      <a:ext uri="{FF2B5EF4-FFF2-40B4-BE49-F238E27FC236}">
                        <a16:creationId xmlns:a16="http://schemas.microsoft.com/office/drawing/2014/main" id="{C733A9C5-7BCF-48B9-945E-E72491548A42}"/>
                      </a:ext>
                    </a:extLst>
                  </p:cNvPr>
                  <p:cNvGrpSpPr/>
                  <p:nvPr/>
                </p:nvGrpSpPr>
                <p:grpSpPr>
                  <a:xfrm>
                    <a:off x="8206228" y="4636944"/>
                    <a:ext cx="270054" cy="295513"/>
                    <a:chOff x="8195379" y="4636944"/>
                    <a:chExt cx="270054" cy="295513"/>
                  </a:xfrm>
                </p:grpSpPr>
                <p:grpSp>
                  <p:nvGrpSpPr>
                    <p:cNvPr id="516" name="그룹 515">
                      <a:extLst>
                        <a:ext uri="{FF2B5EF4-FFF2-40B4-BE49-F238E27FC236}">
                          <a16:creationId xmlns:a16="http://schemas.microsoft.com/office/drawing/2014/main" id="{B62BEBD9-82CA-49D8-9B09-537DCDA62973}"/>
                        </a:ext>
                      </a:extLst>
                    </p:cNvPr>
                    <p:cNvGrpSpPr/>
                    <p:nvPr/>
                  </p:nvGrpSpPr>
                  <p:grpSpPr>
                    <a:xfrm>
                      <a:off x="8195379" y="4636944"/>
                      <a:ext cx="217562" cy="249372"/>
                      <a:chOff x="7971802" y="-2010646"/>
                      <a:chExt cx="1254159" cy="1437547"/>
                    </a:xfrm>
                    <a:noFill/>
                  </p:grpSpPr>
                  <p:sp>
                    <p:nvSpPr>
                      <p:cNvPr id="520" name="자유형: 도형 519">
                        <a:extLst>
                          <a:ext uri="{FF2B5EF4-FFF2-40B4-BE49-F238E27FC236}">
                            <a16:creationId xmlns:a16="http://schemas.microsoft.com/office/drawing/2014/main" id="{404922F6-4958-452F-A8B3-A74894D40FA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21" name="자유형: 도형 520">
                        <a:extLst>
                          <a:ext uri="{FF2B5EF4-FFF2-40B4-BE49-F238E27FC236}">
                            <a16:creationId xmlns:a16="http://schemas.microsoft.com/office/drawing/2014/main" id="{7721EFAF-792E-40B2-9EEB-7F04C8D8274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17" name="그룹 516">
                      <a:extLst>
                        <a:ext uri="{FF2B5EF4-FFF2-40B4-BE49-F238E27FC236}">
                          <a16:creationId xmlns:a16="http://schemas.microsoft.com/office/drawing/2014/main" id="{50A9981A-96E6-4A67-B1FE-1CF35F252731}"/>
                        </a:ext>
                      </a:extLst>
                    </p:cNvPr>
                    <p:cNvGrpSpPr/>
                    <p:nvPr/>
                  </p:nvGrpSpPr>
                  <p:grpSpPr>
                    <a:xfrm>
                      <a:off x="8360451" y="4827475"/>
                      <a:ext cx="104982" cy="104982"/>
                      <a:chOff x="8382149" y="4833825"/>
                      <a:chExt cx="104982" cy="104982"/>
                    </a:xfrm>
                  </p:grpSpPr>
                  <p:sp>
                    <p:nvSpPr>
                      <p:cNvPr id="518" name="Oval">
                        <a:extLst>
                          <a:ext uri="{FF2B5EF4-FFF2-40B4-BE49-F238E27FC236}">
                            <a16:creationId xmlns:a16="http://schemas.microsoft.com/office/drawing/2014/main" id="{23182332-2A81-4869-B4BC-98CF301575B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19" name="그래픽 518" descr="닫기">
                        <a:extLst>
                          <a:ext uri="{FF2B5EF4-FFF2-40B4-BE49-F238E27FC236}">
                            <a16:creationId xmlns:a16="http://schemas.microsoft.com/office/drawing/2014/main" id="{2159DFEA-EE01-4198-B754-46CCAD04A48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508" name="직사각형 507">
                <a:extLst>
                  <a:ext uri="{FF2B5EF4-FFF2-40B4-BE49-F238E27FC236}">
                    <a16:creationId xmlns:a16="http://schemas.microsoft.com/office/drawing/2014/main" id="{32910E31-48D5-4B36-80FC-1E2D628A3DAB}"/>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sp>
        <p:nvSpPr>
          <p:cNvPr id="756" name="직사각형 755">
            <a:extLst>
              <a:ext uri="{FF2B5EF4-FFF2-40B4-BE49-F238E27FC236}">
                <a16:creationId xmlns:a16="http://schemas.microsoft.com/office/drawing/2014/main" id="{C88DB39E-C33E-4C6D-B390-91D106AF59C8}"/>
              </a:ext>
            </a:extLst>
          </p:cNvPr>
          <p:cNvSpPr/>
          <p:nvPr/>
        </p:nvSpPr>
        <p:spPr>
          <a:xfrm>
            <a:off x="7602401" y="6231222"/>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삭제</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75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E811C5E4-F462-4584-B0BA-354B8432B618}"/>
              </a:ext>
            </a:extLst>
          </p:cNvPr>
          <p:cNvSpPr/>
          <p:nvPr>
            <p:custDataLst>
              <p:tags r:id="rId4"/>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6" name="직사각형 5">
            <a:extLst>
              <a:ext uri="{FF2B5EF4-FFF2-40B4-BE49-F238E27FC236}">
                <a16:creationId xmlns:a16="http://schemas.microsoft.com/office/drawing/2014/main" id="{CDF57722-1C79-42A2-9A6B-09F87B95C581}"/>
              </a:ext>
            </a:extLst>
          </p:cNvPr>
          <p:cNvSpPr/>
          <p:nvPr/>
        </p:nvSpPr>
        <p:spPr>
          <a:xfrm>
            <a:off x="160406" y="665552"/>
            <a:ext cx="2814633" cy="5911413"/>
          </a:xfrm>
          <a:prstGeom prst="rect">
            <a:avLst/>
          </a:prstGeom>
          <a:noFill/>
          <a:ln w="31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759" name="그룹 758">
            <a:extLst>
              <a:ext uri="{FF2B5EF4-FFF2-40B4-BE49-F238E27FC236}">
                <a16:creationId xmlns:a16="http://schemas.microsoft.com/office/drawing/2014/main" id="{9094F1F1-C1E0-45C0-BB1F-A343E3D56035}"/>
              </a:ext>
            </a:extLst>
          </p:cNvPr>
          <p:cNvGrpSpPr/>
          <p:nvPr/>
        </p:nvGrpSpPr>
        <p:grpSpPr>
          <a:xfrm>
            <a:off x="3063929" y="2117376"/>
            <a:ext cx="5165826" cy="454885"/>
            <a:chOff x="4273331" y="1803920"/>
            <a:chExt cx="5165826" cy="454885"/>
          </a:xfrm>
        </p:grpSpPr>
        <p:sp>
          <p:nvSpPr>
            <p:cNvPr id="760" name="Text Box">
              <a:extLst>
                <a:ext uri="{FF2B5EF4-FFF2-40B4-BE49-F238E27FC236}">
                  <a16:creationId xmlns:a16="http://schemas.microsoft.com/office/drawing/2014/main" id="{A7FAB2C4-EC71-4338-9F38-C4143F8750B3}"/>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61" name="직사각형 760">
              <a:extLst>
                <a:ext uri="{FF2B5EF4-FFF2-40B4-BE49-F238E27FC236}">
                  <a16:creationId xmlns:a16="http://schemas.microsoft.com/office/drawing/2014/main" id="{E91F2E89-1798-460B-85F8-0391C5A7D336}"/>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762" name="직사각형 761">
              <a:extLst>
                <a:ext uri="{FF2B5EF4-FFF2-40B4-BE49-F238E27FC236}">
                  <a16:creationId xmlns:a16="http://schemas.microsoft.com/office/drawing/2014/main" id="{01EDF72A-B27F-4AFF-ABFD-7993FD0CB074}"/>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763" name="직사각형 762">
              <a:extLst>
                <a:ext uri="{FF2B5EF4-FFF2-40B4-BE49-F238E27FC236}">
                  <a16:creationId xmlns:a16="http://schemas.microsoft.com/office/drawing/2014/main" id="{77FBE0F8-AD92-4633-8635-FC84C6412BDF}"/>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764" name="그래픽 763" descr="연필">
              <a:extLst>
                <a:ext uri="{FF2B5EF4-FFF2-40B4-BE49-F238E27FC236}">
                  <a16:creationId xmlns:a16="http://schemas.microsoft.com/office/drawing/2014/main" id="{D772A21D-6E83-4FB2-A726-CE2B2696BAD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765" name="직사각형 764">
              <a:extLst>
                <a:ext uri="{FF2B5EF4-FFF2-40B4-BE49-F238E27FC236}">
                  <a16:creationId xmlns:a16="http://schemas.microsoft.com/office/drawing/2014/main" id="{29499B4C-81AD-4D1D-87E7-A560A4C8834B}"/>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766" name="직사각형 765">
              <a:extLst>
                <a:ext uri="{FF2B5EF4-FFF2-40B4-BE49-F238E27FC236}">
                  <a16:creationId xmlns:a16="http://schemas.microsoft.com/office/drawing/2014/main" id="{9463549B-2004-461E-8338-6F7116F655B0}"/>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767" name="그룹 766">
              <a:extLst>
                <a:ext uri="{FF2B5EF4-FFF2-40B4-BE49-F238E27FC236}">
                  <a16:creationId xmlns:a16="http://schemas.microsoft.com/office/drawing/2014/main" id="{A653EEEE-27BF-4E46-A8CB-2BEF58E2B2C9}"/>
                </a:ext>
              </a:extLst>
            </p:cNvPr>
            <p:cNvGrpSpPr/>
            <p:nvPr/>
          </p:nvGrpSpPr>
          <p:grpSpPr>
            <a:xfrm>
              <a:off x="4273331" y="1805713"/>
              <a:ext cx="5165826" cy="453092"/>
              <a:chOff x="4273331" y="2311190"/>
              <a:chExt cx="5165826" cy="453092"/>
            </a:xfrm>
          </p:grpSpPr>
          <p:sp>
            <p:nvSpPr>
              <p:cNvPr id="768" name="Text Box">
                <a:extLst>
                  <a:ext uri="{FF2B5EF4-FFF2-40B4-BE49-F238E27FC236}">
                    <a16:creationId xmlns:a16="http://schemas.microsoft.com/office/drawing/2014/main" id="{8F5AE447-C840-4533-A700-1C03A98EADD4}"/>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769" name="직사각형 768">
                <a:extLst>
                  <a:ext uri="{FF2B5EF4-FFF2-40B4-BE49-F238E27FC236}">
                    <a16:creationId xmlns:a16="http://schemas.microsoft.com/office/drawing/2014/main" id="{445B80F6-F557-407D-971E-AF86FA8B2D58}"/>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770" name="직사각형 769">
                <a:extLst>
                  <a:ext uri="{FF2B5EF4-FFF2-40B4-BE49-F238E27FC236}">
                    <a16:creationId xmlns:a16="http://schemas.microsoft.com/office/drawing/2014/main" id="{EBB4EEB5-74B2-41EA-A928-9460C432DF5A}"/>
                  </a:ext>
                </a:extLst>
              </p:cNvPr>
              <p:cNvSpPr/>
              <p:nvPr/>
            </p:nvSpPr>
            <p:spPr>
              <a:xfrm>
                <a:off x="5075797" y="2360764"/>
                <a:ext cx="885179" cy="353943"/>
              </a:xfrm>
              <a:prstGeom prst="rect">
                <a:avLst/>
              </a:prstGeom>
            </p:spPr>
            <p:txBody>
              <a:bodyPr wrap="none" anchor="ctr">
                <a:spAutoFit/>
              </a:bodyPr>
              <a:lstStyle/>
              <a:p>
                <a:pPr lvl="0" algn="ctr">
                  <a:defRPr/>
                </a:pP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71" name="그룹 770">
                <a:extLst>
                  <a:ext uri="{FF2B5EF4-FFF2-40B4-BE49-F238E27FC236}">
                    <a16:creationId xmlns:a16="http://schemas.microsoft.com/office/drawing/2014/main" id="{F2C87454-A1F6-4996-97B8-034C7A8A4B24}"/>
                  </a:ext>
                </a:extLst>
              </p:cNvPr>
              <p:cNvGrpSpPr/>
              <p:nvPr/>
            </p:nvGrpSpPr>
            <p:grpSpPr>
              <a:xfrm>
                <a:off x="4392611" y="2414625"/>
                <a:ext cx="502229" cy="246221"/>
                <a:chOff x="4513261" y="2498472"/>
                <a:chExt cx="502229" cy="246221"/>
              </a:xfrm>
            </p:grpSpPr>
            <p:sp>
              <p:nvSpPr>
                <p:cNvPr id="792" name="직사각형 791">
                  <a:extLst>
                    <a:ext uri="{FF2B5EF4-FFF2-40B4-BE49-F238E27FC236}">
                      <a16:creationId xmlns:a16="http://schemas.microsoft.com/office/drawing/2014/main" id="{35826BD3-D40D-4A38-80AF-C65B16D23E58}"/>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793" name="그룹 792">
                  <a:extLst>
                    <a:ext uri="{FF2B5EF4-FFF2-40B4-BE49-F238E27FC236}">
                      <a16:creationId xmlns:a16="http://schemas.microsoft.com/office/drawing/2014/main" id="{83A83509-9C4A-4352-BFFF-5C715A0BD95D}"/>
                    </a:ext>
                  </a:extLst>
                </p:cNvPr>
                <p:cNvGrpSpPr/>
                <p:nvPr/>
              </p:nvGrpSpPr>
              <p:grpSpPr>
                <a:xfrm>
                  <a:off x="4513261" y="2545982"/>
                  <a:ext cx="151200" cy="151200"/>
                  <a:chOff x="4513261" y="2545982"/>
                  <a:chExt cx="151200" cy="151200"/>
                </a:xfrm>
              </p:grpSpPr>
              <p:sp>
                <p:nvSpPr>
                  <p:cNvPr id="794" name="자유형: 도형 793">
                    <a:extLst>
                      <a:ext uri="{FF2B5EF4-FFF2-40B4-BE49-F238E27FC236}">
                        <a16:creationId xmlns:a16="http://schemas.microsoft.com/office/drawing/2014/main" id="{5BA228E2-E0EE-4AC2-963F-0F7B0C59A31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795" name="자유형: 도형 794">
                    <a:extLst>
                      <a:ext uri="{FF2B5EF4-FFF2-40B4-BE49-F238E27FC236}">
                        <a16:creationId xmlns:a16="http://schemas.microsoft.com/office/drawing/2014/main" id="{FD4122BA-12F3-4376-BA1A-C518EDA533F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772" name="그룹 771">
                <a:extLst>
                  <a:ext uri="{FF2B5EF4-FFF2-40B4-BE49-F238E27FC236}">
                    <a16:creationId xmlns:a16="http://schemas.microsoft.com/office/drawing/2014/main" id="{E4BCC175-218F-4EF7-B83A-E132F54B8EC3}"/>
                  </a:ext>
                </a:extLst>
              </p:cNvPr>
              <p:cNvGrpSpPr/>
              <p:nvPr/>
            </p:nvGrpSpPr>
            <p:grpSpPr>
              <a:xfrm>
                <a:off x="7959981" y="2395030"/>
                <a:ext cx="1317288" cy="285412"/>
                <a:chOff x="8366498" y="2390721"/>
                <a:chExt cx="992734" cy="215093"/>
              </a:xfrm>
            </p:grpSpPr>
            <p:grpSp>
              <p:nvGrpSpPr>
                <p:cNvPr id="774" name="그룹 773">
                  <a:extLst>
                    <a:ext uri="{FF2B5EF4-FFF2-40B4-BE49-F238E27FC236}">
                      <a16:creationId xmlns:a16="http://schemas.microsoft.com/office/drawing/2014/main" id="{0315306C-31C1-4861-860F-4F536028819A}"/>
                    </a:ext>
                  </a:extLst>
                </p:cNvPr>
                <p:cNvGrpSpPr/>
                <p:nvPr/>
              </p:nvGrpSpPr>
              <p:grpSpPr>
                <a:xfrm>
                  <a:off x="8886682" y="2390721"/>
                  <a:ext cx="212458" cy="215093"/>
                  <a:chOff x="6284958" y="3632365"/>
                  <a:chExt cx="513408" cy="513408"/>
                </a:xfrm>
              </p:grpSpPr>
              <p:sp>
                <p:nvSpPr>
                  <p:cNvPr id="790" name="Oval">
                    <a:extLst>
                      <a:ext uri="{FF2B5EF4-FFF2-40B4-BE49-F238E27FC236}">
                        <a16:creationId xmlns:a16="http://schemas.microsoft.com/office/drawing/2014/main" id="{9BA3D15A-4C4A-4711-AE71-B245DDAB7C4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91" name="Create">
                    <a:extLst>
                      <a:ext uri="{FF2B5EF4-FFF2-40B4-BE49-F238E27FC236}">
                        <a16:creationId xmlns:a16="http://schemas.microsoft.com/office/drawing/2014/main" id="{6CAC7ABB-BB8B-4E59-AA11-D50F372D4D6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75" name="그룹 774">
                  <a:extLst>
                    <a:ext uri="{FF2B5EF4-FFF2-40B4-BE49-F238E27FC236}">
                      <a16:creationId xmlns:a16="http://schemas.microsoft.com/office/drawing/2014/main" id="{0609DA58-F0B3-4DF6-8010-B7C86DDE90CB}"/>
                    </a:ext>
                  </a:extLst>
                </p:cNvPr>
                <p:cNvGrpSpPr/>
                <p:nvPr/>
              </p:nvGrpSpPr>
              <p:grpSpPr>
                <a:xfrm>
                  <a:off x="8626590" y="2390721"/>
                  <a:ext cx="212458" cy="215093"/>
                  <a:chOff x="6603234" y="4517407"/>
                  <a:chExt cx="488446" cy="488446"/>
                </a:xfrm>
              </p:grpSpPr>
              <p:sp>
                <p:nvSpPr>
                  <p:cNvPr id="788" name="Oval">
                    <a:extLst>
                      <a:ext uri="{FF2B5EF4-FFF2-40B4-BE49-F238E27FC236}">
                        <a16:creationId xmlns:a16="http://schemas.microsoft.com/office/drawing/2014/main" id="{8CD7C945-BC20-4A86-A835-D9364A03A479}"/>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9" name="Freeform 130">
                    <a:extLst>
                      <a:ext uri="{FF2B5EF4-FFF2-40B4-BE49-F238E27FC236}">
                        <a16:creationId xmlns:a16="http://schemas.microsoft.com/office/drawing/2014/main" id="{37EA99A9-2A93-4C50-A8A6-74C6EFBA5686}"/>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76" name="그룹 775">
                  <a:extLst>
                    <a:ext uri="{FF2B5EF4-FFF2-40B4-BE49-F238E27FC236}">
                      <a16:creationId xmlns:a16="http://schemas.microsoft.com/office/drawing/2014/main" id="{B4526C87-7FC6-4DBB-91D6-DFDAA7332237}"/>
                    </a:ext>
                  </a:extLst>
                </p:cNvPr>
                <p:cNvGrpSpPr/>
                <p:nvPr/>
              </p:nvGrpSpPr>
              <p:grpSpPr>
                <a:xfrm>
                  <a:off x="8366498" y="2390721"/>
                  <a:ext cx="212458" cy="215093"/>
                  <a:chOff x="6001254" y="4517407"/>
                  <a:chExt cx="488446" cy="488446"/>
                </a:xfrm>
              </p:grpSpPr>
              <p:sp>
                <p:nvSpPr>
                  <p:cNvPr id="786" name="Oval">
                    <a:extLst>
                      <a:ext uri="{FF2B5EF4-FFF2-40B4-BE49-F238E27FC236}">
                        <a16:creationId xmlns:a16="http://schemas.microsoft.com/office/drawing/2014/main" id="{F15F5DED-67CD-4DC1-9D19-4EC87D2A652B}"/>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7" name="Phone">
                    <a:extLst>
                      <a:ext uri="{FF2B5EF4-FFF2-40B4-BE49-F238E27FC236}">
                        <a16:creationId xmlns:a16="http://schemas.microsoft.com/office/drawing/2014/main" id="{764BF45D-B4F0-4688-81B2-AAAED9EEF5AF}"/>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77" name="그룹 776">
                  <a:extLst>
                    <a:ext uri="{FF2B5EF4-FFF2-40B4-BE49-F238E27FC236}">
                      <a16:creationId xmlns:a16="http://schemas.microsoft.com/office/drawing/2014/main" id="{2DA5BCC2-5640-4549-B041-18E83719E834}"/>
                    </a:ext>
                  </a:extLst>
                </p:cNvPr>
                <p:cNvGrpSpPr/>
                <p:nvPr/>
              </p:nvGrpSpPr>
              <p:grpSpPr>
                <a:xfrm>
                  <a:off x="9146774" y="2390721"/>
                  <a:ext cx="212458" cy="215093"/>
                  <a:chOff x="8097032" y="4517407"/>
                  <a:chExt cx="488446" cy="488446"/>
                </a:xfrm>
              </p:grpSpPr>
              <p:sp>
                <p:nvSpPr>
                  <p:cNvPr id="778" name="Oval">
                    <a:extLst>
                      <a:ext uri="{FF2B5EF4-FFF2-40B4-BE49-F238E27FC236}">
                        <a16:creationId xmlns:a16="http://schemas.microsoft.com/office/drawing/2014/main" id="{F112B310-F2AE-4559-B812-CB967303294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79" name="그룹 778">
                    <a:extLst>
                      <a:ext uri="{FF2B5EF4-FFF2-40B4-BE49-F238E27FC236}">
                        <a16:creationId xmlns:a16="http://schemas.microsoft.com/office/drawing/2014/main" id="{FC866E3D-62D6-462D-B53C-6C08917CE4F8}"/>
                      </a:ext>
                    </a:extLst>
                  </p:cNvPr>
                  <p:cNvGrpSpPr/>
                  <p:nvPr/>
                </p:nvGrpSpPr>
                <p:grpSpPr>
                  <a:xfrm>
                    <a:off x="8206228" y="4636944"/>
                    <a:ext cx="270054" cy="295513"/>
                    <a:chOff x="8195379" y="4636944"/>
                    <a:chExt cx="270054" cy="295513"/>
                  </a:xfrm>
                </p:grpSpPr>
                <p:grpSp>
                  <p:nvGrpSpPr>
                    <p:cNvPr id="780" name="그룹 779">
                      <a:extLst>
                        <a:ext uri="{FF2B5EF4-FFF2-40B4-BE49-F238E27FC236}">
                          <a16:creationId xmlns:a16="http://schemas.microsoft.com/office/drawing/2014/main" id="{1E4A1042-E777-4A03-ADF7-DB32F7C87192}"/>
                        </a:ext>
                      </a:extLst>
                    </p:cNvPr>
                    <p:cNvGrpSpPr/>
                    <p:nvPr/>
                  </p:nvGrpSpPr>
                  <p:grpSpPr>
                    <a:xfrm>
                      <a:off x="8195379" y="4636944"/>
                      <a:ext cx="217562" cy="249372"/>
                      <a:chOff x="7971802" y="-2010646"/>
                      <a:chExt cx="1254159" cy="1437547"/>
                    </a:xfrm>
                    <a:noFill/>
                  </p:grpSpPr>
                  <p:sp>
                    <p:nvSpPr>
                      <p:cNvPr id="784" name="자유형: 도형 783">
                        <a:extLst>
                          <a:ext uri="{FF2B5EF4-FFF2-40B4-BE49-F238E27FC236}">
                            <a16:creationId xmlns:a16="http://schemas.microsoft.com/office/drawing/2014/main" id="{8A673E2A-BBD0-42EA-9EA5-A710B4BC5FE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85" name="자유형: 도형 784">
                        <a:extLst>
                          <a:ext uri="{FF2B5EF4-FFF2-40B4-BE49-F238E27FC236}">
                            <a16:creationId xmlns:a16="http://schemas.microsoft.com/office/drawing/2014/main" id="{7A47ED4C-2C54-49F1-B7C0-2279D6F38F1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81" name="그룹 780">
                      <a:extLst>
                        <a:ext uri="{FF2B5EF4-FFF2-40B4-BE49-F238E27FC236}">
                          <a16:creationId xmlns:a16="http://schemas.microsoft.com/office/drawing/2014/main" id="{FE10CA2C-4FD7-4404-BF63-71DD57041F0A}"/>
                        </a:ext>
                      </a:extLst>
                    </p:cNvPr>
                    <p:cNvGrpSpPr/>
                    <p:nvPr/>
                  </p:nvGrpSpPr>
                  <p:grpSpPr>
                    <a:xfrm>
                      <a:off x="8360451" y="4827475"/>
                      <a:ext cx="104982" cy="104982"/>
                      <a:chOff x="8382149" y="4833825"/>
                      <a:chExt cx="104982" cy="104982"/>
                    </a:xfrm>
                  </p:grpSpPr>
                  <p:sp>
                    <p:nvSpPr>
                      <p:cNvPr id="782" name="Oval">
                        <a:extLst>
                          <a:ext uri="{FF2B5EF4-FFF2-40B4-BE49-F238E27FC236}">
                            <a16:creationId xmlns:a16="http://schemas.microsoft.com/office/drawing/2014/main" id="{B8C86136-D624-468B-BFDE-5C2CAFD684A7}"/>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83" name="그래픽 782" descr="닫기">
                        <a:extLst>
                          <a:ext uri="{FF2B5EF4-FFF2-40B4-BE49-F238E27FC236}">
                            <a16:creationId xmlns:a16="http://schemas.microsoft.com/office/drawing/2014/main" id="{CAF87F01-4CB9-4550-BE4E-D9915AA56A9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773" name="직사각형 772">
                <a:extLst>
                  <a:ext uri="{FF2B5EF4-FFF2-40B4-BE49-F238E27FC236}">
                    <a16:creationId xmlns:a16="http://schemas.microsoft.com/office/drawing/2014/main" id="{A11B6070-F0F4-49EE-8F43-1FBA1D883821}"/>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796" name="그룹 795">
            <a:extLst>
              <a:ext uri="{FF2B5EF4-FFF2-40B4-BE49-F238E27FC236}">
                <a16:creationId xmlns:a16="http://schemas.microsoft.com/office/drawing/2014/main" id="{3FE1689E-AB33-40D8-BA9D-C6F266F42373}"/>
              </a:ext>
            </a:extLst>
          </p:cNvPr>
          <p:cNvGrpSpPr/>
          <p:nvPr/>
        </p:nvGrpSpPr>
        <p:grpSpPr>
          <a:xfrm>
            <a:off x="3063929" y="2647972"/>
            <a:ext cx="5165826" cy="454885"/>
            <a:chOff x="4273331" y="1803920"/>
            <a:chExt cx="5165826" cy="454885"/>
          </a:xfrm>
        </p:grpSpPr>
        <p:sp>
          <p:nvSpPr>
            <p:cNvPr id="797" name="Text Box">
              <a:extLst>
                <a:ext uri="{FF2B5EF4-FFF2-40B4-BE49-F238E27FC236}">
                  <a16:creationId xmlns:a16="http://schemas.microsoft.com/office/drawing/2014/main" id="{B345164E-342C-4A75-B1D5-35B781364F73}"/>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98" name="직사각형 797">
              <a:extLst>
                <a:ext uri="{FF2B5EF4-FFF2-40B4-BE49-F238E27FC236}">
                  <a16:creationId xmlns:a16="http://schemas.microsoft.com/office/drawing/2014/main" id="{526E8730-3AB8-4989-8520-DBAC4D5AA161}"/>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799" name="직사각형 798">
              <a:extLst>
                <a:ext uri="{FF2B5EF4-FFF2-40B4-BE49-F238E27FC236}">
                  <a16:creationId xmlns:a16="http://schemas.microsoft.com/office/drawing/2014/main" id="{A1874A8F-14E1-4383-A772-7E463EEC714D}"/>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800" name="직사각형 799">
              <a:extLst>
                <a:ext uri="{FF2B5EF4-FFF2-40B4-BE49-F238E27FC236}">
                  <a16:creationId xmlns:a16="http://schemas.microsoft.com/office/drawing/2014/main" id="{4E1ECDBE-926A-4565-8560-9724DF431CE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801" name="그래픽 800" descr="연필">
              <a:extLst>
                <a:ext uri="{FF2B5EF4-FFF2-40B4-BE49-F238E27FC236}">
                  <a16:creationId xmlns:a16="http://schemas.microsoft.com/office/drawing/2014/main" id="{F58798F6-2060-4940-8B2C-DAED744646F3}"/>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802" name="직사각형 801">
              <a:extLst>
                <a:ext uri="{FF2B5EF4-FFF2-40B4-BE49-F238E27FC236}">
                  <a16:creationId xmlns:a16="http://schemas.microsoft.com/office/drawing/2014/main" id="{A372F079-E6DF-4C6E-BBCB-044E1A920DD3}"/>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803" name="직사각형 802">
              <a:extLst>
                <a:ext uri="{FF2B5EF4-FFF2-40B4-BE49-F238E27FC236}">
                  <a16:creationId xmlns:a16="http://schemas.microsoft.com/office/drawing/2014/main" id="{478C7962-4B84-4F82-8858-1AC9BFB79BD6}"/>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804" name="그룹 803">
              <a:extLst>
                <a:ext uri="{FF2B5EF4-FFF2-40B4-BE49-F238E27FC236}">
                  <a16:creationId xmlns:a16="http://schemas.microsoft.com/office/drawing/2014/main" id="{F1D10312-A62D-4287-9DC1-699C88BD03E8}"/>
                </a:ext>
              </a:extLst>
            </p:cNvPr>
            <p:cNvGrpSpPr/>
            <p:nvPr/>
          </p:nvGrpSpPr>
          <p:grpSpPr>
            <a:xfrm>
              <a:off x="4273331" y="1805713"/>
              <a:ext cx="5165826" cy="453092"/>
              <a:chOff x="4273331" y="2311190"/>
              <a:chExt cx="5165826" cy="453092"/>
            </a:xfrm>
          </p:grpSpPr>
          <p:sp>
            <p:nvSpPr>
              <p:cNvPr id="805" name="Text Box">
                <a:extLst>
                  <a:ext uri="{FF2B5EF4-FFF2-40B4-BE49-F238E27FC236}">
                    <a16:creationId xmlns:a16="http://schemas.microsoft.com/office/drawing/2014/main" id="{3C6E6831-F8B8-4AFC-A092-420F1F82993E}"/>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806" name="직사각형 805">
                <a:extLst>
                  <a:ext uri="{FF2B5EF4-FFF2-40B4-BE49-F238E27FC236}">
                    <a16:creationId xmlns:a16="http://schemas.microsoft.com/office/drawing/2014/main" id="{C4A7A723-DA00-42D0-A830-8DBA859A7491}"/>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807" name="직사각형 806">
                <a:extLst>
                  <a:ext uri="{FF2B5EF4-FFF2-40B4-BE49-F238E27FC236}">
                    <a16:creationId xmlns:a16="http://schemas.microsoft.com/office/drawing/2014/main" id="{FB226C82-61B4-4453-B0B2-A01A4248D2FB}"/>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전우치</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808" name="그룹 807">
                <a:extLst>
                  <a:ext uri="{FF2B5EF4-FFF2-40B4-BE49-F238E27FC236}">
                    <a16:creationId xmlns:a16="http://schemas.microsoft.com/office/drawing/2014/main" id="{D278EF1B-9100-44CF-9A3A-FD6448BE906C}"/>
                  </a:ext>
                </a:extLst>
              </p:cNvPr>
              <p:cNvGrpSpPr/>
              <p:nvPr/>
            </p:nvGrpSpPr>
            <p:grpSpPr>
              <a:xfrm>
                <a:off x="4392611" y="2414625"/>
                <a:ext cx="502229" cy="246221"/>
                <a:chOff x="4513261" y="2498472"/>
                <a:chExt cx="502229" cy="246221"/>
              </a:xfrm>
            </p:grpSpPr>
            <p:sp>
              <p:nvSpPr>
                <p:cNvPr id="829" name="직사각형 828">
                  <a:extLst>
                    <a:ext uri="{FF2B5EF4-FFF2-40B4-BE49-F238E27FC236}">
                      <a16:creationId xmlns:a16="http://schemas.microsoft.com/office/drawing/2014/main" id="{CBEBC9B6-E4FD-410D-B6EA-E5E75D117DE0}"/>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830" name="그룹 829">
                  <a:extLst>
                    <a:ext uri="{FF2B5EF4-FFF2-40B4-BE49-F238E27FC236}">
                      <a16:creationId xmlns:a16="http://schemas.microsoft.com/office/drawing/2014/main" id="{FFFDA76C-AC88-405C-BDB9-DC0B1B3908EB}"/>
                    </a:ext>
                  </a:extLst>
                </p:cNvPr>
                <p:cNvGrpSpPr/>
                <p:nvPr/>
              </p:nvGrpSpPr>
              <p:grpSpPr>
                <a:xfrm>
                  <a:off x="4513261" y="2545982"/>
                  <a:ext cx="151200" cy="151200"/>
                  <a:chOff x="4513261" y="2545982"/>
                  <a:chExt cx="151200" cy="151200"/>
                </a:xfrm>
              </p:grpSpPr>
              <p:sp>
                <p:nvSpPr>
                  <p:cNvPr id="831" name="자유형: 도형 830">
                    <a:extLst>
                      <a:ext uri="{FF2B5EF4-FFF2-40B4-BE49-F238E27FC236}">
                        <a16:creationId xmlns:a16="http://schemas.microsoft.com/office/drawing/2014/main" id="{650F1027-9D93-46F9-ABF7-A03602BDBD3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832" name="자유형: 도형 831">
                    <a:extLst>
                      <a:ext uri="{FF2B5EF4-FFF2-40B4-BE49-F238E27FC236}">
                        <a16:creationId xmlns:a16="http://schemas.microsoft.com/office/drawing/2014/main" id="{B4E04E4A-BDD8-436F-A437-7E978CB30B9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809" name="그룹 808">
                <a:extLst>
                  <a:ext uri="{FF2B5EF4-FFF2-40B4-BE49-F238E27FC236}">
                    <a16:creationId xmlns:a16="http://schemas.microsoft.com/office/drawing/2014/main" id="{28CC283F-0EE1-43FC-BA43-7DAC31243A19}"/>
                  </a:ext>
                </a:extLst>
              </p:cNvPr>
              <p:cNvGrpSpPr/>
              <p:nvPr/>
            </p:nvGrpSpPr>
            <p:grpSpPr>
              <a:xfrm>
                <a:off x="7959981" y="2395030"/>
                <a:ext cx="1317288" cy="285412"/>
                <a:chOff x="8366498" y="2390721"/>
                <a:chExt cx="992734" cy="215093"/>
              </a:xfrm>
            </p:grpSpPr>
            <p:grpSp>
              <p:nvGrpSpPr>
                <p:cNvPr id="811" name="그룹 810">
                  <a:extLst>
                    <a:ext uri="{FF2B5EF4-FFF2-40B4-BE49-F238E27FC236}">
                      <a16:creationId xmlns:a16="http://schemas.microsoft.com/office/drawing/2014/main" id="{CCFB8F65-2D67-4657-9FF6-33FC1C715DA2}"/>
                    </a:ext>
                  </a:extLst>
                </p:cNvPr>
                <p:cNvGrpSpPr/>
                <p:nvPr/>
              </p:nvGrpSpPr>
              <p:grpSpPr>
                <a:xfrm>
                  <a:off x="8886682" y="2390721"/>
                  <a:ext cx="212458" cy="215093"/>
                  <a:chOff x="6284958" y="3632365"/>
                  <a:chExt cx="513408" cy="513408"/>
                </a:xfrm>
              </p:grpSpPr>
              <p:sp>
                <p:nvSpPr>
                  <p:cNvPr id="827" name="Oval">
                    <a:extLst>
                      <a:ext uri="{FF2B5EF4-FFF2-40B4-BE49-F238E27FC236}">
                        <a16:creationId xmlns:a16="http://schemas.microsoft.com/office/drawing/2014/main" id="{11EF83A3-6BD8-472A-B68C-996E8AA0A74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8" name="Create">
                    <a:extLst>
                      <a:ext uri="{FF2B5EF4-FFF2-40B4-BE49-F238E27FC236}">
                        <a16:creationId xmlns:a16="http://schemas.microsoft.com/office/drawing/2014/main" id="{0FB59661-DDFD-42A3-A2A6-3F3C401B759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12" name="그룹 811">
                  <a:extLst>
                    <a:ext uri="{FF2B5EF4-FFF2-40B4-BE49-F238E27FC236}">
                      <a16:creationId xmlns:a16="http://schemas.microsoft.com/office/drawing/2014/main" id="{6F693150-B747-4373-93EF-E10742C2142C}"/>
                    </a:ext>
                  </a:extLst>
                </p:cNvPr>
                <p:cNvGrpSpPr/>
                <p:nvPr/>
              </p:nvGrpSpPr>
              <p:grpSpPr>
                <a:xfrm>
                  <a:off x="8626590" y="2390721"/>
                  <a:ext cx="212458" cy="215093"/>
                  <a:chOff x="6603234" y="4517407"/>
                  <a:chExt cx="488446" cy="488446"/>
                </a:xfrm>
              </p:grpSpPr>
              <p:sp>
                <p:nvSpPr>
                  <p:cNvPr id="825" name="Oval">
                    <a:extLst>
                      <a:ext uri="{FF2B5EF4-FFF2-40B4-BE49-F238E27FC236}">
                        <a16:creationId xmlns:a16="http://schemas.microsoft.com/office/drawing/2014/main" id="{EDC627E5-07BB-4EA6-A300-119662945881}"/>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6" name="Freeform 130">
                    <a:extLst>
                      <a:ext uri="{FF2B5EF4-FFF2-40B4-BE49-F238E27FC236}">
                        <a16:creationId xmlns:a16="http://schemas.microsoft.com/office/drawing/2014/main" id="{823CE63B-0928-4B55-9793-9681B0F8EA9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13" name="그룹 812">
                  <a:extLst>
                    <a:ext uri="{FF2B5EF4-FFF2-40B4-BE49-F238E27FC236}">
                      <a16:creationId xmlns:a16="http://schemas.microsoft.com/office/drawing/2014/main" id="{01F1D9B4-DAEF-499E-A653-12C62DC6D28E}"/>
                    </a:ext>
                  </a:extLst>
                </p:cNvPr>
                <p:cNvGrpSpPr/>
                <p:nvPr/>
              </p:nvGrpSpPr>
              <p:grpSpPr>
                <a:xfrm>
                  <a:off x="8366498" y="2390721"/>
                  <a:ext cx="212458" cy="215093"/>
                  <a:chOff x="6001254" y="4517407"/>
                  <a:chExt cx="488446" cy="488446"/>
                </a:xfrm>
              </p:grpSpPr>
              <p:sp>
                <p:nvSpPr>
                  <p:cNvPr id="823" name="Oval">
                    <a:extLst>
                      <a:ext uri="{FF2B5EF4-FFF2-40B4-BE49-F238E27FC236}">
                        <a16:creationId xmlns:a16="http://schemas.microsoft.com/office/drawing/2014/main" id="{5D039E04-DAA6-49D1-BA9F-2DB855C086D8}"/>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4" name="Phone">
                    <a:extLst>
                      <a:ext uri="{FF2B5EF4-FFF2-40B4-BE49-F238E27FC236}">
                        <a16:creationId xmlns:a16="http://schemas.microsoft.com/office/drawing/2014/main" id="{1D47F291-838A-45A3-8743-5D21B89CAE9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14" name="그룹 813">
                  <a:extLst>
                    <a:ext uri="{FF2B5EF4-FFF2-40B4-BE49-F238E27FC236}">
                      <a16:creationId xmlns:a16="http://schemas.microsoft.com/office/drawing/2014/main" id="{52FF974C-4662-45A6-8409-B4EA25A46A6F}"/>
                    </a:ext>
                  </a:extLst>
                </p:cNvPr>
                <p:cNvGrpSpPr/>
                <p:nvPr/>
              </p:nvGrpSpPr>
              <p:grpSpPr>
                <a:xfrm>
                  <a:off x="9146774" y="2390721"/>
                  <a:ext cx="212458" cy="215093"/>
                  <a:chOff x="8097032" y="4517407"/>
                  <a:chExt cx="488446" cy="488446"/>
                </a:xfrm>
              </p:grpSpPr>
              <p:sp>
                <p:nvSpPr>
                  <p:cNvPr id="815" name="Oval">
                    <a:extLst>
                      <a:ext uri="{FF2B5EF4-FFF2-40B4-BE49-F238E27FC236}">
                        <a16:creationId xmlns:a16="http://schemas.microsoft.com/office/drawing/2014/main" id="{D5428A6B-FB6B-4ABB-8EF2-5CB5E9FD1919}"/>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16" name="그룹 815">
                    <a:extLst>
                      <a:ext uri="{FF2B5EF4-FFF2-40B4-BE49-F238E27FC236}">
                        <a16:creationId xmlns:a16="http://schemas.microsoft.com/office/drawing/2014/main" id="{4EF754FB-9FBE-40F9-A7B3-C3B6AE65A42E}"/>
                      </a:ext>
                    </a:extLst>
                  </p:cNvPr>
                  <p:cNvGrpSpPr/>
                  <p:nvPr/>
                </p:nvGrpSpPr>
                <p:grpSpPr>
                  <a:xfrm>
                    <a:off x="8206228" y="4636944"/>
                    <a:ext cx="270054" cy="295513"/>
                    <a:chOff x="8195379" y="4636944"/>
                    <a:chExt cx="270054" cy="295513"/>
                  </a:xfrm>
                </p:grpSpPr>
                <p:grpSp>
                  <p:nvGrpSpPr>
                    <p:cNvPr id="817" name="그룹 816">
                      <a:extLst>
                        <a:ext uri="{FF2B5EF4-FFF2-40B4-BE49-F238E27FC236}">
                          <a16:creationId xmlns:a16="http://schemas.microsoft.com/office/drawing/2014/main" id="{E3660E45-342E-4009-B1CE-6F6014A5DD94}"/>
                        </a:ext>
                      </a:extLst>
                    </p:cNvPr>
                    <p:cNvGrpSpPr/>
                    <p:nvPr/>
                  </p:nvGrpSpPr>
                  <p:grpSpPr>
                    <a:xfrm>
                      <a:off x="8195379" y="4636944"/>
                      <a:ext cx="217562" cy="249372"/>
                      <a:chOff x="7971802" y="-2010646"/>
                      <a:chExt cx="1254159" cy="1437547"/>
                    </a:xfrm>
                    <a:noFill/>
                  </p:grpSpPr>
                  <p:sp>
                    <p:nvSpPr>
                      <p:cNvPr id="821" name="자유형: 도형 820">
                        <a:extLst>
                          <a:ext uri="{FF2B5EF4-FFF2-40B4-BE49-F238E27FC236}">
                            <a16:creationId xmlns:a16="http://schemas.microsoft.com/office/drawing/2014/main" id="{7F5B8421-FB9A-4A5A-805B-46B4F469273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22" name="자유형: 도형 821">
                        <a:extLst>
                          <a:ext uri="{FF2B5EF4-FFF2-40B4-BE49-F238E27FC236}">
                            <a16:creationId xmlns:a16="http://schemas.microsoft.com/office/drawing/2014/main" id="{A8BFD397-872A-4D87-AAC2-121EAA35EE0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18" name="그룹 817">
                      <a:extLst>
                        <a:ext uri="{FF2B5EF4-FFF2-40B4-BE49-F238E27FC236}">
                          <a16:creationId xmlns:a16="http://schemas.microsoft.com/office/drawing/2014/main" id="{16D4C137-3825-4886-917A-544D00907B72}"/>
                        </a:ext>
                      </a:extLst>
                    </p:cNvPr>
                    <p:cNvGrpSpPr/>
                    <p:nvPr/>
                  </p:nvGrpSpPr>
                  <p:grpSpPr>
                    <a:xfrm>
                      <a:off x="8360451" y="4827475"/>
                      <a:ext cx="104982" cy="104982"/>
                      <a:chOff x="8382149" y="4833825"/>
                      <a:chExt cx="104982" cy="104982"/>
                    </a:xfrm>
                  </p:grpSpPr>
                  <p:sp>
                    <p:nvSpPr>
                      <p:cNvPr id="819" name="Oval">
                        <a:extLst>
                          <a:ext uri="{FF2B5EF4-FFF2-40B4-BE49-F238E27FC236}">
                            <a16:creationId xmlns:a16="http://schemas.microsoft.com/office/drawing/2014/main" id="{071FAE6A-FB98-4A72-BC74-454D695FEC1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20" name="그래픽 819" descr="닫기">
                        <a:extLst>
                          <a:ext uri="{FF2B5EF4-FFF2-40B4-BE49-F238E27FC236}">
                            <a16:creationId xmlns:a16="http://schemas.microsoft.com/office/drawing/2014/main" id="{E2AF467F-6147-4DAC-B4BD-A42A61669E0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810" name="직사각형 809">
                <a:extLst>
                  <a:ext uri="{FF2B5EF4-FFF2-40B4-BE49-F238E27FC236}">
                    <a16:creationId xmlns:a16="http://schemas.microsoft.com/office/drawing/2014/main" id="{74D07D57-1397-455F-80F3-FBEEB8394729}"/>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020" name="그룹 1019">
            <a:extLst>
              <a:ext uri="{FF2B5EF4-FFF2-40B4-BE49-F238E27FC236}">
                <a16:creationId xmlns:a16="http://schemas.microsoft.com/office/drawing/2014/main" id="{CCE7B433-2B7D-4343-B9A6-CCA9BA382912}"/>
              </a:ext>
            </a:extLst>
          </p:cNvPr>
          <p:cNvGrpSpPr/>
          <p:nvPr/>
        </p:nvGrpSpPr>
        <p:grpSpPr>
          <a:xfrm>
            <a:off x="3057050" y="3162572"/>
            <a:ext cx="5165826" cy="454885"/>
            <a:chOff x="4273331" y="1803920"/>
            <a:chExt cx="5165826" cy="454885"/>
          </a:xfrm>
        </p:grpSpPr>
        <p:sp>
          <p:nvSpPr>
            <p:cNvPr id="1021" name="Text Box">
              <a:extLst>
                <a:ext uri="{FF2B5EF4-FFF2-40B4-BE49-F238E27FC236}">
                  <a16:creationId xmlns:a16="http://schemas.microsoft.com/office/drawing/2014/main" id="{787B394B-5517-402B-ACFD-8BFFDF14EBDD}"/>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022" name="직사각형 1021">
              <a:extLst>
                <a:ext uri="{FF2B5EF4-FFF2-40B4-BE49-F238E27FC236}">
                  <a16:creationId xmlns:a16="http://schemas.microsoft.com/office/drawing/2014/main" id="{AC613F7D-0731-473D-B35A-60DAB492F6D3}"/>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023" name="직사각형 1022">
              <a:extLst>
                <a:ext uri="{FF2B5EF4-FFF2-40B4-BE49-F238E27FC236}">
                  <a16:creationId xmlns:a16="http://schemas.microsoft.com/office/drawing/2014/main" id="{EA3A23CC-40D0-44EE-A1E7-949AF667B355}"/>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024" name="직사각형 1023">
              <a:extLst>
                <a:ext uri="{FF2B5EF4-FFF2-40B4-BE49-F238E27FC236}">
                  <a16:creationId xmlns:a16="http://schemas.microsoft.com/office/drawing/2014/main" id="{AECB2F57-198B-45F6-8BF6-A6733C41B0B1}"/>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025" name="그래픽 1024" descr="연필">
              <a:extLst>
                <a:ext uri="{FF2B5EF4-FFF2-40B4-BE49-F238E27FC236}">
                  <a16:creationId xmlns:a16="http://schemas.microsoft.com/office/drawing/2014/main" id="{DF01B29E-F9B0-43D4-A62A-D4A335C4BDB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1026" name="직사각형 1025">
              <a:extLst>
                <a:ext uri="{FF2B5EF4-FFF2-40B4-BE49-F238E27FC236}">
                  <a16:creationId xmlns:a16="http://schemas.microsoft.com/office/drawing/2014/main" id="{E57611A3-48DC-4912-AE8A-01EAC5CCF7CC}"/>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027" name="직사각형 1026">
              <a:extLst>
                <a:ext uri="{FF2B5EF4-FFF2-40B4-BE49-F238E27FC236}">
                  <a16:creationId xmlns:a16="http://schemas.microsoft.com/office/drawing/2014/main" id="{C5EB7C71-0C2E-4148-B692-879FEEB6C290}"/>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028" name="그룹 1027">
              <a:extLst>
                <a:ext uri="{FF2B5EF4-FFF2-40B4-BE49-F238E27FC236}">
                  <a16:creationId xmlns:a16="http://schemas.microsoft.com/office/drawing/2014/main" id="{95540728-CFC3-4ACE-8207-7074C3C31908}"/>
                </a:ext>
              </a:extLst>
            </p:cNvPr>
            <p:cNvGrpSpPr/>
            <p:nvPr/>
          </p:nvGrpSpPr>
          <p:grpSpPr>
            <a:xfrm>
              <a:off x="4273331" y="1805713"/>
              <a:ext cx="5165826" cy="453092"/>
              <a:chOff x="4273331" y="2311190"/>
              <a:chExt cx="5165826" cy="453092"/>
            </a:xfrm>
          </p:grpSpPr>
          <p:sp>
            <p:nvSpPr>
              <p:cNvPr id="1029" name="Text Box">
                <a:extLst>
                  <a:ext uri="{FF2B5EF4-FFF2-40B4-BE49-F238E27FC236}">
                    <a16:creationId xmlns:a16="http://schemas.microsoft.com/office/drawing/2014/main" id="{F4BB29E4-D651-42E3-A8FF-A8AA93413B18}"/>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30" name="직사각형 1029">
                <a:extLst>
                  <a:ext uri="{FF2B5EF4-FFF2-40B4-BE49-F238E27FC236}">
                    <a16:creationId xmlns:a16="http://schemas.microsoft.com/office/drawing/2014/main" id="{258629D7-E7EE-44CD-9C2D-E1FD5654785F}"/>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031" name="직사각형 1030">
                <a:extLst>
                  <a:ext uri="{FF2B5EF4-FFF2-40B4-BE49-F238E27FC236}">
                    <a16:creationId xmlns:a16="http://schemas.microsoft.com/office/drawing/2014/main" id="{0768AC2B-ADEC-4A95-9605-5BD9061067F6}"/>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사명대사</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32" name="그룹 1031">
                <a:extLst>
                  <a:ext uri="{FF2B5EF4-FFF2-40B4-BE49-F238E27FC236}">
                    <a16:creationId xmlns:a16="http://schemas.microsoft.com/office/drawing/2014/main" id="{947A8B82-69B2-4242-BB9A-0AC2EBB9D4BF}"/>
                  </a:ext>
                </a:extLst>
              </p:cNvPr>
              <p:cNvGrpSpPr/>
              <p:nvPr/>
            </p:nvGrpSpPr>
            <p:grpSpPr>
              <a:xfrm>
                <a:off x="4392611" y="2414625"/>
                <a:ext cx="502229" cy="246221"/>
                <a:chOff x="4513261" y="2498472"/>
                <a:chExt cx="502229" cy="246221"/>
              </a:xfrm>
            </p:grpSpPr>
            <p:sp>
              <p:nvSpPr>
                <p:cNvPr id="1053" name="직사각형 1052">
                  <a:extLst>
                    <a:ext uri="{FF2B5EF4-FFF2-40B4-BE49-F238E27FC236}">
                      <a16:creationId xmlns:a16="http://schemas.microsoft.com/office/drawing/2014/main" id="{918B10F8-D0AF-4682-8FDE-C67FA0A44890}"/>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54" name="그룹 1053">
                  <a:extLst>
                    <a:ext uri="{FF2B5EF4-FFF2-40B4-BE49-F238E27FC236}">
                      <a16:creationId xmlns:a16="http://schemas.microsoft.com/office/drawing/2014/main" id="{412D4049-268A-4E96-A95E-265454BC002B}"/>
                    </a:ext>
                  </a:extLst>
                </p:cNvPr>
                <p:cNvGrpSpPr/>
                <p:nvPr/>
              </p:nvGrpSpPr>
              <p:grpSpPr>
                <a:xfrm>
                  <a:off x="4513261" y="2545982"/>
                  <a:ext cx="151200" cy="151200"/>
                  <a:chOff x="4513261" y="2545982"/>
                  <a:chExt cx="151200" cy="151200"/>
                </a:xfrm>
              </p:grpSpPr>
              <p:sp>
                <p:nvSpPr>
                  <p:cNvPr id="1055" name="자유형: 도형 1054">
                    <a:extLst>
                      <a:ext uri="{FF2B5EF4-FFF2-40B4-BE49-F238E27FC236}">
                        <a16:creationId xmlns:a16="http://schemas.microsoft.com/office/drawing/2014/main" id="{46E37D91-6209-40FE-A1D1-6F3BF83ACC53}"/>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056" name="자유형: 도형 1055">
                    <a:extLst>
                      <a:ext uri="{FF2B5EF4-FFF2-40B4-BE49-F238E27FC236}">
                        <a16:creationId xmlns:a16="http://schemas.microsoft.com/office/drawing/2014/main" id="{129E040F-78BC-4AB2-BDEB-DB432BDB2A76}"/>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033" name="그룹 1032">
                <a:extLst>
                  <a:ext uri="{FF2B5EF4-FFF2-40B4-BE49-F238E27FC236}">
                    <a16:creationId xmlns:a16="http://schemas.microsoft.com/office/drawing/2014/main" id="{391B3E32-CDC3-48EB-A466-F7676F60DFC0}"/>
                  </a:ext>
                </a:extLst>
              </p:cNvPr>
              <p:cNvGrpSpPr/>
              <p:nvPr/>
            </p:nvGrpSpPr>
            <p:grpSpPr>
              <a:xfrm>
                <a:off x="7959981" y="2395030"/>
                <a:ext cx="1317288" cy="285412"/>
                <a:chOff x="8366498" y="2390721"/>
                <a:chExt cx="992734" cy="215093"/>
              </a:xfrm>
            </p:grpSpPr>
            <p:grpSp>
              <p:nvGrpSpPr>
                <p:cNvPr id="1035" name="그룹 1034">
                  <a:extLst>
                    <a:ext uri="{FF2B5EF4-FFF2-40B4-BE49-F238E27FC236}">
                      <a16:creationId xmlns:a16="http://schemas.microsoft.com/office/drawing/2014/main" id="{E15AD293-7FD4-4CFC-A13E-E49F4478948C}"/>
                    </a:ext>
                  </a:extLst>
                </p:cNvPr>
                <p:cNvGrpSpPr/>
                <p:nvPr/>
              </p:nvGrpSpPr>
              <p:grpSpPr>
                <a:xfrm>
                  <a:off x="8886682" y="2390721"/>
                  <a:ext cx="212458" cy="215093"/>
                  <a:chOff x="6284958" y="3632365"/>
                  <a:chExt cx="513408" cy="513408"/>
                </a:xfrm>
              </p:grpSpPr>
              <p:sp>
                <p:nvSpPr>
                  <p:cNvPr id="1051" name="Oval">
                    <a:extLst>
                      <a:ext uri="{FF2B5EF4-FFF2-40B4-BE49-F238E27FC236}">
                        <a16:creationId xmlns:a16="http://schemas.microsoft.com/office/drawing/2014/main" id="{90AE8DC5-92F0-43DD-A027-75E5175E2C8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52" name="Create">
                    <a:extLst>
                      <a:ext uri="{FF2B5EF4-FFF2-40B4-BE49-F238E27FC236}">
                        <a16:creationId xmlns:a16="http://schemas.microsoft.com/office/drawing/2014/main" id="{9CE379D2-FD78-45C7-8B08-0055DDB12E1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36" name="그룹 1035">
                  <a:extLst>
                    <a:ext uri="{FF2B5EF4-FFF2-40B4-BE49-F238E27FC236}">
                      <a16:creationId xmlns:a16="http://schemas.microsoft.com/office/drawing/2014/main" id="{3652C9D7-C4CF-4A45-8AFC-B689EE4C69B1}"/>
                    </a:ext>
                  </a:extLst>
                </p:cNvPr>
                <p:cNvGrpSpPr/>
                <p:nvPr/>
              </p:nvGrpSpPr>
              <p:grpSpPr>
                <a:xfrm>
                  <a:off x="8626590" y="2390721"/>
                  <a:ext cx="212458" cy="215093"/>
                  <a:chOff x="6603234" y="4517407"/>
                  <a:chExt cx="488446" cy="488446"/>
                </a:xfrm>
              </p:grpSpPr>
              <p:sp>
                <p:nvSpPr>
                  <p:cNvPr id="1049" name="Oval">
                    <a:extLst>
                      <a:ext uri="{FF2B5EF4-FFF2-40B4-BE49-F238E27FC236}">
                        <a16:creationId xmlns:a16="http://schemas.microsoft.com/office/drawing/2014/main" id="{B1818AC1-CAA9-401A-BBE0-F21F43A0D3C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50" name="Freeform 130">
                    <a:extLst>
                      <a:ext uri="{FF2B5EF4-FFF2-40B4-BE49-F238E27FC236}">
                        <a16:creationId xmlns:a16="http://schemas.microsoft.com/office/drawing/2014/main" id="{44DCBBE0-1CAD-4D6E-A93A-300991A6C17A}"/>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37" name="그룹 1036">
                  <a:extLst>
                    <a:ext uri="{FF2B5EF4-FFF2-40B4-BE49-F238E27FC236}">
                      <a16:creationId xmlns:a16="http://schemas.microsoft.com/office/drawing/2014/main" id="{1E216641-5BEF-427D-8D65-A74D3218FB64}"/>
                    </a:ext>
                  </a:extLst>
                </p:cNvPr>
                <p:cNvGrpSpPr/>
                <p:nvPr/>
              </p:nvGrpSpPr>
              <p:grpSpPr>
                <a:xfrm>
                  <a:off x="8366498" y="2390721"/>
                  <a:ext cx="212458" cy="215093"/>
                  <a:chOff x="6001254" y="4517407"/>
                  <a:chExt cx="488446" cy="488446"/>
                </a:xfrm>
              </p:grpSpPr>
              <p:sp>
                <p:nvSpPr>
                  <p:cNvPr id="1047" name="Oval">
                    <a:extLst>
                      <a:ext uri="{FF2B5EF4-FFF2-40B4-BE49-F238E27FC236}">
                        <a16:creationId xmlns:a16="http://schemas.microsoft.com/office/drawing/2014/main" id="{30E1F358-79AB-444A-946C-B9C371C03684}"/>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48" name="Phone">
                    <a:extLst>
                      <a:ext uri="{FF2B5EF4-FFF2-40B4-BE49-F238E27FC236}">
                        <a16:creationId xmlns:a16="http://schemas.microsoft.com/office/drawing/2014/main" id="{5DFF56A8-50EB-4F2F-9C97-2FC412FF152A}"/>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38" name="그룹 1037">
                  <a:extLst>
                    <a:ext uri="{FF2B5EF4-FFF2-40B4-BE49-F238E27FC236}">
                      <a16:creationId xmlns:a16="http://schemas.microsoft.com/office/drawing/2014/main" id="{26944709-DD8E-48B9-AFDD-5FB2881FF5EB}"/>
                    </a:ext>
                  </a:extLst>
                </p:cNvPr>
                <p:cNvGrpSpPr/>
                <p:nvPr/>
              </p:nvGrpSpPr>
              <p:grpSpPr>
                <a:xfrm>
                  <a:off x="9146774" y="2390721"/>
                  <a:ext cx="212458" cy="215093"/>
                  <a:chOff x="8097032" y="4517407"/>
                  <a:chExt cx="488446" cy="488446"/>
                </a:xfrm>
              </p:grpSpPr>
              <p:sp>
                <p:nvSpPr>
                  <p:cNvPr id="1039" name="Oval">
                    <a:extLst>
                      <a:ext uri="{FF2B5EF4-FFF2-40B4-BE49-F238E27FC236}">
                        <a16:creationId xmlns:a16="http://schemas.microsoft.com/office/drawing/2014/main" id="{C8D4CD29-9C61-4862-8809-E3B5768BBFB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40" name="그룹 1039">
                    <a:extLst>
                      <a:ext uri="{FF2B5EF4-FFF2-40B4-BE49-F238E27FC236}">
                        <a16:creationId xmlns:a16="http://schemas.microsoft.com/office/drawing/2014/main" id="{D8E5F99A-DAD2-4B22-9A5C-D8A85A89CCBD}"/>
                      </a:ext>
                    </a:extLst>
                  </p:cNvPr>
                  <p:cNvGrpSpPr/>
                  <p:nvPr/>
                </p:nvGrpSpPr>
                <p:grpSpPr>
                  <a:xfrm>
                    <a:off x="8206228" y="4636944"/>
                    <a:ext cx="270054" cy="295513"/>
                    <a:chOff x="8195379" y="4636944"/>
                    <a:chExt cx="270054" cy="295513"/>
                  </a:xfrm>
                </p:grpSpPr>
                <p:grpSp>
                  <p:nvGrpSpPr>
                    <p:cNvPr id="1041" name="그룹 1040">
                      <a:extLst>
                        <a:ext uri="{FF2B5EF4-FFF2-40B4-BE49-F238E27FC236}">
                          <a16:creationId xmlns:a16="http://schemas.microsoft.com/office/drawing/2014/main" id="{8C6A7379-846D-44B8-81A4-3AB4E9CDF7FD}"/>
                        </a:ext>
                      </a:extLst>
                    </p:cNvPr>
                    <p:cNvGrpSpPr/>
                    <p:nvPr/>
                  </p:nvGrpSpPr>
                  <p:grpSpPr>
                    <a:xfrm>
                      <a:off x="8195379" y="4636944"/>
                      <a:ext cx="217562" cy="249372"/>
                      <a:chOff x="7971802" y="-2010646"/>
                      <a:chExt cx="1254159" cy="1437547"/>
                    </a:xfrm>
                    <a:noFill/>
                  </p:grpSpPr>
                  <p:sp>
                    <p:nvSpPr>
                      <p:cNvPr id="1045" name="자유형: 도형 1044">
                        <a:extLst>
                          <a:ext uri="{FF2B5EF4-FFF2-40B4-BE49-F238E27FC236}">
                            <a16:creationId xmlns:a16="http://schemas.microsoft.com/office/drawing/2014/main" id="{8AC4297D-FD19-408B-8FEE-17F87413A7DB}"/>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46" name="자유형: 도형 1045">
                        <a:extLst>
                          <a:ext uri="{FF2B5EF4-FFF2-40B4-BE49-F238E27FC236}">
                            <a16:creationId xmlns:a16="http://schemas.microsoft.com/office/drawing/2014/main" id="{98640C67-4E90-4965-9585-AABB356A573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42" name="그룹 1041">
                      <a:extLst>
                        <a:ext uri="{FF2B5EF4-FFF2-40B4-BE49-F238E27FC236}">
                          <a16:creationId xmlns:a16="http://schemas.microsoft.com/office/drawing/2014/main" id="{72D90814-14A0-4793-943E-2AEC562A0E18}"/>
                        </a:ext>
                      </a:extLst>
                    </p:cNvPr>
                    <p:cNvGrpSpPr/>
                    <p:nvPr/>
                  </p:nvGrpSpPr>
                  <p:grpSpPr>
                    <a:xfrm>
                      <a:off x="8360451" y="4827475"/>
                      <a:ext cx="104982" cy="104982"/>
                      <a:chOff x="8382149" y="4833825"/>
                      <a:chExt cx="104982" cy="104982"/>
                    </a:xfrm>
                  </p:grpSpPr>
                  <p:sp>
                    <p:nvSpPr>
                      <p:cNvPr id="1043" name="Oval">
                        <a:extLst>
                          <a:ext uri="{FF2B5EF4-FFF2-40B4-BE49-F238E27FC236}">
                            <a16:creationId xmlns:a16="http://schemas.microsoft.com/office/drawing/2014/main" id="{117A160F-AC22-40D7-B6E0-6CB7F6D4252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44" name="그래픽 1043" descr="닫기">
                        <a:extLst>
                          <a:ext uri="{FF2B5EF4-FFF2-40B4-BE49-F238E27FC236}">
                            <a16:creationId xmlns:a16="http://schemas.microsoft.com/office/drawing/2014/main" id="{7138BE22-CEA6-402E-BF91-D40EB8D819C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034" name="직사각형 1033">
                <a:extLst>
                  <a:ext uri="{FF2B5EF4-FFF2-40B4-BE49-F238E27FC236}">
                    <a16:creationId xmlns:a16="http://schemas.microsoft.com/office/drawing/2014/main" id="{E890A055-0D93-4260-BD59-AE8B492DA01E}"/>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057" name="그룹 1056">
            <a:extLst>
              <a:ext uri="{FF2B5EF4-FFF2-40B4-BE49-F238E27FC236}">
                <a16:creationId xmlns:a16="http://schemas.microsoft.com/office/drawing/2014/main" id="{0F207B47-8519-4610-8C67-2C50B16FCCCF}"/>
              </a:ext>
            </a:extLst>
          </p:cNvPr>
          <p:cNvGrpSpPr/>
          <p:nvPr/>
        </p:nvGrpSpPr>
        <p:grpSpPr>
          <a:xfrm>
            <a:off x="3055662" y="3677364"/>
            <a:ext cx="5165826" cy="454885"/>
            <a:chOff x="4273331" y="1803920"/>
            <a:chExt cx="5165826" cy="454885"/>
          </a:xfrm>
        </p:grpSpPr>
        <p:sp>
          <p:nvSpPr>
            <p:cNvPr id="1058" name="Text Box">
              <a:extLst>
                <a:ext uri="{FF2B5EF4-FFF2-40B4-BE49-F238E27FC236}">
                  <a16:creationId xmlns:a16="http://schemas.microsoft.com/office/drawing/2014/main" id="{8496F49D-FF7B-4CDD-989F-AC7F3F02E0F5}"/>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059" name="직사각형 1058">
              <a:extLst>
                <a:ext uri="{FF2B5EF4-FFF2-40B4-BE49-F238E27FC236}">
                  <a16:creationId xmlns:a16="http://schemas.microsoft.com/office/drawing/2014/main" id="{EA51AFDE-EADC-4149-9FB1-3F2F637DCE06}"/>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060" name="직사각형 1059">
              <a:extLst>
                <a:ext uri="{FF2B5EF4-FFF2-40B4-BE49-F238E27FC236}">
                  <a16:creationId xmlns:a16="http://schemas.microsoft.com/office/drawing/2014/main" id="{8793942E-7832-45D2-917D-8B3371A80299}"/>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061" name="직사각형 1060">
              <a:extLst>
                <a:ext uri="{FF2B5EF4-FFF2-40B4-BE49-F238E27FC236}">
                  <a16:creationId xmlns:a16="http://schemas.microsoft.com/office/drawing/2014/main" id="{DDB8893A-5A9D-4207-844E-EE63F94C7F8E}"/>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062" name="그래픽 1061" descr="연필">
              <a:extLst>
                <a:ext uri="{FF2B5EF4-FFF2-40B4-BE49-F238E27FC236}">
                  <a16:creationId xmlns:a16="http://schemas.microsoft.com/office/drawing/2014/main" id="{6CFBCCEF-1DC0-4B29-AFB9-3AAFD051210F}"/>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1063" name="직사각형 1062">
              <a:extLst>
                <a:ext uri="{FF2B5EF4-FFF2-40B4-BE49-F238E27FC236}">
                  <a16:creationId xmlns:a16="http://schemas.microsoft.com/office/drawing/2014/main" id="{D1558871-FBD0-4D77-9AFD-04ACE9C4E5B3}"/>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064" name="직사각형 1063">
              <a:extLst>
                <a:ext uri="{FF2B5EF4-FFF2-40B4-BE49-F238E27FC236}">
                  <a16:creationId xmlns:a16="http://schemas.microsoft.com/office/drawing/2014/main" id="{C787C1E4-BFEB-4F30-8C94-5A7F1CD86D34}"/>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065" name="그룹 1064">
              <a:extLst>
                <a:ext uri="{FF2B5EF4-FFF2-40B4-BE49-F238E27FC236}">
                  <a16:creationId xmlns:a16="http://schemas.microsoft.com/office/drawing/2014/main" id="{C71DB6BC-E286-4934-BDEC-BCD8F25ECF4E}"/>
                </a:ext>
              </a:extLst>
            </p:cNvPr>
            <p:cNvGrpSpPr/>
            <p:nvPr/>
          </p:nvGrpSpPr>
          <p:grpSpPr>
            <a:xfrm>
              <a:off x="4273331" y="1805713"/>
              <a:ext cx="5165826" cy="453092"/>
              <a:chOff x="4273331" y="2311190"/>
              <a:chExt cx="5165826" cy="453092"/>
            </a:xfrm>
          </p:grpSpPr>
          <p:sp>
            <p:nvSpPr>
              <p:cNvPr id="1066" name="Text Box">
                <a:extLst>
                  <a:ext uri="{FF2B5EF4-FFF2-40B4-BE49-F238E27FC236}">
                    <a16:creationId xmlns:a16="http://schemas.microsoft.com/office/drawing/2014/main" id="{429A1E7F-7BD8-430C-B0A1-D6135FB0891B}"/>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067" name="직사각형 1066">
                <a:extLst>
                  <a:ext uri="{FF2B5EF4-FFF2-40B4-BE49-F238E27FC236}">
                    <a16:creationId xmlns:a16="http://schemas.microsoft.com/office/drawing/2014/main" id="{7BFB7B4B-73BD-4706-8AF0-1FB138D94ED2}"/>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068" name="직사각형 1067">
                <a:extLst>
                  <a:ext uri="{FF2B5EF4-FFF2-40B4-BE49-F238E27FC236}">
                    <a16:creationId xmlns:a16="http://schemas.microsoft.com/office/drawing/2014/main" id="{7B7A0E37-D965-4BE3-BAE8-6D5FA79FC360}"/>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곽재우</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69" name="그룹 1068">
                <a:extLst>
                  <a:ext uri="{FF2B5EF4-FFF2-40B4-BE49-F238E27FC236}">
                    <a16:creationId xmlns:a16="http://schemas.microsoft.com/office/drawing/2014/main" id="{CE116722-4DA6-4A8E-9D9D-3E9E42E29EB6}"/>
                  </a:ext>
                </a:extLst>
              </p:cNvPr>
              <p:cNvGrpSpPr/>
              <p:nvPr/>
            </p:nvGrpSpPr>
            <p:grpSpPr>
              <a:xfrm>
                <a:off x="4392611" y="2414625"/>
                <a:ext cx="502229" cy="246221"/>
                <a:chOff x="4513261" y="2498472"/>
                <a:chExt cx="502229" cy="246221"/>
              </a:xfrm>
            </p:grpSpPr>
            <p:sp>
              <p:nvSpPr>
                <p:cNvPr id="1090" name="직사각형 1089">
                  <a:extLst>
                    <a:ext uri="{FF2B5EF4-FFF2-40B4-BE49-F238E27FC236}">
                      <a16:creationId xmlns:a16="http://schemas.microsoft.com/office/drawing/2014/main" id="{35929F7B-F12D-466B-AE9B-7F7E4C0A8D8D}"/>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91" name="그룹 1090">
                  <a:extLst>
                    <a:ext uri="{FF2B5EF4-FFF2-40B4-BE49-F238E27FC236}">
                      <a16:creationId xmlns:a16="http://schemas.microsoft.com/office/drawing/2014/main" id="{FA80C5CE-24B3-4561-8A4A-9860079081CF}"/>
                    </a:ext>
                  </a:extLst>
                </p:cNvPr>
                <p:cNvGrpSpPr/>
                <p:nvPr/>
              </p:nvGrpSpPr>
              <p:grpSpPr>
                <a:xfrm>
                  <a:off x="4513261" y="2545982"/>
                  <a:ext cx="151200" cy="151200"/>
                  <a:chOff x="4513261" y="2545982"/>
                  <a:chExt cx="151200" cy="151200"/>
                </a:xfrm>
              </p:grpSpPr>
              <p:sp>
                <p:nvSpPr>
                  <p:cNvPr id="1092" name="자유형: 도형 1091">
                    <a:extLst>
                      <a:ext uri="{FF2B5EF4-FFF2-40B4-BE49-F238E27FC236}">
                        <a16:creationId xmlns:a16="http://schemas.microsoft.com/office/drawing/2014/main" id="{0357497F-C177-4397-A09A-82788B99D59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093" name="자유형: 도형 1092">
                    <a:extLst>
                      <a:ext uri="{FF2B5EF4-FFF2-40B4-BE49-F238E27FC236}">
                        <a16:creationId xmlns:a16="http://schemas.microsoft.com/office/drawing/2014/main" id="{AC1916EC-3A49-4880-BDB1-498386B35F3D}"/>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070" name="그룹 1069">
                <a:extLst>
                  <a:ext uri="{FF2B5EF4-FFF2-40B4-BE49-F238E27FC236}">
                    <a16:creationId xmlns:a16="http://schemas.microsoft.com/office/drawing/2014/main" id="{CA2A3FB4-ABAB-427F-983D-1DF0DAEEA3F6}"/>
                  </a:ext>
                </a:extLst>
              </p:cNvPr>
              <p:cNvGrpSpPr/>
              <p:nvPr/>
            </p:nvGrpSpPr>
            <p:grpSpPr>
              <a:xfrm>
                <a:off x="7959981" y="2395030"/>
                <a:ext cx="1317288" cy="285412"/>
                <a:chOff x="8366498" y="2390721"/>
                <a:chExt cx="992734" cy="215093"/>
              </a:xfrm>
            </p:grpSpPr>
            <p:grpSp>
              <p:nvGrpSpPr>
                <p:cNvPr id="1072" name="그룹 1071">
                  <a:extLst>
                    <a:ext uri="{FF2B5EF4-FFF2-40B4-BE49-F238E27FC236}">
                      <a16:creationId xmlns:a16="http://schemas.microsoft.com/office/drawing/2014/main" id="{855A77DA-583E-4F28-80A5-F5A2C108B6F2}"/>
                    </a:ext>
                  </a:extLst>
                </p:cNvPr>
                <p:cNvGrpSpPr/>
                <p:nvPr/>
              </p:nvGrpSpPr>
              <p:grpSpPr>
                <a:xfrm>
                  <a:off x="8886682" y="2390721"/>
                  <a:ext cx="212458" cy="215093"/>
                  <a:chOff x="6284958" y="3632365"/>
                  <a:chExt cx="513408" cy="513408"/>
                </a:xfrm>
              </p:grpSpPr>
              <p:sp>
                <p:nvSpPr>
                  <p:cNvPr id="1088" name="Oval">
                    <a:extLst>
                      <a:ext uri="{FF2B5EF4-FFF2-40B4-BE49-F238E27FC236}">
                        <a16:creationId xmlns:a16="http://schemas.microsoft.com/office/drawing/2014/main" id="{D3F0976C-4BBC-4ED9-9A9F-EF03274EF1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89" name="Create">
                    <a:extLst>
                      <a:ext uri="{FF2B5EF4-FFF2-40B4-BE49-F238E27FC236}">
                        <a16:creationId xmlns:a16="http://schemas.microsoft.com/office/drawing/2014/main" id="{0BAB8273-F1F7-4EA1-9CC6-C520079AA176}"/>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73" name="그룹 1072">
                  <a:extLst>
                    <a:ext uri="{FF2B5EF4-FFF2-40B4-BE49-F238E27FC236}">
                      <a16:creationId xmlns:a16="http://schemas.microsoft.com/office/drawing/2014/main" id="{2F5CDF89-BC8E-4006-8A26-987C88E00F32}"/>
                    </a:ext>
                  </a:extLst>
                </p:cNvPr>
                <p:cNvGrpSpPr/>
                <p:nvPr/>
              </p:nvGrpSpPr>
              <p:grpSpPr>
                <a:xfrm>
                  <a:off x="8626590" y="2390721"/>
                  <a:ext cx="212458" cy="215093"/>
                  <a:chOff x="6603234" y="4517407"/>
                  <a:chExt cx="488446" cy="488446"/>
                </a:xfrm>
              </p:grpSpPr>
              <p:sp>
                <p:nvSpPr>
                  <p:cNvPr id="1086" name="Oval">
                    <a:extLst>
                      <a:ext uri="{FF2B5EF4-FFF2-40B4-BE49-F238E27FC236}">
                        <a16:creationId xmlns:a16="http://schemas.microsoft.com/office/drawing/2014/main" id="{77FA271C-7E83-4173-9A58-4486E3728154}"/>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87" name="Freeform 130">
                    <a:extLst>
                      <a:ext uri="{FF2B5EF4-FFF2-40B4-BE49-F238E27FC236}">
                        <a16:creationId xmlns:a16="http://schemas.microsoft.com/office/drawing/2014/main" id="{5D6098B0-DBB9-44F0-9EF3-256F253F3FF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074" name="그룹 1073">
                  <a:extLst>
                    <a:ext uri="{FF2B5EF4-FFF2-40B4-BE49-F238E27FC236}">
                      <a16:creationId xmlns:a16="http://schemas.microsoft.com/office/drawing/2014/main" id="{2B1B3EA6-F39C-461B-8DDB-C285893D19F8}"/>
                    </a:ext>
                  </a:extLst>
                </p:cNvPr>
                <p:cNvGrpSpPr/>
                <p:nvPr/>
              </p:nvGrpSpPr>
              <p:grpSpPr>
                <a:xfrm>
                  <a:off x="8366498" y="2390721"/>
                  <a:ext cx="212458" cy="215093"/>
                  <a:chOff x="6001254" y="4517407"/>
                  <a:chExt cx="488446" cy="488446"/>
                </a:xfrm>
              </p:grpSpPr>
              <p:sp>
                <p:nvSpPr>
                  <p:cNvPr id="1084" name="Oval">
                    <a:extLst>
                      <a:ext uri="{FF2B5EF4-FFF2-40B4-BE49-F238E27FC236}">
                        <a16:creationId xmlns:a16="http://schemas.microsoft.com/office/drawing/2014/main" id="{73B6667D-6A9F-447A-BB7E-BB33CE04B9B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85" name="Phone">
                    <a:extLst>
                      <a:ext uri="{FF2B5EF4-FFF2-40B4-BE49-F238E27FC236}">
                        <a16:creationId xmlns:a16="http://schemas.microsoft.com/office/drawing/2014/main" id="{5D57C3D2-F321-4DEB-9D79-3C0B08983606}"/>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75" name="그룹 1074">
                  <a:extLst>
                    <a:ext uri="{FF2B5EF4-FFF2-40B4-BE49-F238E27FC236}">
                      <a16:creationId xmlns:a16="http://schemas.microsoft.com/office/drawing/2014/main" id="{C9964535-DFA3-4290-ADF8-427FA0F329AB}"/>
                    </a:ext>
                  </a:extLst>
                </p:cNvPr>
                <p:cNvGrpSpPr/>
                <p:nvPr/>
              </p:nvGrpSpPr>
              <p:grpSpPr>
                <a:xfrm>
                  <a:off x="9146774" y="2390721"/>
                  <a:ext cx="212458" cy="215093"/>
                  <a:chOff x="8097032" y="4517407"/>
                  <a:chExt cx="488446" cy="488446"/>
                </a:xfrm>
              </p:grpSpPr>
              <p:sp>
                <p:nvSpPr>
                  <p:cNvPr id="1076" name="Oval">
                    <a:extLst>
                      <a:ext uri="{FF2B5EF4-FFF2-40B4-BE49-F238E27FC236}">
                        <a16:creationId xmlns:a16="http://schemas.microsoft.com/office/drawing/2014/main" id="{9BBDFB80-3BFC-44EC-A800-993AD251C72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77" name="그룹 1076">
                    <a:extLst>
                      <a:ext uri="{FF2B5EF4-FFF2-40B4-BE49-F238E27FC236}">
                        <a16:creationId xmlns:a16="http://schemas.microsoft.com/office/drawing/2014/main" id="{F5B3D88F-0DAA-4C8C-906C-EBCCB219F703}"/>
                      </a:ext>
                    </a:extLst>
                  </p:cNvPr>
                  <p:cNvGrpSpPr/>
                  <p:nvPr/>
                </p:nvGrpSpPr>
                <p:grpSpPr>
                  <a:xfrm>
                    <a:off x="8206228" y="4636944"/>
                    <a:ext cx="270054" cy="295513"/>
                    <a:chOff x="8195379" y="4636944"/>
                    <a:chExt cx="270054" cy="295513"/>
                  </a:xfrm>
                </p:grpSpPr>
                <p:grpSp>
                  <p:nvGrpSpPr>
                    <p:cNvPr id="1078" name="그룹 1077">
                      <a:extLst>
                        <a:ext uri="{FF2B5EF4-FFF2-40B4-BE49-F238E27FC236}">
                          <a16:creationId xmlns:a16="http://schemas.microsoft.com/office/drawing/2014/main" id="{292AFFA5-ABC9-43DC-8266-234A1D9E348A}"/>
                        </a:ext>
                      </a:extLst>
                    </p:cNvPr>
                    <p:cNvGrpSpPr/>
                    <p:nvPr/>
                  </p:nvGrpSpPr>
                  <p:grpSpPr>
                    <a:xfrm>
                      <a:off x="8195379" y="4636944"/>
                      <a:ext cx="217562" cy="249372"/>
                      <a:chOff x="7971802" y="-2010646"/>
                      <a:chExt cx="1254159" cy="1437547"/>
                    </a:xfrm>
                    <a:noFill/>
                  </p:grpSpPr>
                  <p:sp>
                    <p:nvSpPr>
                      <p:cNvPr id="1082" name="자유형: 도형 1081">
                        <a:extLst>
                          <a:ext uri="{FF2B5EF4-FFF2-40B4-BE49-F238E27FC236}">
                            <a16:creationId xmlns:a16="http://schemas.microsoft.com/office/drawing/2014/main" id="{F14E7D17-3C0A-4886-8FDD-FC43DC94C60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83" name="자유형: 도형 1082">
                        <a:extLst>
                          <a:ext uri="{FF2B5EF4-FFF2-40B4-BE49-F238E27FC236}">
                            <a16:creationId xmlns:a16="http://schemas.microsoft.com/office/drawing/2014/main" id="{17D0240D-E179-46D2-8AF1-4EC593BD559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79" name="그룹 1078">
                      <a:extLst>
                        <a:ext uri="{FF2B5EF4-FFF2-40B4-BE49-F238E27FC236}">
                          <a16:creationId xmlns:a16="http://schemas.microsoft.com/office/drawing/2014/main" id="{60CD5674-2AA2-42E0-84D6-4BB00D2FF27B}"/>
                        </a:ext>
                      </a:extLst>
                    </p:cNvPr>
                    <p:cNvGrpSpPr/>
                    <p:nvPr/>
                  </p:nvGrpSpPr>
                  <p:grpSpPr>
                    <a:xfrm>
                      <a:off x="8360451" y="4827475"/>
                      <a:ext cx="104982" cy="104982"/>
                      <a:chOff x="8382149" y="4833825"/>
                      <a:chExt cx="104982" cy="104982"/>
                    </a:xfrm>
                  </p:grpSpPr>
                  <p:sp>
                    <p:nvSpPr>
                      <p:cNvPr id="1080" name="Oval">
                        <a:extLst>
                          <a:ext uri="{FF2B5EF4-FFF2-40B4-BE49-F238E27FC236}">
                            <a16:creationId xmlns:a16="http://schemas.microsoft.com/office/drawing/2014/main" id="{2C32858D-12B7-413F-9428-B9FFF7341CC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81" name="그래픽 1080" descr="닫기">
                        <a:extLst>
                          <a:ext uri="{FF2B5EF4-FFF2-40B4-BE49-F238E27FC236}">
                            <a16:creationId xmlns:a16="http://schemas.microsoft.com/office/drawing/2014/main" id="{02DC5BC0-F558-4756-9E9C-81BB6557566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071" name="직사각형 1070">
                <a:extLst>
                  <a:ext uri="{FF2B5EF4-FFF2-40B4-BE49-F238E27FC236}">
                    <a16:creationId xmlns:a16="http://schemas.microsoft.com/office/drawing/2014/main" id="{3068122B-4080-4455-89DE-AC010B93DE87}"/>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094" name="그룹 1093">
            <a:extLst>
              <a:ext uri="{FF2B5EF4-FFF2-40B4-BE49-F238E27FC236}">
                <a16:creationId xmlns:a16="http://schemas.microsoft.com/office/drawing/2014/main" id="{3E576CF3-DAC5-46E9-BAE4-114DAC65C4E5}"/>
              </a:ext>
            </a:extLst>
          </p:cNvPr>
          <p:cNvGrpSpPr/>
          <p:nvPr/>
        </p:nvGrpSpPr>
        <p:grpSpPr>
          <a:xfrm>
            <a:off x="3055662" y="4207960"/>
            <a:ext cx="5165826" cy="454885"/>
            <a:chOff x="4273331" y="1803920"/>
            <a:chExt cx="5165826" cy="454885"/>
          </a:xfrm>
        </p:grpSpPr>
        <p:sp>
          <p:nvSpPr>
            <p:cNvPr id="1095" name="Text Box">
              <a:extLst>
                <a:ext uri="{FF2B5EF4-FFF2-40B4-BE49-F238E27FC236}">
                  <a16:creationId xmlns:a16="http://schemas.microsoft.com/office/drawing/2014/main" id="{9110D4CA-4ECB-4A83-A1E1-19C8ABA2DB36}"/>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096" name="직사각형 1095">
              <a:extLst>
                <a:ext uri="{FF2B5EF4-FFF2-40B4-BE49-F238E27FC236}">
                  <a16:creationId xmlns:a16="http://schemas.microsoft.com/office/drawing/2014/main" id="{81AADAAF-4309-4879-8DF7-EE975BE33EFD}"/>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097" name="직사각형 1096">
              <a:extLst>
                <a:ext uri="{FF2B5EF4-FFF2-40B4-BE49-F238E27FC236}">
                  <a16:creationId xmlns:a16="http://schemas.microsoft.com/office/drawing/2014/main" id="{55642072-8599-4DB5-9093-AB5D28904B18}"/>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098" name="직사각형 1097">
              <a:extLst>
                <a:ext uri="{FF2B5EF4-FFF2-40B4-BE49-F238E27FC236}">
                  <a16:creationId xmlns:a16="http://schemas.microsoft.com/office/drawing/2014/main" id="{9980B138-F613-4C19-9A8E-3FBBCA1F1850}"/>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099" name="그래픽 1098" descr="연필">
              <a:extLst>
                <a:ext uri="{FF2B5EF4-FFF2-40B4-BE49-F238E27FC236}">
                  <a16:creationId xmlns:a16="http://schemas.microsoft.com/office/drawing/2014/main" id="{E2B72B5F-8E13-4190-B2C7-9DE0A8B816A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1100" name="직사각형 1099">
              <a:extLst>
                <a:ext uri="{FF2B5EF4-FFF2-40B4-BE49-F238E27FC236}">
                  <a16:creationId xmlns:a16="http://schemas.microsoft.com/office/drawing/2014/main" id="{AB3F7EFE-83FA-43C7-8F0B-EC6B328848F0}"/>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101" name="직사각형 1100">
              <a:extLst>
                <a:ext uri="{FF2B5EF4-FFF2-40B4-BE49-F238E27FC236}">
                  <a16:creationId xmlns:a16="http://schemas.microsoft.com/office/drawing/2014/main" id="{81535972-F872-4083-8BE1-D5CC500ED92F}"/>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102" name="그룹 1101">
              <a:extLst>
                <a:ext uri="{FF2B5EF4-FFF2-40B4-BE49-F238E27FC236}">
                  <a16:creationId xmlns:a16="http://schemas.microsoft.com/office/drawing/2014/main" id="{93CE5933-FFC8-4D27-8294-E9EF71C334D8}"/>
                </a:ext>
              </a:extLst>
            </p:cNvPr>
            <p:cNvGrpSpPr/>
            <p:nvPr/>
          </p:nvGrpSpPr>
          <p:grpSpPr>
            <a:xfrm>
              <a:off x="4273331" y="1805713"/>
              <a:ext cx="5165826" cy="453092"/>
              <a:chOff x="4273331" y="2311190"/>
              <a:chExt cx="5165826" cy="453092"/>
            </a:xfrm>
          </p:grpSpPr>
          <p:sp>
            <p:nvSpPr>
              <p:cNvPr id="1103" name="Text Box">
                <a:extLst>
                  <a:ext uri="{FF2B5EF4-FFF2-40B4-BE49-F238E27FC236}">
                    <a16:creationId xmlns:a16="http://schemas.microsoft.com/office/drawing/2014/main" id="{FF8F8248-B29C-45F0-9FAC-EF55972C87F3}"/>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04" name="직사각형 1103">
                <a:extLst>
                  <a:ext uri="{FF2B5EF4-FFF2-40B4-BE49-F238E27FC236}">
                    <a16:creationId xmlns:a16="http://schemas.microsoft.com/office/drawing/2014/main" id="{1F653320-853E-4E4F-9420-D2952DB712CB}"/>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105" name="직사각형 1104">
                <a:extLst>
                  <a:ext uri="{FF2B5EF4-FFF2-40B4-BE49-F238E27FC236}">
                    <a16:creationId xmlns:a16="http://schemas.microsoft.com/office/drawing/2014/main" id="{2B85696F-87EB-4B79-ACB3-DA06B37CE6CB}"/>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이성계</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06" name="그룹 1105">
                <a:extLst>
                  <a:ext uri="{FF2B5EF4-FFF2-40B4-BE49-F238E27FC236}">
                    <a16:creationId xmlns:a16="http://schemas.microsoft.com/office/drawing/2014/main" id="{42BC9F84-D9A5-4D01-BFEB-FD8481D968C1}"/>
                  </a:ext>
                </a:extLst>
              </p:cNvPr>
              <p:cNvGrpSpPr/>
              <p:nvPr/>
            </p:nvGrpSpPr>
            <p:grpSpPr>
              <a:xfrm>
                <a:off x="4392611" y="2414625"/>
                <a:ext cx="502229" cy="246221"/>
                <a:chOff x="4513261" y="2498472"/>
                <a:chExt cx="502229" cy="246221"/>
              </a:xfrm>
            </p:grpSpPr>
            <p:sp>
              <p:nvSpPr>
                <p:cNvPr id="1127" name="직사각형 1126">
                  <a:extLst>
                    <a:ext uri="{FF2B5EF4-FFF2-40B4-BE49-F238E27FC236}">
                      <a16:creationId xmlns:a16="http://schemas.microsoft.com/office/drawing/2014/main" id="{5B2A9CED-92BA-4E3E-9258-E73364FE6D6C}"/>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28" name="그룹 1127">
                  <a:extLst>
                    <a:ext uri="{FF2B5EF4-FFF2-40B4-BE49-F238E27FC236}">
                      <a16:creationId xmlns:a16="http://schemas.microsoft.com/office/drawing/2014/main" id="{5CC8C776-2DB0-4816-805D-ABA79A9F92FB}"/>
                    </a:ext>
                  </a:extLst>
                </p:cNvPr>
                <p:cNvGrpSpPr/>
                <p:nvPr/>
              </p:nvGrpSpPr>
              <p:grpSpPr>
                <a:xfrm>
                  <a:off x="4513261" y="2545982"/>
                  <a:ext cx="151200" cy="151200"/>
                  <a:chOff x="4513261" y="2545982"/>
                  <a:chExt cx="151200" cy="151200"/>
                </a:xfrm>
              </p:grpSpPr>
              <p:sp>
                <p:nvSpPr>
                  <p:cNvPr id="1129" name="자유형: 도형 1128">
                    <a:extLst>
                      <a:ext uri="{FF2B5EF4-FFF2-40B4-BE49-F238E27FC236}">
                        <a16:creationId xmlns:a16="http://schemas.microsoft.com/office/drawing/2014/main" id="{26565A4F-4BE9-4B85-B1A7-5226D6FDCF2C}"/>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130" name="자유형: 도형 1129">
                    <a:extLst>
                      <a:ext uri="{FF2B5EF4-FFF2-40B4-BE49-F238E27FC236}">
                        <a16:creationId xmlns:a16="http://schemas.microsoft.com/office/drawing/2014/main" id="{A49B1581-E6DE-4894-AFE2-68A4B72A81F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107" name="그룹 1106">
                <a:extLst>
                  <a:ext uri="{FF2B5EF4-FFF2-40B4-BE49-F238E27FC236}">
                    <a16:creationId xmlns:a16="http://schemas.microsoft.com/office/drawing/2014/main" id="{6508CE71-86AD-4DDD-AD5A-C8FBBD810678}"/>
                  </a:ext>
                </a:extLst>
              </p:cNvPr>
              <p:cNvGrpSpPr/>
              <p:nvPr/>
            </p:nvGrpSpPr>
            <p:grpSpPr>
              <a:xfrm>
                <a:off x="7959981" y="2395030"/>
                <a:ext cx="1317288" cy="285412"/>
                <a:chOff x="8366498" y="2390721"/>
                <a:chExt cx="992734" cy="215093"/>
              </a:xfrm>
            </p:grpSpPr>
            <p:grpSp>
              <p:nvGrpSpPr>
                <p:cNvPr id="1109" name="그룹 1108">
                  <a:extLst>
                    <a:ext uri="{FF2B5EF4-FFF2-40B4-BE49-F238E27FC236}">
                      <a16:creationId xmlns:a16="http://schemas.microsoft.com/office/drawing/2014/main" id="{8E1C1F27-B187-4C0A-B6C2-85CD9A821A41}"/>
                    </a:ext>
                  </a:extLst>
                </p:cNvPr>
                <p:cNvGrpSpPr/>
                <p:nvPr/>
              </p:nvGrpSpPr>
              <p:grpSpPr>
                <a:xfrm>
                  <a:off x="8886682" y="2390721"/>
                  <a:ext cx="212458" cy="215093"/>
                  <a:chOff x="6284958" y="3632365"/>
                  <a:chExt cx="513408" cy="513408"/>
                </a:xfrm>
              </p:grpSpPr>
              <p:sp>
                <p:nvSpPr>
                  <p:cNvPr id="1125" name="Oval">
                    <a:extLst>
                      <a:ext uri="{FF2B5EF4-FFF2-40B4-BE49-F238E27FC236}">
                        <a16:creationId xmlns:a16="http://schemas.microsoft.com/office/drawing/2014/main" id="{F5E43F38-89DB-4A99-9F04-39AC9895433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26" name="Create">
                    <a:extLst>
                      <a:ext uri="{FF2B5EF4-FFF2-40B4-BE49-F238E27FC236}">
                        <a16:creationId xmlns:a16="http://schemas.microsoft.com/office/drawing/2014/main" id="{1B389312-C346-4979-AAD0-37B9988A0D4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0" name="그룹 1109">
                  <a:extLst>
                    <a:ext uri="{FF2B5EF4-FFF2-40B4-BE49-F238E27FC236}">
                      <a16:creationId xmlns:a16="http://schemas.microsoft.com/office/drawing/2014/main" id="{7C8586DA-ACEF-4B81-A610-55FE54E59645}"/>
                    </a:ext>
                  </a:extLst>
                </p:cNvPr>
                <p:cNvGrpSpPr/>
                <p:nvPr/>
              </p:nvGrpSpPr>
              <p:grpSpPr>
                <a:xfrm>
                  <a:off x="8626590" y="2390721"/>
                  <a:ext cx="212458" cy="215093"/>
                  <a:chOff x="6603234" y="4517407"/>
                  <a:chExt cx="488446" cy="488446"/>
                </a:xfrm>
              </p:grpSpPr>
              <p:sp>
                <p:nvSpPr>
                  <p:cNvPr id="1123" name="Oval">
                    <a:extLst>
                      <a:ext uri="{FF2B5EF4-FFF2-40B4-BE49-F238E27FC236}">
                        <a16:creationId xmlns:a16="http://schemas.microsoft.com/office/drawing/2014/main" id="{7330A249-7F9F-460F-92AF-3D7C0DDC102C}"/>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24" name="Freeform 130">
                    <a:extLst>
                      <a:ext uri="{FF2B5EF4-FFF2-40B4-BE49-F238E27FC236}">
                        <a16:creationId xmlns:a16="http://schemas.microsoft.com/office/drawing/2014/main" id="{15908417-8495-4CFF-B898-4C64D375BFC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1" name="그룹 1110">
                  <a:extLst>
                    <a:ext uri="{FF2B5EF4-FFF2-40B4-BE49-F238E27FC236}">
                      <a16:creationId xmlns:a16="http://schemas.microsoft.com/office/drawing/2014/main" id="{95B58CCB-A447-4819-8B7F-C0AC2EF058CA}"/>
                    </a:ext>
                  </a:extLst>
                </p:cNvPr>
                <p:cNvGrpSpPr/>
                <p:nvPr/>
              </p:nvGrpSpPr>
              <p:grpSpPr>
                <a:xfrm>
                  <a:off x="8366498" y="2390721"/>
                  <a:ext cx="212458" cy="215093"/>
                  <a:chOff x="6001254" y="4517407"/>
                  <a:chExt cx="488446" cy="488446"/>
                </a:xfrm>
              </p:grpSpPr>
              <p:sp>
                <p:nvSpPr>
                  <p:cNvPr id="1121" name="Oval">
                    <a:extLst>
                      <a:ext uri="{FF2B5EF4-FFF2-40B4-BE49-F238E27FC236}">
                        <a16:creationId xmlns:a16="http://schemas.microsoft.com/office/drawing/2014/main" id="{BF93CFD4-0021-4A25-B4A2-6970396FB9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22" name="Phone">
                    <a:extLst>
                      <a:ext uri="{FF2B5EF4-FFF2-40B4-BE49-F238E27FC236}">
                        <a16:creationId xmlns:a16="http://schemas.microsoft.com/office/drawing/2014/main" id="{AC8F4514-E9E4-4D7B-A56C-A28E1FD540D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12" name="그룹 1111">
                  <a:extLst>
                    <a:ext uri="{FF2B5EF4-FFF2-40B4-BE49-F238E27FC236}">
                      <a16:creationId xmlns:a16="http://schemas.microsoft.com/office/drawing/2014/main" id="{958D3AEC-4C52-4E55-A73E-B4173AF54A47}"/>
                    </a:ext>
                  </a:extLst>
                </p:cNvPr>
                <p:cNvGrpSpPr/>
                <p:nvPr/>
              </p:nvGrpSpPr>
              <p:grpSpPr>
                <a:xfrm>
                  <a:off x="9146774" y="2390721"/>
                  <a:ext cx="212458" cy="215093"/>
                  <a:chOff x="8097032" y="4517407"/>
                  <a:chExt cx="488446" cy="488446"/>
                </a:xfrm>
              </p:grpSpPr>
              <p:sp>
                <p:nvSpPr>
                  <p:cNvPr id="1113" name="Oval">
                    <a:extLst>
                      <a:ext uri="{FF2B5EF4-FFF2-40B4-BE49-F238E27FC236}">
                        <a16:creationId xmlns:a16="http://schemas.microsoft.com/office/drawing/2014/main" id="{D68F922C-EE1D-4C0F-9FE8-8A374CDD5EB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14" name="그룹 1113">
                    <a:extLst>
                      <a:ext uri="{FF2B5EF4-FFF2-40B4-BE49-F238E27FC236}">
                        <a16:creationId xmlns:a16="http://schemas.microsoft.com/office/drawing/2014/main" id="{B9D85DF1-9559-4663-A027-1C3E3FB9296A}"/>
                      </a:ext>
                    </a:extLst>
                  </p:cNvPr>
                  <p:cNvGrpSpPr/>
                  <p:nvPr/>
                </p:nvGrpSpPr>
                <p:grpSpPr>
                  <a:xfrm>
                    <a:off x="8206228" y="4636944"/>
                    <a:ext cx="270054" cy="295513"/>
                    <a:chOff x="8195379" y="4636944"/>
                    <a:chExt cx="270054" cy="295513"/>
                  </a:xfrm>
                </p:grpSpPr>
                <p:grpSp>
                  <p:nvGrpSpPr>
                    <p:cNvPr id="1115" name="그룹 1114">
                      <a:extLst>
                        <a:ext uri="{FF2B5EF4-FFF2-40B4-BE49-F238E27FC236}">
                          <a16:creationId xmlns:a16="http://schemas.microsoft.com/office/drawing/2014/main" id="{40406E08-151D-43FB-9C69-DC9E9315C64D}"/>
                        </a:ext>
                      </a:extLst>
                    </p:cNvPr>
                    <p:cNvGrpSpPr/>
                    <p:nvPr/>
                  </p:nvGrpSpPr>
                  <p:grpSpPr>
                    <a:xfrm>
                      <a:off x="8195379" y="4636944"/>
                      <a:ext cx="217562" cy="249372"/>
                      <a:chOff x="7971802" y="-2010646"/>
                      <a:chExt cx="1254159" cy="1437547"/>
                    </a:xfrm>
                    <a:noFill/>
                  </p:grpSpPr>
                  <p:sp>
                    <p:nvSpPr>
                      <p:cNvPr id="1119" name="자유형: 도형 1118">
                        <a:extLst>
                          <a:ext uri="{FF2B5EF4-FFF2-40B4-BE49-F238E27FC236}">
                            <a16:creationId xmlns:a16="http://schemas.microsoft.com/office/drawing/2014/main" id="{0435E6A8-745B-4CA7-B911-46C56AE8DB4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20" name="자유형: 도형 1119">
                        <a:extLst>
                          <a:ext uri="{FF2B5EF4-FFF2-40B4-BE49-F238E27FC236}">
                            <a16:creationId xmlns:a16="http://schemas.microsoft.com/office/drawing/2014/main" id="{F1DF7DC2-2D6A-43D3-B435-AAA775141EE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16" name="그룹 1115">
                      <a:extLst>
                        <a:ext uri="{FF2B5EF4-FFF2-40B4-BE49-F238E27FC236}">
                          <a16:creationId xmlns:a16="http://schemas.microsoft.com/office/drawing/2014/main" id="{1FE17EB3-44B6-4E3F-8541-D062AF7A6E89}"/>
                        </a:ext>
                      </a:extLst>
                    </p:cNvPr>
                    <p:cNvGrpSpPr/>
                    <p:nvPr/>
                  </p:nvGrpSpPr>
                  <p:grpSpPr>
                    <a:xfrm>
                      <a:off x="8360451" y="4827475"/>
                      <a:ext cx="104982" cy="104982"/>
                      <a:chOff x="8382149" y="4833825"/>
                      <a:chExt cx="104982" cy="104982"/>
                    </a:xfrm>
                  </p:grpSpPr>
                  <p:sp>
                    <p:nvSpPr>
                      <p:cNvPr id="1117" name="Oval">
                        <a:extLst>
                          <a:ext uri="{FF2B5EF4-FFF2-40B4-BE49-F238E27FC236}">
                            <a16:creationId xmlns:a16="http://schemas.microsoft.com/office/drawing/2014/main" id="{EB367F7D-C88A-4D30-8114-5E09914F5B83}"/>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18" name="그래픽 1117" descr="닫기">
                        <a:extLst>
                          <a:ext uri="{FF2B5EF4-FFF2-40B4-BE49-F238E27FC236}">
                            <a16:creationId xmlns:a16="http://schemas.microsoft.com/office/drawing/2014/main" id="{E5728F7A-3E94-4FCF-BB5C-BBA58560C4B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108" name="직사각형 1107">
                <a:extLst>
                  <a:ext uri="{FF2B5EF4-FFF2-40B4-BE49-F238E27FC236}">
                    <a16:creationId xmlns:a16="http://schemas.microsoft.com/office/drawing/2014/main" id="{5AE30EF8-0B68-4733-92E0-BEABDF526244}"/>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공용</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131" name="그룹 1130">
            <a:extLst>
              <a:ext uri="{FF2B5EF4-FFF2-40B4-BE49-F238E27FC236}">
                <a16:creationId xmlns:a16="http://schemas.microsoft.com/office/drawing/2014/main" id="{FD2BE6D3-1589-43D5-9A69-1FDAF58594BA}"/>
              </a:ext>
            </a:extLst>
          </p:cNvPr>
          <p:cNvGrpSpPr/>
          <p:nvPr/>
        </p:nvGrpSpPr>
        <p:grpSpPr>
          <a:xfrm>
            <a:off x="3065664" y="4710505"/>
            <a:ext cx="5165826" cy="454885"/>
            <a:chOff x="4273331" y="1803920"/>
            <a:chExt cx="5165826" cy="454885"/>
          </a:xfrm>
        </p:grpSpPr>
        <p:sp>
          <p:nvSpPr>
            <p:cNvPr id="1132" name="Text Box">
              <a:extLst>
                <a:ext uri="{FF2B5EF4-FFF2-40B4-BE49-F238E27FC236}">
                  <a16:creationId xmlns:a16="http://schemas.microsoft.com/office/drawing/2014/main" id="{7C84F1C3-25CA-435E-8FAE-16741B8C6801}"/>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133" name="직사각형 1132">
              <a:extLst>
                <a:ext uri="{FF2B5EF4-FFF2-40B4-BE49-F238E27FC236}">
                  <a16:creationId xmlns:a16="http://schemas.microsoft.com/office/drawing/2014/main" id="{BDF38661-661F-4BBB-A205-808E69364913}"/>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134" name="직사각형 1133">
              <a:extLst>
                <a:ext uri="{FF2B5EF4-FFF2-40B4-BE49-F238E27FC236}">
                  <a16:creationId xmlns:a16="http://schemas.microsoft.com/office/drawing/2014/main" id="{804CA7BC-4562-4F43-886C-684BBDBBA3A7}"/>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135" name="직사각형 1134">
              <a:extLst>
                <a:ext uri="{FF2B5EF4-FFF2-40B4-BE49-F238E27FC236}">
                  <a16:creationId xmlns:a16="http://schemas.microsoft.com/office/drawing/2014/main" id="{9462F48C-CEDD-48D6-863F-387086F5682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136" name="그래픽 1135" descr="연필">
              <a:extLst>
                <a:ext uri="{FF2B5EF4-FFF2-40B4-BE49-F238E27FC236}">
                  <a16:creationId xmlns:a16="http://schemas.microsoft.com/office/drawing/2014/main" id="{4B242C2F-5E8E-4D25-A7BD-9E6EC193705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1137" name="직사각형 1136">
              <a:extLst>
                <a:ext uri="{FF2B5EF4-FFF2-40B4-BE49-F238E27FC236}">
                  <a16:creationId xmlns:a16="http://schemas.microsoft.com/office/drawing/2014/main" id="{28456AF9-8216-417A-B04F-EA5DE563C771}"/>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138" name="직사각형 1137">
              <a:extLst>
                <a:ext uri="{FF2B5EF4-FFF2-40B4-BE49-F238E27FC236}">
                  <a16:creationId xmlns:a16="http://schemas.microsoft.com/office/drawing/2014/main" id="{AE331D6C-F903-43CF-9245-0E11A235161B}"/>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139" name="그룹 1138">
              <a:extLst>
                <a:ext uri="{FF2B5EF4-FFF2-40B4-BE49-F238E27FC236}">
                  <a16:creationId xmlns:a16="http://schemas.microsoft.com/office/drawing/2014/main" id="{9E15CAD1-5DE6-4A62-8261-0719AFF37D6A}"/>
                </a:ext>
              </a:extLst>
            </p:cNvPr>
            <p:cNvGrpSpPr/>
            <p:nvPr/>
          </p:nvGrpSpPr>
          <p:grpSpPr>
            <a:xfrm>
              <a:off x="4273331" y="1805713"/>
              <a:ext cx="5165826" cy="453092"/>
              <a:chOff x="4273331" y="2311190"/>
              <a:chExt cx="5165826" cy="453092"/>
            </a:xfrm>
          </p:grpSpPr>
          <p:sp>
            <p:nvSpPr>
              <p:cNvPr id="1140" name="Text Box">
                <a:extLst>
                  <a:ext uri="{FF2B5EF4-FFF2-40B4-BE49-F238E27FC236}">
                    <a16:creationId xmlns:a16="http://schemas.microsoft.com/office/drawing/2014/main" id="{4FA40223-9ABC-4EED-A15B-3EB4CE916660}"/>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41" name="직사각형 1140">
                <a:extLst>
                  <a:ext uri="{FF2B5EF4-FFF2-40B4-BE49-F238E27FC236}">
                    <a16:creationId xmlns:a16="http://schemas.microsoft.com/office/drawing/2014/main" id="{79906E39-F155-4C7D-BD96-180959ED546B}"/>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142" name="직사각형 1141">
                <a:extLst>
                  <a:ext uri="{FF2B5EF4-FFF2-40B4-BE49-F238E27FC236}">
                    <a16:creationId xmlns:a16="http://schemas.microsoft.com/office/drawing/2014/main" id="{25F3523C-235E-4448-AED4-EEE2DF20F04C}"/>
                  </a:ext>
                </a:extLst>
              </p:cNvPr>
              <p:cNvSpPr/>
              <p:nvPr/>
            </p:nvSpPr>
            <p:spPr>
              <a:xfrm>
                <a:off x="5075797" y="2360764"/>
                <a:ext cx="885178" cy="353943"/>
              </a:xfrm>
              <a:prstGeom prst="rect">
                <a:avLst/>
              </a:prstGeom>
            </p:spPr>
            <p:txBody>
              <a:bodyPr wrap="none" anchor="ctr">
                <a:spAutoFit/>
              </a:bodyPr>
              <a:lstStyle/>
              <a:p>
                <a:pPr lvl="0" algn="ctr">
                  <a:defRPr/>
                </a:pP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43" name="그룹 1142">
                <a:extLst>
                  <a:ext uri="{FF2B5EF4-FFF2-40B4-BE49-F238E27FC236}">
                    <a16:creationId xmlns:a16="http://schemas.microsoft.com/office/drawing/2014/main" id="{A681DC3C-9734-4FA5-81F6-ADF476D472F1}"/>
                  </a:ext>
                </a:extLst>
              </p:cNvPr>
              <p:cNvGrpSpPr/>
              <p:nvPr/>
            </p:nvGrpSpPr>
            <p:grpSpPr>
              <a:xfrm>
                <a:off x="4392611" y="2414625"/>
                <a:ext cx="502229" cy="246221"/>
                <a:chOff x="4513261" y="2498472"/>
                <a:chExt cx="502229" cy="246221"/>
              </a:xfrm>
            </p:grpSpPr>
            <p:sp>
              <p:nvSpPr>
                <p:cNvPr id="1164" name="직사각형 1163">
                  <a:extLst>
                    <a:ext uri="{FF2B5EF4-FFF2-40B4-BE49-F238E27FC236}">
                      <a16:creationId xmlns:a16="http://schemas.microsoft.com/office/drawing/2014/main" id="{4819EB13-AEB7-4EDD-967F-C2F5B70670D8}"/>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7</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65" name="그룹 1164">
                  <a:extLst>
                    <a:ext uri="{FF2B5EF4-FFF2-40B4-BE49-F238E27FC236}">
                      <a16:creationId xmlns:a16="http://schemas.microsoft.com/office/drawing/2014/main" id="{3DCEC15B-EBA3-4E72-B0D0-3088E805A42F}"/>
                    </a:ext>
                  </a:extLst>
                </p:cNvPr>
                <p:cNvGrpSpPr/>
                <p:nvPr/>
              </p:nvGrpSpPr>
              <p:grpSpPr>
                <a:xfrm>
                  <a:off x="4513261" y="2545982"/>
                  <a:ext cx="151200" cy="151200"/>
                  <a:chOff x="4513261" y="2545982"/>
                  <a:chExt cx="151200" cy="151200"/>
                </a:xfrm>
              </p:grpSpPr>
              <p:sp>
                <p:nvSpPr>
                  <p:cNvPr id="1166" name="자유형: 도형 1165">
                    <a:extLst>
                      <a:ext uri="{FF2B5EF4-FFF2-40B4-BE49-F238E27FC236}">
                        <a16:creationId xmlns:a16="http://schemas.microsoft.com/office/drawing/2014/main" id="{D68C9E41-212A-416E-8AC7-7A7938070745}"/>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167" name="자유형: 도형 1166">
                    <a:extLst>
                      <a:ext uri="{FF2B5EF4-FFF2-40B4-BE49-F238E27FC236}">
                        <a16:creationId xmlns:a16="http://schemas.microsoft.com/office/drawing/2014/main" id="{BB844373-FED0-4714-B5A4-E5FD1DC7EE8D}"/>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144" name="그룹 1143">
                <a:extLst>
                  <a:ext uri="{FF2B5EF4-FFF2-40B4-BE49-F238E27FC236}">
                    <a16:creationId xmlns:a16="http://schemas.microsoft.com/office/drawing/2014/main" id="{411D0754-2FD9-4FB1-AF47-23E87FEEEB07}"/>
                  </a:ext>
                </a:extLst>
              </p:cNvPr>
              <p:cNvGrpSpPr/>
              <p:nvPr/>
            </p:nvGrpSpPr>
            <p:grpSpPr>
              <a:xfrm>
                <a:off x="7959981" y="2395030"/>
                <a:ext cx="1317288" cy="285412"/>
                <a:chOff x="8366498" y="2390721"/>
                <a:chExt cx="992734" cy="215093"/>
              </a:xfrm>
            </p:grpSpPr>
            <p:grpSp>
              <p:nvGrpSpPr>
                <p:cNvPr id="1146" name="그룹 1145">
                  <a:extLst>
                    <a:ext uri="{FF2B5EF4-FFF2-40B4-BE49-F238E27FC236}">
                      <a16:creationId xmlns:a16="http://schemas.microsoft.com/office/drawing/2014/main" id="{F2CD39EF-6BAC-41AB-9C39-692C71DFA955}"/>
                    </a:ext>
                  </a:extLst>
                </p:cNvPr>
                <p:cNvGrpSpPr/>
                <p:nvPr/>
              </p:nvGrpSpPr>
              <p:grpSpPr>
                <a:xfrm>
                  <a:off x="8886682" y="2390721"/>
                  <a:ext cx="212458" cy="215093"/>
                  <a:chOff x="6284958" y="3632365"/>
                  <a:chExt cx="513408" cy="513408"/>
                </a:xfrm>
              </p:grpSpPr>
              <p:sp>
                <p:nvSpPr>
                  <p:cNvPr id="1162" name="Oval">
                    <a:extLst>
                      <a:ext uri="{FF2B5EF4-FFF2-40B4-BE49-F238E27FC236}">
                        <a16:creationId xmlns:a16="http://schemas.microsoft.com/office/drawing/2014/main" id="{25C5BF24-ABE7-4658-B71D-4D83671C732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3" name="Create">
                    <a:extLst>
                      <a:ext uri="{FF2B5EF4-FFF2-40B4-BE49-F238E27FC236}">
                        <a16:creationId xmlns:a16="http://schemas.microsoft.com/office/drawing/2014/main" id="{8293E54C-2A79-4301-BDEE-956952CF776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47" name="그룹 1146">
                  <a:extLst>
                    <a:ext uri="{FF2B5EF4-FFF2-40B4-BE49-F238E27FC236}">
                      <a16:creationId xmlns:a16="http://schemas.microsoft.com/office/drawing/2014/main" id="{77E4B662-2F3A-4512-9E80-AF9C84CA34FE}"/>
                    </a:ext>
                  </a:extLst>
                </p:cNvPr>
                <p:cNvGrpSpPr/>
                <p:nvPr/>
              </p:nvGrpSpPr>
              <p:grpSpPr>
                <a:xfrm>
                  <a:off x="8626590" y="2390721"/>
                  <a:ext cx="212458" cy="215093"/>
                  <a:chOff x="6603234" y="4517407"/>
                  <a:chExt cx="488446" cy="488446"/>
                </a:xfrm>
              </p:grpSpPr>
              <p:sp>
                <p:nvSpPr>
                  <p:cNvPr id="1160" name="Oval">
                    <a:extLst>
                      <a:ext uri="{FF2B5EF4-FFF2-40B4-BE49-F238E27FC236}">
                        <a16:creationId xmlns:a16="http://schemas.microsoft.com/office/drawing/2014/main" id="{65014485-E3E8-40B5-A41A-95316CC36B2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61" name="Freeform 130">
                    <a:extLst>
                      <a:ext uri="{FF2B5EF4-FFF2-40B4-BE49-F238E27FC236}">
                        <a16:creationId xmlns:a16="http://schemas.microsoft.com/office/drawing/2014/main" id="{144C0AA7-F90F-4E6B-8241-5C8E5C8B352D}"/>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48" name="그룹 1147">
                  <a:extLst>
                    <a:ext uri="{FF2B5EF4-FFF2-40B4-BE49-F238E27FC236}">
                      <a16:creationId xmlns:a16="http://schemas.microsoft.com/office/drawing/2014/main" id="{0CD0B197-8962-4AB9-8674-4855E0CF3086}"/>
                    </a:ext>
                  </a:extLst>
                </p:cNvPr>
                <p:cNvGrpSpPr/>
                <p:nvPr/>
              </p:nvGrpSpPr>
              <p:grpSpPr>
                <a:xfrm>
                  <a:off x="8366498" y="2390721"/>
                  <a:ext cx="212458" cy="215093"/>
                  <a:chOff x="6001254" y="4517407"/>
                  <a:chExt cx="488446" cy="488446"/>
                </a:xfrm>
              </p:grpSpPr>
              <p:sp>
                <p:nvSpPr>
                  <p:cNvPr id="1158" name="Oval">
                    <a:extLst>
                      <a:ext uri="{FF2B5EF4-FFF2-40B4-BE49-F238E27FC236}">
                        <a16:creationId xmlns:a16="http://schemas.microsoft.com/office/drawing/2014/main" id="{2F1C8290-226B-4BC7-AC87-AD60C046DDC1}"/>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59" name="Phone">
                    <a:extLst>
                      <a:ext uri="{FF2B5EF4-FFF2-40B4-BE49-F238E27FC236}">
                        <a16:creationId xmlns:a16="http://schemas.microsoft.com/office/drawing/2014/main" id="{A22484AD-E19D-4FC9-BAC8-4C454383F62B}"/>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49" name="그룹 1148">
                  <a:extLst>
                    <a:ext uri="{FF2B5EF4-FFF2-40B4-BE49-F238E27FC236}">
                      <a16:creationId xmlns:a16="http://schemas.microsoft.com/office/drawing/2014/main" id="{A55B1384-2EBE-48CB-8082-8E90CC6F0AF9}"/>
                    </a:ext>
                  </a:extLst>
                </p:cNvPr>
                <p:cNvGrpSpPr/>
                <p:nvPr/>
              </p:nvGrpSpPr>
              <p:grpSpPr>
                <a:xfrm>
                  <a:off x="9146774" y="2390721"/>
                  <a:ext cx="212458" cy="215093"/>
                  <a:chOff x="8097032" y="4517407"/>
                  <a:chExt cx="488446" cy="488446"/>
                </a:xfrm>
              </p:grpSpPr>
              <p:sp>
                <p:nvSpPr>
                  <p:cNvPr id="1150" name="Oval">
                    <a:extLst>
                      <a:ext uri="{FF2B5EF4-FFF2-40B4-BE49-F238E27FC236}">
                        <a16:creationId xmlns:a16="http://schemas.microsoft.com/office/drawing/2014/main" id="{0387FC6A-D2D9-4457-8B2F-9A0E9593319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51" name="그룹 1150">
                    <a:extLst>
                      <a:ext uri="{FF2B5EF4-FFF2-40B4-BE49-F238E27FC236}">
                        <a16:creationId xmlns:a16="http://schemas.microsoft.com/office/drawing/2014/main" id="{7DA9382C-2289-49F2-8629-9F8552F2B981}"/>
                      </a:ext>
                    </a:extLst>
                  </p:cNvPr>
                  <p:cNvGrpSpPr/>
                  <p:nvPr/>
                </p:nvGrpSpPr>
                <p:grpSpPr>
                  <a:xfrm>
                    <a:off x="8206228" y="4636944"/>
                    <a:ext cx="270054" cy="295513"/>
                    <a:chOff x="8195379" y="4636944"/>
                    <a:chExt cx="270054" cy="295513"/>
                  </a:xfrm>
                </p:grpSpPr>
                <p:grpSp>
                  <p:nvGrpSpPr>
                    <p:cNvPr id="1152" name="그룹 1151">
                      <a:extLst>
                        <a:ext uri="{FF2B5EF4-FFF2-40B4-BE49-F238E27FC236}">
                          <a16:creationId xmlns:a16="http://schemas.microsoft.com/office/drawing/2014/main" id="{1EFF8E3A-2991-40B3-B802-0841011D6908}"/>
                        </a:ext>
                      </a:extLst>
                    </p:cNvPr>
                    <p:cNvGrpSpPr/>
                    <p:nvPr/>
                  </p:nvGrpSpPr>
                  <p:grpSpPr>
                    <a:xfrm>
                      <a:off x="8195379" y="4636944"/>
                      <a:ext cx="217562" cy="249372"/>
                      <a:chOff x="7971802" y="-2010646"/>
                      <a:chExt cx="1254159" cy="1437547"/>
                    </a:xfrm>
                    <a:noFill/>
                  </p:grpSpPr>
                  <p:sp>
                    <p:nvSpPr>
                      <p:cNvPr id="1156" name="자유형: 도형 1155">
                        <a:extLst>
                          <a:ext uri="{FF2B5EF4-FFF2-40B4-BE49-F238E27FC236}">
                            <a16:creationId xmlns:a16="http://schemas.microsoft.com/office/drawing/2014/main" id="{5D95A0B1-EFB9-4461-B400-3B0062FABB0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57" name="자유형: 도형 1156">
                        <a:extLst>
                          <a:ext uri="{FF2B5EF4-FFF2-40B4-BE49-F238E27FC236}">
                            <a16:creationId xmlns:a16="http://schemas.microsoft.com/office/drawing/2014/main" id="{DF8A3A1E-0268-4D72-BF8B-4312BA5B499F}"/>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53" name="그룹 1152">
                      <a:extLst>
                        <a:ext uri="{FF2B5EF4-FFF2-40B4-BE49-F238E27FC236}">
                          <a16:creationId xmlns:a16="http://schemas.microsoft.com/office/drawing/2014/main" id="{05615EB3-CED1-4291-BF02-45066477B4B8}"/>
                        </a:ext>
                      </a:extLst>
                    </p:cNvPr>
                    <p:cNvGrpSpPr/>
                    <p:nvPr/>
                  </p:nvGrpSpPr>
                  <p:grpSpPr>
                    <a:xfrm>
                      <a:off x="8360451" y="4827475"/>
                      <a:ext cx="104982" cy="104982"/>
                      <a:chOff x="8382149" y="4833825"/>
                      <a:chExt cx="104982" cy="104982"/>
                    </a:xfrm>
                  </p:grpSpPr>
                  <p:sp>
                    <p:nvSpPr>
                      <p:cNvPr id="1154" name="Oval">
                        <a:extLst>
                          <a:ext uri="{FF2B5EF4-FFF2-40B4-BE49-F238E27FC236}">
                            <a16:creationId xmlns:a16="http://schemas.microsoft.com/office/drawing/2014/main" id="{22412F66-805D-4007-9A9F-0B576486AB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55" name="그래픽 1154" descr="닫기">
                        <a:extLst>
                          <a:ext uri="{FF2B5EF4-FFF2-40B4-BE49-F238E27FC236}">
                            <a16:creationId xmlns:a16="http://schemas.microsoft.com/office/drawing/2014/main" id="{04A5F3C6-9E6F-43EC-9539-76DECD8B089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145" name="직사각형 1144">
                <a:extLst>
                  <a:ext uri="{FF2B5EF4-FFF2-40B4-BE49-F238E27FC236}">
                    <a16:creationId xmlns:a16="http://schemas.microsoft.com/office/drawing/2014/main" id="{34AFE0C4-6A5D-4EA6-9B99-DE68DB82E5A6}"/>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168" name="그룹 1167">
            <a:extLst>
              <a:ext uri="{FF2B5EF4-FFF2-40B4-BE49-F238E27FC236}">
                <a16:creationId xmlns:a16="http://schemas.microsoft.com/office/drawing/2014/main" id="{8C63031F-E601-4836-B83C-991E1172A307}"/>
              </a:ext>
            </a:extLst>
          </p:cNvPr>
          <p:cNvGrpSpPr/>
          <p:nvPr/>
        </p:nvGrpSpPr>
        <p:grpSpPr>
          <a:xfrm>
            <a:off x="3065664" y="5241101"/>
            <a:ext cx="5165826" cy="454885"/>
            <a:chOff x="4273331" y="1803920"/>
            <a:chExt cx="5165826" cy="454885"/>
          </a:xfrm>
        </p:grpSpPr>
        <p:sp>
          <p:nvSpPr>
            <p:cNvPr id="1169" name="Text Box">
              <a:extLst>
                <a:ext uri="{FF2B5EF4-FFF2-40B4-BE49-F238E27FC236}">
                  <a16:creationId xmlns:a16="http://schemas.microsoft.com/office/drawing/2014/main" id="{E1EE4053-BA7E-4C04-9C34-94AA40DCD94A}"/>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170" name="직사각형 1169">
              <a:extLst>
                <a:ext uri="{FF2B5EF4-FFF2-40B4-BE49-F238E27FC236}">
                  <a16:creationId xmlns:a16="http://schemas.microsoft.com/office/drawing/2014/main" id="{812A8C88-E255-48B3-A8E5-C9187ED6DD03}"/>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171" name="직사각형 1170">
              <a:extLst>
                <a:ext uri="{FF2B5EF4-FFF2-40B4-BE49-F238E27FC236}">
                  <a16:creationId xmlns:a16="http://schemas.microsoft.com/office/drawing/2014/main" id="{0CB4F2AE-BCDF-48FC-9154-FC1B0688ADE3}"/>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172" name="직사각형 1171">
              <a:extLst>
                <a:ext uri="{FF2B5EF4-FFF2-40B4-BE49-F238E27FC236}">
                  <a16:creationId xmlns:a16="http://schemas.microsoft.com/office/drawing/2014/main" id="{2432D861-0671-421D-B99B-2F805EB7129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173" name="그래픽 1172" descr="연필">
              <a:extLst>
                <a:ext uri="{FF2B5EF4-FFF2-40B4-BE49-F238E27FC236}">
                  <a16:creationId xmlns:a16="http://schemas.microsoft.com/office/drawing/2014/main" id="{494D1741-4612-4DF6-A5F3-4043E1766BA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1174" name="직사각형 1173">
              <a:extLst>
                <a:ext uri="{FF2B5EF4-FFF2-40B4-BE49-F238E27FC236}">
                  <a16:creationId xmlns:a16="http://schemas.microsoft.com/office/drawing/2014/main" id="{B110ECA7-13CE-4064-99AC-2348F803B03B}"/>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175" name="직사각형 1174">
              <a:extLst>
                <a:ext uri="{FF2B5EF4-FFF2-40B4-BE49-F238E27FC236}">
                  <a16:creationId xmlns:a16="http://schemas.microsoft.com/office/drawing/2014/main" id="{C809969D-2128-4FC1-919C-652674AA5341}"/>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176" name="그룹 1175">
              <a:extLst>
                <a:ext uri="{FF2B5EF4-FFF2-40B4-BE49-F238E27FC236}">
                  <a16:creationId xmlns:a16="http://schemas.microsoft.com/office/drawing/2014/main" id="{1FEFAAD6-788A-465F-9DFC-6623DDA0913F}"/>
                </a:ext>
              </a:extLst>
            </p:cNvPr>
            <p:cNvGrpSpPr/>
            <p:nvPr/>
          </p:nvGrpSpPr>
          <p:grpSpPr>
            <a:xfrm>
              <a:off x="4273331" y="1805713"/>
              <a:ext cx="5165826" cy="453092"/>
              <a:chOff x="4273331" y="2311190"/>
              <a:chExt cx="5165826" cy="453092"/>
            </a:xfrm>
          </p:grpSpPr>
          <p:sp>
            <p:nvSpPr>
              <p:cNvPr id="1177" name="Text Box">
                <a:extLst>
                  <a:ext uri="{FF2B5EF4-FFF2-40B4-BE49-F238E27FC236}">
                    <a16:creationId xmlns:a16="http://schemas.microsoft.com/office/drawing/2014/main" id="{E5FE32E6-628D-4FDD-B896-755E0607F0AA}"/>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178" name="직사각형 1177">
                <a:extLst>
                  <a:ext uri="{FF2B5EF4-FFF2-40B4-BE49-F238E27FC236}">
                    <a16:creationId xmlns:a16="http://schemas.microsoft.com/office/drawing/2014/main" id="{7CDEC910-53C1-40AB-A576-8A8B1457BE07}"/>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179" name="직사각형 1178">
                <a:extLst>
                  <a:ext uri="{FF2B5EF4-FFF2-40B4-BE49-F238E27FC236}">
                    <a16:creationId xmlns:a16="http://schemas.microsoft.com/office/drawing/2014/main" id="{2F4E222A-7316-4813-BFCE-BB6B48F828DA}"/>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왕건</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180" name="그룹 1179">
                <a:extLst>
                  <a:ext uri="{FF2B5EF4-FFF2-40B4-BE49-F238E27FC236}">
                    <a16:creationId xmlns:a16="http://schemas.microsoft.com/office/drawing/2014/main" id="{B7DFADB0-EBAC-4313-B9B9-DAD7F02A73E2}"/>
                  </a:ext>
                </a:extLst>
              </p:cNvPr>
              <p:cNvGrpSpPr/>
              <p:nvPr/>
            </p:nvGrpSpPr>
            <p:grpSpPr>
              <a:xfrm>
                <a:off x="4392611" y="2414625"/>
                <a:ext cx="502229" cy="246221"/>
                <a:chOff x="4513261" y="2498472"/>
                <a:chExt cx="502229" cy="246221"/>
              </a:xfrm>
            </p:grpSpPr>
            <p:sp>
              <p:nvSpPr>
                <p:cNvPr id="1201" name="직사각형 1200">
                  <a:extLst>
                    <a:ext uri="{FF2B5EF4-FFF2-40B4-BE49-F238E27FC236}">
                      <a16:creationId xmlns:a16="http://schemas.microsoft.com/office/drawing/2014/main" id="{6B0C8166-2E46-4AEE-9145-03CC7E39F4AA}"/>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8</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02" name="그룹 1201">
                  <a:extLst>
                    <a:ext uri="{FF2B5EF4-FFF2-40B4-BE49-F238E27FC236}">
                      <a16:creationId xmlns:a16="http://schemas.microsoft.com/office/drawing/2014/main" id="{50827DF7-760E-45B9-9751-53182903CF57}"/>
                    </a:ext>
                  </a:extLst>
                </p:cNvPr>
                <p:cNvGrpSpPr/>
                <p:nvPr/>
              </p:nvGrpSpPr>
              <p:grpSpPr>
                <a:xfrm>
                  <a:off x="4513261" y="2545982"/>
                  <a:ext cx="151200" cy="151200"/>
                  <a:chOff x="4513261" y="2545982"/>
                  <a:chExt cx="151200" cy="151200"/>
                </a:xfrm>
              </p:grpSpPr>
              <p:sp>
                <p:nvSpPr>
                  <p:cNvPr id="1203" name="자유형: 도형 1202">
                    <a:extLst>
                      <a:ext uri="{FF2B5EF4-FFF2-40B4-BE49-F238E27FC236}">
                        <a16:creationId xmlns:a16="http://schemas.microsoft.com/office/drawing/2014/main" id="{D148A96F-C395-4802-AD74-9348685C13E4}"/>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204" name="자유형: 도형 1203">
                    <a:extLst>
                      <a:ext uri="{FF2B5EF4-FFF2-40B4-BE49-F238E27FC236}">
                        <a16:creationId xmlns:a16="http://schemas.microsoft.com/office/drawing/2014/main" id="{D64053AB-BC09-48BE-B811-B6E5AA6ED67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181" name="그룹 1180">
                <a:extLst>
                  <a:ext uri="{FF2B5EF4-FFF2-40B4-BE49-F238E27FC236}">
                    <a16:creationId xmlns:a16="http://schemas.microsoft.com/office/drawing/2014/main" id="{C337FADE-0BC9-40EA-AC18-BB87E84DDE0E}"/>
                  </a:ext>
                </a:extLst>
              </p:cNvPr>
              <p:cNvGrpSpPr/>
              <p:nvPr/>
            </p:nvGrpSpPr>
            <p:grpSpPr>
              <a:xfrm>
                <a:off x="7959981" y="2395030"/>
                <a:ext cx="1317288" cy="285412"/>
                <a:chOff x="8366498" y="2390721"/>
                <a:chExt cx="992734" cy="215093"/>
              </a:xfrm>
            </p:grpSpPr>
            <p:grpSp>
              <p:nvGrpSpPr>
                <p:cNvPr id="1183" name="그룹 1182">
                  <a:extLst>
                    <a:ext uri="{FF2B5EF4-FFF2-40B4-BE49-F238E27FC236}">
                      <a16:creationId xmlns:a16="http://schemas.microsoft.com/office/drawing/2014/main" id="{09DAF7CA-CC17-46ED-A501-8294139D79AE}"/>
                    </a:ext>
                  </a:extLst>
                </p:cNvPr>
                <p:cNvGrpSpPr/>
                <p:nvPr/>
              </p:nvGrpSpPr>
              <p:grpSpPr>
                <a:xfrm>
                  <a:off x="8886682" y="2390721"/>
                  <a:ext cx="212458" cy="215093"/>
                  <a:chOff x="6284958" y="3632365"/>
                  <a:chExt cx="513408" cy="513408"/>
                </a:xfrm>
              </p:grpSpPr>
              <p:sp>
                <p:nvSpPr>
                  <p:cNvPr id="1199" name="Oval">
                    <a:extLst>
                      <a:ext uri="{FF2B5EF4-FFF2-40B4-BE49-F238E27FC236}">
                        <a16:creationId xmlns:a16="http://schemas.microsoft.com/office/drawing/2014/main" id="{59B68CA8-19E6-46DE-8C5C-26FD3A286DC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00" name="Create">
                    <a:extLst>
                      <a:ext uri="{FF2B5EF4-FFF2-40B4-BE49-F238E27FC236}">
                        <a16:creationId xmlns:a16="http://schemas.microsoft.com/office/drawing/2014/main" id="{AB56C96F-51B0-4C4C-9F5A-53E2AC31C5C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84" name="그룹 1183">
                  <a:extLst>
                    <a:ext uri="{FF2B5EF4-FFF2-40B4-BE49-F238E27FC236}">
                      <a16:creationId xmlns:a16="http://schemas.microsoft.com/office/drawing/2014/main" id="{77115E43-AEFC-4285-AE0E-FBAC0FECE6F7}"/>
                    </a:ext>
                  </a:extLst>
                </p:cNvPr>
                <p:cNvGrpSpPr/>
                <p:nvPr/>
              </p:nvGrpSpPr>
              <p:grpSpPr>
                <a:xfrm>
                  <a:off x="8626590" y="2390721"/>
                  <a:ext cx="212458" cy="215093"/>
                  <a:chOff x="6603234" y="4517407"/>
                  <a:chExt cx="488446" cy="488446"/>
                </a:xfrm>
              </p:grpSpPr>
              <p:sp>
                <p:nvSpPr>
                  <p:cNvPr id="1197" name="Oval">
                    <a:extLst>
                      <a:ext uri="{FF2B5EF4-FFF2-40B4-BE49-F238E27FC236}">
                        <a16:creationId xmlns:a16="http://schemas.microsoft.com/office/drawing/2014/main" id="{12A8C09C-901C-493F-BD4B-5B8FA183578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8" name="Freeform 130">
                    <a:extLst>
                      <a:ext uri="{FF2B5EF4-FFF2-40B4-BE49-F238E27FC236}">
                        <a16:creationId xmlns:a16="http://schemas.microsoft.com/office/drawing/2014/main" id="{75087A93-7E0A-4255-9DAB-9F20739F0AC4}"/>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85" name="그룹 1184">
                  <a:extLst>
                    <a:ext uri="{FF2B5EF4-FFF2-40B4-BE49-F238E27FC236}">
                      <a16:creationId xmlns:a16="http://schemas.microsoft.com/office/drawing/2014/main" id="{D0922B31-31E1-4BD5-8D44-FBD19E37C6DA}"/>
                    </a:ext>
                  </a:extLst>
                </p:cNvPr>
                <p:cNvGrpSpPr/>
                <p:nvPr/>
              </p:nvGrpSpPr>
              <p:grpSpPr>
                <a:xfrm>
                  <a:off x="8366498" y="2390721"/>
                  <a:ext cx="212458" cy="215093"/>
                  <a:chOff x="6001254" y="4517407"/>
                  <a:chExt cx="488446" cy="488446"/>
                </a:xfrm>
              </p:grpSpPr>
              <p:sp>
                <p:nvSpPr>
                  <p:cNvPr id="1195" name="Oval">
                    <a:extLst>
                      <a:ext uri="{FF2B5EF4-FFF2-40B4-BE49-F238E27FC236}">
                        <a16:creationId xmlns:a16="http://schemas.microsoft.com/office/drawing/2014/main" id="{7064778A-9B65-4C89-97B0-9D4621AA6DED}"/>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196" name="Phone">
                    <a:extLst>
                      <a:ext uri="{FF2B5EF4-FFF2-40B4-BE49-F238E27FC236}">
                        <a16:creationId xmlns:a16="http://schemas.microsoft.com/office/drawing/2014/main" id="{4F1A1FAF-2EBF-43F1-9CE2-8576EE00B075}"/>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186" name="그룹 1185">
                  <a:extLst>
                    <a:ext uri="{FF2B5EF4-FFF2-40B4-BE49-F238E27FC236}">
                      <a16:creationId xmlns:a16="http://schemas.microsoft.com/office/drawing/2014/main" id="{7D610A9B-BEE5-49B1-B944-8111C7974A56}"/>
                    </a:ext>
                  </a:extLst>
                </p:cNvPr>
                <p:cNvGrpSpPr/>
                <p:nvPr/>
              </p:nvGrpSpPr>
              <p:grpSpPr>
                <a:xfrm>
                  <a:off x="9146774" y="2390721"/>
                  <a:ext cx="212458" cy="215093"/>
                  <a:chOff x="8097032" y="4517407"/>
                  <a:chExt cx="488446" cy="488446"/>
                </a:xfrm>
              </p:grpSpPr>
              <p:sp>
                <p:nvSpPr>
                  <p:cNvPr id="1187" name="Oval">
                    <a:extLst>
                      <a:ext uri="{FF2B5EF4-FFF2-40B4-BE49-F238E27FC236}">
                        <a16:creationId xmlns:a16="http://schemas.microsoft.com/office/drawing/2014/main" id="{87ADB7EA-4438-4901-BACD-3F9156110F3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188" name="그룹 1187">
                    <a:extLst>
                      <a:ext uri="{FF2B5EF4-FFF2-40B4-BE49-F238E27FC236}">
                        <a16:creationId xmlns:a16="http://schemas.microsoft.com/office/drawing/2014/main" id="{19F5FABC-AFE4-41FF-9DC0-909003B3ABFA}"/>
                      </a:ext>
                    </a:extLst>
                  </p:cNvPr>
                  <p:cNvGrpSpPr/>
                  <p:nvPr/>
                </p:nvGrpSpPr>
                <p:grpSpPr>
                  <a:xfrm>
                    <a:off x="8206228" y="4636944"/>
                    <a:ext cx="270054" cy="295513"/>
                    <a:chOff x="8195379" y="4636944"/>
                    <a:chExt cx="270054" cy="295513"/>
                  </a:xfrm>
                </p:grpSpPr>
                <p:grpSp>
                  <p:nvGrpSpPr>
                    <p:cNvPr id="1189" name="그룹 1188">
                      <a:extLst>
                        <a:ext uri="{FF2B5EF4-FFF2-40B4-BE49-F238E27FC236}">
                          <a16:creationId xmlns:a16="http://schemas.microsoft.com/office/drawing/2014/main" id="{22888443-5342-46D5-9552-89906EE1FD76}"/>
                        </a:ext>
                      </a:extLst>
                    </p:cNvPr>
                    <p:cNvGrpSpPr/>
                    <p:nvPr/>
                  </p:nvGrpSpPr>
                  <p:grpSpPr>
                    <a:xfrm>
                      <a:off x="8195379" y="4636944"/>
                      <a:ext cx="217562" cy="249372"/>
                      <a:chOff x="7971802" y="-2010646"/>
                      <a:chExt cx="1254159" cy="1437547"/>
                    </a:xfrm>
                    <a:noFill/>
                  </p:grpSpPr>
                  <p:sp>
                    <p:nvSpPr>
                      <p:cNvPr id="1193" name="자유형: 도형 1192">
                        <a:extLst>
                          <a:ext uri="{FF2B5EF4-FFF2-40B4-BE49-F238E27FC236}">
                            <a16:creationId xmlns:a16="http://schemas.microsoft.com/office/drawing/2014/main" id="{EC5DD99B-372F-4E43-AE21-7CBAA13B52B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194" name="자유형: 도형 1193">
                        <a:extLst>
                          <a:ext uri="{FF2B5EF4-FFF2-40B4-BE49-F238E27FC236}">
                            <a16:creationId xmlns:a16="http://schemas.microsoft.com/office/drawing/2014/main" id="{C834CC99-99AB-4C1F-A78C-447A9F6C08AF}"/>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190" name="그룹 1189">
                      <a:extLst>
                        <a:ext uri="{FF2B5EF4-FFF2-40B4-BE49-F238E27FC236}">
                          <a16:creationId xmlns:a16="http://schemas.microsoft.com/office/drawing/2014/main" id="{2703AB37-1C27-43B2-B83D-E9E18B2A4C7B}"/>
                        </a:ext>
                      </a:extLst>
                    </p:cNvPr>
                    <p:cNvGrpSpPr/>
                    <p:nvPr/>
                  </p:nvGrpSpPr>
                  <p:grpSpPr>
                    <a:xfrm>
                      <a:off x="8360451" y="4827475"/>
                      <a:ext cx="104982" cy="104982"/>
                      <a:chOff x="8382149" y="4833825"/>
                      <a:chExt cx="104982" cy="104982"/>
                    </a:xfrm>
                  </p:grpSpPr>
                  <p:sp>
                    <p:nvSpPr>
                      <p:cNvPr id="1191" name="Oval">
                        <a:extLst>
                          <a:ext uri="{FF2B5EF4-FFF2-40B4-BE49-F238E27FC236}">
                            <a16:creationId xmlns:a16="http://schemas.microsoft.com/office/drawing/2014/main" id="{1E39F38D-0171-4260-A626-2245FB1ED928}"/>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192" name="그래픽 1191" descr="닫기">
                        <a:extLst>
                          <a:ext uri="{FF2B5EF4-FFF2-40B4-BE49-F238E27FC236}">
                            <a16:creationId xmlns:a16="http://schemas.microsoft.com/office/drawing/2014/main" id="{F71E2CC5-DFCE-49AC-9DC5-1D3289F10E8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182" name="직사각형 1181">
                <a:extLst>
                  <a:ext uri="{FF2B5EF4-FFF2-40B4-BE49-F238E27FC236}">
                    <a16:creationId xmlns:a16="http://schemas.microsoft.com/office/drawing/2014/main" id="{1CC6F33C-D0F8-45EF-9D37-40D9FCE81C94}"/>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공용</a:t>
                </a:r>
                <a:endParaRPr kumimoji="1" lang="ko-KR" altLang="en-US" sz="800" kern="1200" dirty="0">
                  <a:solidFill>
                    <a:srgbClr val="464646"/>
                  </a:solidFill>
                  <a:latin typeface="맑은 고딕"/>
                  <a:ea typeface="맑은 고딕" panose="020B0503020000020004" pitchFamily="50" charset="-127"/>
                </a:endParaRPr>
              </a:p>
            </p:txBody>
          </p:sp>
        </p:grpSp>
      </p:grpSp>
      <p:grpSp>
        <p:nvGrpSpPr>
          <p:cNvPr id="1205" name="그룹 1204">
            <a:extLst>
              <a:ext uri="{FF2B5EF4-FFF2-40B4-BE49-F238E27FC236}">
                <a16:creationId xmlns:a16="http://schemas.microsoft.com/office/drawing/2014/main" id="{A9FB8FE9-77B5-43C7-82C1-85D2BF3F5EFD}"/>
              </a:ext>
            </a:extLst>
          </p:cNvPr>
          <p:cNvGrpSpPr/>
          <p:nvPr/>
        </p:nvGrpSpPr>
        <p:grpSpPr>
          <a:xfrm>
            <a:off x="3063929" y="5745233"/>
            <a:ext cx="5165826" cy="454885"/>
            <a:chOff x="4273331" y="1803920"/>
            <a:chExt cx="5165826" cy="454885"/>
          </a:xfrm>
        </p:grpSpPr>
        <p:sp>
          <p:nvSpPr>
            <p:cNvPr id="1206" name="Text Box">
              <a:extLst>
                <a:ext uri="{FF2B5EF4-FFF2-40B4-BE49-F238E27FC236}">
                  <a16:creationId xmlns:a16="http://schemas.microsoft.com/office/drawing/2014/main" id="{86118E97-A354-49F9-8CCA-B45C94B7F5C6}"/>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207" name="직사각형 1206">
              <a:extLst>
                <a:ext uri="{FF2B5EF4-FFF2-40B4-BE49-F238E27FC236}">
                  <a16:creationId xmlns:a16="http://schemas.microsoft.com/office/drawing/2014/main" id="{C28FEC91-13BE-493A-90E5-35DD84D1C8D5}"/>
                </a:ext>
              </a:extLst>
            </p:cNvPr>
            <p:cNvSpPr/>
            <p:nvPr/>
          </p:nvSpPr>
          <p:spPr>
            <a:xfrm>
              <a:off x="7778384" y="1861189"/>
              <a:ext cx="1135247" cy="338554"/>
            </a:xfrm>
            <a:prstGeom prst="rect">
              <a:avLst/>
            </a:prstGeom>
          </p:spPr>
          <p:txBody>
            <a:bodyPr wrap="none" anchor="ctr">
              <a:spAutoFit/>
            </a:bodyPr>
            <a:lstStyle/>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a:p>
              <a:pPr lvl="0" algn="ctr">
                <a:defRPr/>
              </a:pPr>
              <a:r>
                <a:rPr kumimoji="1" lang="ko-KR" altLang="en-US" sz="800" kern="1200" dirty="0">
                  <a:solidFill>
                    <a:srgbClr val="464646"/>
                  </a:solidFill>
                  <a:latin typeface="맑은 고딕"/>
                  <a:ea typeface="맑은 고딕" panose="020B0503020000020004" pitchFamily="50" charset="-127"/>
                </a:rPr>
                <a:t>문자내용은 </a:t>
              </a:r>
              <a:r>
                <a:rPr kumimoji="1" lang="en-US" altLang="ko-KR" sz="800" kern="1200" dirty="0">
                  <a:solidFill>
                    <a:srgbClr val="464646"/>
                  </a:solidFill>
                  <a:latin typeface="맑은 고딕"/>
                  <a:ea typeface="맑은 고딕" panose="020B0503020000020004" pitchFamily="50" charset="-127"/>
                </a:rPr>
                <a:t>2</a:t>
              </a:r>
              <a:r>
                <a:rPr kumimoji="1" lang="ko-KR" altLang="en-US" sz="800" kern="1200" dirty="0">
                  <a:solidFill>
                    <a:srgbClr val="464646"/>
                  </a:solidFill>
                  <a:latin typeface="맑은 고딕"/>
                  <a:ea typeface="맑은 고딕" panose="020B0503020000020004" pitchFamily="50" charset="-127"/>
                </a:rPr>
                <a:t>줄 노출</a:t>
              </a:r>
              <a:endParaRPr kumimoji="1" lang="en-US" altLang="ko-KR" sz="800" kern="1200" dirty="0">
                <a:solidFill>
                  <a:srgbClr val="464646"/>
                </a:solidFill>
                <a:latin typeface="맑은 고딕"/>
                <a:ea typeface="맑은 고딕" panose="020B0503020000020004" pitchFamily="50" charset="-127"/>
              </a:endParaRPr>
            </a:p>
          </p:txBody>
        </p:sp>
        <p:sp>
          <p:nvSpPr>
            <p:cNvPr id="1208" name="직사각형 1207">
              <a:extLst>
                <a:ext uri="{FF2B5EF4-FFF2-40B4-BE49-F238E27FC236}">
                  <a16:creationId xmlns:a16="http://schemas.microsoft.com/office/drawing/2014/main" id="{CC2DE738-59D4-4EC7-9CB8-0D5632F276B4}"/>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1209" name="직사각형 1208">
              <a:extLst>
                <a:ext uri="{FF2B5EF4-FFF2-40B4-BE49-F238E27FC236}">
                  <a16:creationId xmlns:a16="http://schemas.microsoft.com/office/drawing/2014/main" id="{B83006E1-9434-4F87-B1F5-FF4F904EB94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pic>
          <p:nvPicPr>
            <p:cNvPr id="1210" name="그래픽 1209" descr="연필">
              <a:extLst>
                <a:ext uri="{FF2B5EF4-FFF2-40B4-BE49-F238E27FC236}">
                  <a16:creationId xmlns:a16="http://schemas.microsoft.com/office/drawing/2014/main" id="{60EEAE7F-E786-408E-94EF-76959AC129F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137939" y="1924632"/>
              <a:ext cx="207926" cy="207927"/>
            </a:xfrm>
            <a:prstGeom prst="rect">
              <a:avLst/>
            </a:prstGeom>
          </p:spPr>
        </p:pic>
        <p:sp>
          <p:nvSpPr>
            <p:cNvPr id="1211" name="직사각형 1210">
              <a:extLst>
                <a:ext uri="{FF2B5EF4-FFF2-40B4-BE49-F238E27FC236}">
                  <a16:creationId xmlns:a16="http://schemas.microsoft.com/office/drawing/2014/main" id="{F7430BAF-7CF6-4A02-96E7-D04434CB3008}"/>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1212" name="직사각형 1211">
              <a:extLst>
                <a:ext uri="{FF2B5EF4-FFF2-40B4-BE49-F238E27FC236}">
                  <a16:creationId xmlns:a16="http://schemas.microsoft.com/office/drawing/2014/main" id="{76D7C35E-51EE-4CC4-97FB-70CE4760565D}"/>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grpSp>
          <p:nvGrpSpPr>
            <p:cNvPr id="1213" name="그룹 1212">
              <a:extLst>
                <a:ext uri="{FF2B5EF4-FFF2-40B4-BE49-F238E27FC236}">
                  <a16:creationId xmlns:a16="http://schemas.microsoft.com/office/drawing/2014/main" id="{3B2098DD-D9DD-42D6-881B-25ECA94AC4E7}"/>
                </a:ext>
              </a:extLst>
            </p:cNvPr>
            <p:cNvGrpSpPr/>
            <p:nvPr/>
          </p:nvGrpSpPr>
          <p:grpSpPr>
            <a:xfrm>
              <a:off x="4273331" y="1805713"/>
              <a:ext cx="5165826" cy="453092"/>
              <a:chOff x="4273331" y="2311190"/>
              <a:chExt cx="5165826" cy="453092"/>
            </a:xfrm>
          </p:grpSpPr>
          <p:sp>
            <p:nvSpPr>
              <p:cNvPr id="1214" name="Text Box">
                <a:extLst>
                  <a:ext uri="{FF2B5EF4-FFF2-40B4-BE49-F238E27FC236}">
                    <a16:creationId xmlns:a16="http://schemas.microsoft.com/office/drawing/2014/main" id="{035CE02D-E29B-432A-8969-00E32654C7B3}"/>
                  </a:ext>
                </a:extLst>
              </p:cNvPr>
              <p:cNvSpPr>
                <a:spLocks/>
              </p:cNvSpPr>
              <p:nvPr/>
            </p:nvSpPr>
            <p:spPr bwMode="auto">
              <a:xfrm>
                <a:off x="4273331" y="231119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1215" name="직사각형 1214">
                <a:extLst>
                  <a:ext uri="{FF2B5EF4-FFF2-40B4-BE49-F238E27FC236}">
                    <a16:creationId xmlns:a16="http://schemas.microsoft.com/office/drawing/2014/main" id="{80A2273B-6849-420D-AFCC-B8A5761ABEE3}"/>
                  </a:ext>
                </a:extLst>
              </p:cNvPr>
              <p:cNvSpPr/>
              <p:nvPr/>
            </p:nvSpPr>
            <p:spPr>
              <a:xfrm>
                <a:off x="6207133" y="2422319"/>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1216" name="직사각형 1215">
                <a:extLst>
                  <a:ext uri="{FF2B5EF4-FFF2-40B4-BE49-F238E27FC236}">
                    <a16:creationId xmlns:a16="http://schemas.microsoft.com/office/drawing/2014/main" id="{91909A15-27E6-4A50-A05D-F96891D95EBF}"/>
                  </a:ext>
                </a:extLst>
              </p:cNvPr>
              <p:cNvSpPr/>
              <p:nvPr/>
            </p:nvSpPr>
            <p:spPr>
              <a:xfrm>
                <a:off x="5075797" y="2360764"/>
                <a:ext cx="885178" cy="353943"/>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이순신</a:t>
                </a:r>
                <a:endParaRPr kumimoji="1" lang="en-US" altLang="ko-KR" sz="900" b="1" kern="1200" dirty="0">
                  <a:solidFill>
                    <a:srgbClr val="464646"/>
                  </a:solidFill>
                  <a:latin typeface="맑은 고딕"/>
                  <a:ea typeface="맑은 고딕" panose="020B0503020000020004" pitchFamily="50" charset="-127"/>
                </a:endParaRPr>
              </a:p>
              <a:p>
                <a:pPr lvl="0" algn="ctr">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17" name="그룹 1216">
                <a:extLst>
                  <a:ext uri="{FF2B5EF4-FFF2-40B4-BE49-F238E27FC236}">
                    <a16:creationId xmlns:a16="http://schemas.microsoft.com/office/drawing/2014/main" id="{8DCC84F3-9DD5-470B-B337-6E4C95650B51}"/>
                  </a:ext>
                </a:extLst>
              </p:cNvPr>
              <p:cNvGrpSpPr/>
              <p:nvPr/>
            </p:nvGrpSpPr>
            <p:grpSpPr>
              <a:xfrm>
                <a:off x="4392611" y="2414625"/>
                <a:ext cx="502229" cy="246221"/>
                <a:chOff x="4513261" y="2498472"/>
                <a:chExt cx="502229" cy="246221"/>
              </a:xfrm>
            </p:grpSpPr>
            <p:sp>
              <p:nvSpPr>
                <p:cNvPr id="1238" name="직사각형 1237">
                  <a:extLst>
                    <a:ext uri="{FF2B5EF4-FFF2-40B4-BE49-F238E27FC236}">
                      <a16:creationId xmlns:a16="http://schemas.microsoft.com/office/drawing/2014/main" id="{3A59DE53-55BA-4646-A60B-3D74697FBEB9}"/>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9</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239" name="그룹 1238">
                  <a:extLst>
                    <a:ext uri="{FF2B5EF4-FFF2-40B4-BE49-F238E27FC236}">
                      <a16:creationId xmlns:a16="http://schemas.microsoft.com/office/drawing/2014/main" id="{E26F38EF-3FEE-4824-A8CB-509D1A2D8195}"/>
                    </a:ext>
                  </a:extLst>
                </p:cNvPr>
                <p:cNvGrpSpPr/>
                <p:nvPr/>
              </p:nvGrpSpPr>
              <p:grpSpPr>
                <a:xfrm>
                  <a:off x="4513261" y="2545982"/>
                  <a:ext cx="151200" cy="151200"/>
                  <a:chOff x="4513261" y="2545982"/>
                  <a:chExt cx="151200" cy="151200"/>
                </a:xfrm>
              </p:grpSpPr>
              <p:sp>
                <p:nvSpPr>
                  <p:cNvPr id="1240" name="자유형: 도형 1239">
                    <a:extLst>
                      <a:ext uri="{FF2B5EF4-FFF2-40B4-BE49-F238E27FC236}">
                        <a16:creationId xmlns:a16="http://schemas.microsoft.com/office/drawing/2014/main" id="{4824C3E9-E362-4767-A8F0-16C17D81A56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241" name="자유형: 도형 1240">
                    <a:extLst>
                      <a:ext uri="{FF2B5EF4-FFF2-40B4-BE49-F238E27FC236}">
                        <a16:creationId xmlns:a16="http://schemas.microsoft.com/office/drawing/2014/main" id="{1DAA1192-C6D5-4757-8B45-1E93173FD77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grpSp>
            <p:nvGrpSpPr>
              <p:cNvPr id="1218" name="그룹 1217">
                <a:extLst>
                  <a:ext uri="{FF2B5EF4-FFF2-40B4-BE49-F238E27FC236}">
                    <a16:creationId xmlns:a16="http://schemas.microsoft.com/office/drawing/2014/main" id="{2996A51E-A6C2-451B-B738-93CBBB2FDD01}"/>
                  </a:ext>
                </a:extLst>
              </p:cNvPr>
              <p:cNvGrpSpPr/>
              <p:nvPr/>
            </p:nvGrpSpPr>
            <p:grpSpPr>
              <a:xfrm>
                <a:off x="7959981" y="2395030"/>
                <a:ext cx="1317288" cy="285412"/>
                <a:chOff x="8366498" y="2390721"/>
                <a:chExt cx="992734" cy="215093"/>
              </a:xfrm>
            </p:grpSpPr>
            <p:grpSp>
              <p:nvGrpSpPr>
                <p:cNvPr id="1220" name="그룹 1219">
                  <a:extLst>
                    <a:ext uri="{FF2B5EF4-FFF2-40B4-BE49-F238E27FC236}">
                      <a16:creationId xmlns:a16="http://schemas.microsoft.com/office/drawing/2014/main" id="{A0ABD322-C6BD-4E29-ABEC-E07CF71684EF}"/>
                    </a:ext>
                  </a:extLst>
                </p:cNvPr>
                <p:cNvGrpSpPr/>
                <p:nvPr/>
              </p:nvGrpSpPr>
              <p:grpSpPr>
                <a:xfrm>
                  <a:off x="8886682" y="2390721"/>
                  <a:ext cx="212458" cy="215093"/>
                  <a:chOff x="6284958" y="3632365"/>
                  <a:chExt cx="513408" cy="513408"/>
                </a:xfrm>
              </p:grpSpPr>
              <p:sp>
                <p:nvSpPr>
                  <p:cNvPr id="1236" name="Oval">
                    <a:extLst>
                      <a:ext uri="{FF2B5EF4-FFF2-40B4-BE49-F238E27FC236}">
                        <a16:creationId xmlns:a16="http://schemas.microsoft.com/office/drawing/2014/main" id="{1168CED8-0144-4189-B805-67A771E939AD}"/>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37" name="Create">
                    <a:extLst>
                      <a:ext uri="{FF2B5EF4-FFF2-40B4-BE49-F238E27FC236}">
                        <a16:creationId xmlns:a16="http://schemas.microsoft.com/office/drawing/2014/main" id="{242C0CD2-4651-4A16-945C-97C00CC58C9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21" name="그룹 1220">
                  <a:extLst>
                    <a:ext uri="{FF2B5EF4-FFF2-40B4-BE49-F238E27FC236}">
                      <a16:creationId xmlns:a16="http://schemas.microsoft.com/office/drawing/2014/main" id="{B0BB206A-6B64-485A-BAEF-2D82EA22F334}"/>
                    </a:ext>
                  </a:extLst>
                </p:cNvPr>
                <p:cNvGrpSpPr/>
                <p:nvPr/>
              </p:nvGrpSpPr>
              <p:grpSpPr>
                <a:xfrm>
                  <a:off x="8626590" y="2390721"/>
                  <a:ext cx="212458" cy="215093"/>
                  <a:chOff x="6603234" y="4517407"/>
                  <a:chExt cx="488446" cy="488446"/>
                </a:xfrm>
              </p:grpSpPr>
              <p:sp>
                <p:nvSpPr>
                  <p:cNvPr id="1234" name="Oval">
                    <a:extLst>
                      <a:ext uri="{FF2B5EF4-FFF2-40B4-BE49-F238E27FC236}">
                        <a16:creationId xmlns:a16="http://schemas.microsoft.com/office/drawing/2014/main" id="{E64DF993-638C-44C0-BA17-520A46A576D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35" name="Freeform 130">
                    <a:extLst>
                      <a:ext uri="{FF2B5EF4-FFF2-40B4-BE49-F238E27FC236}">
                        <a16:creationId xmlns:a16="http://schemas.microsoft.com/office/drawing/2014/main" id="{15861923-1936-4605-BB31-B6BC0202B2B6}"/>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222" name="그룹 1221">
                  <a:extLst>
                    <a:ext uri="{FF2B5EF4-FFF2-40B4-BE49-F238E27FC236}">
                      <a16:creationId xmlns:a16="http://schemas.microsoft.com/office/drawing/2014/main" id="{12565FEE-86C8-4261-8F3D-3B17EBC186C7}"/>
                    </a:ext>
                  </a:extLst>
                </p:cNvPr>
                <p:cNvGrpSpPr/>
                <p:nvPr/>
              </p:nvGrpSpPr>
              <p:grpSpPr>
                <a:xfrm>
                  <a:off x="8366498" y="2390721"/>
                  <a:ext cx="212458" cy="215093"/>
                  <a:chOff x="6001254" y="4517407"/>
                  <a:chExt cx="488446" cy="488446"/>
                </a:xfrm>
              </p:grpSpPr>
              <p:sp>
                <p:nvSpPr>
                  <p:cNvPr id="1232" name="Oval">
                    <a:extLst>
                      <a:ext uri="{FF2B5EF4-FFF2-40B4-BE49-F238E27FC236}">
                        <a16:creationId xmlns:a16="http://schemas.microsoft.com/office/drawing/2014/main" id="{C4A3313D-068E-4460-AB45-E89F59408F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33" name="Phone">
                    <a:extLst>
                      <a:ext uri="{FF2B5EF4-FFF2-40B4-BE49-F238E27FC236}">
                        <a16:creationId xmlns:a16="http://schemas.microsoft.com/office/drawing/2014/main" id="{4E87D89A-78F7-49C9-B767-5AE62DD1F6F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223" name="그룹 1222">
                  <a:extLst>
                    <a:ext uri="{FF2B5EF4-FFF2-40B4-BE49-F238E27FC236}">
                      <a16:creationId xmlns:a16="http://schemas.microsoft.com/office/drawing/2014/main" id="{9D3443B2-A72D-4348-9BC3-65FF63B37758}"/>
                    </a:ext>
                  </a:extLst>
                </p:cNvPr>
                <p:cNvGrpSpPr/>
                <p:nvPr/>
              </p:nvGrpSpPr>
              <p:grpSpPr>
                <a:xfrm>
                  <a:off x="9146774" y="2390721"/>
                  <a:ext cx="212458" cy="215093"/>
                  <a:chOff x="8097032" y="4517407"/>
                  <a:chExt cx="488446" cy="488446"/>
                </a:xfrm>
              </p:grpSpPr>
              <p:sp>
                <p:nvSpPr>
                  <p:cNvPr id="1224" name="Oval">
                    <a:extLst>
                      <a:ext uri="{FF2B5EF4-FFF2-40B4-BE49-F238E27FC236}">
                        <a16:creationId xmlns:a16="http://schemas.microsoft.com/office/drawing/2014/main" id="{10A95659-6724-464D-87C8-2A5A3CCDAD3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225" name="그룹 1224">
                    <a:extLst>
                      <a:ext uri="{FF2B5EF4-FFF2-40B4-BE49-F238E27FC236}">
                        <a16:creationId xmlns:a16="http://schemas.microsoft.com/office/drawing/2014/main" id="{D70B2C3E-A7ED-475B-8C03-5DDEFD3331AB}"/>
                      </a:ext>
                    </a:extLst>
                  </p:cNvPr>
                  <p:cNvGrpSpPr/>
                  <p:nvPr/>
                </p:nvGrpSpPr>
                <p:grpSpPr>
                  <a:xfrm>
                    <a:off x="8206228" y="4636944"/>
                    <a:ext cx="270054" cy="295513"/>
                    <a:chOff x="8195379" y="4636944"/>
                    <a:chExt cx="270054" cy="295513"/>
                  </a:xfrm>
                </p:grpSpPr>
                <p:grpSp>
                  <p:nvGrpSpPr>
                    <p:cNvPr id="1226" name="그룹 1225">
                      <a:extLst>
                        <a:ext uri="{FF2B5EF4-FFF2-40B4-BE49-F238E27FC236}">
                          <a16:creationId xmlns:a16="http://schemas.microsoft.com/office/drawing/2014/main" id="{F781EDC1-3129-4175-B3A4-33475594D866}"/>
                        </a:ext>
                      </a:extLst>
                    </p:cNvPr>
                    <p:cNvGrpSpPr/>
                    <p:nvPr/>
                  </p:nvGrpSpPr>
                  <p:grpSpPr>
                    <a:xfrm>
                      <a:off x="8195379" y="4636944"/>
                      <a:ext cx="217562" cy="249372"/>
                      <a:chOff x="7971802" y="-2010646"/>
                      <a:chExt cx="1254159" cy="1437547"/>
                    </a:xfrm>
                    <a:noFill/>
                  </p:grpSpPr>
                  <p:sp>
                    <p:nvSpPr>
                      <p:cNvPr id="1230" name="자유형: 도형 1229">
                        <a:extLst>
                          <a:ext uri="{FF2B5EF4-FFF2-40B4-BE49-F238E27FC236}">
                            <a16:creationId xmlns:a16="http://schemas.microsoft.com/office/drawing/2014/main" id="{4107F89A-60F3-452C-B992-FE4F400D963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231" name="자유형: 도형 1230">
                        <a:extLst>
                          <a:ext uri="{FF2B5EF4-FFF2-40B4-BE49-F238E27FC236}">
                            <a16:creationId xmlns:a16="http://schemas.microsoft.com/office/drawing/2014/main" id="{20F02DEA-C387-4EF1-B169-9BF31DD776BF}"/>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227" name="그룹 1226">
                      <a:extLst>
                        <a:ext uri="{FF2B5EF4-FFF2-40B4-BE49-F238E27FC236}">
                          <a16:creationId xmlns:a16="http://schemas.microsoft.com/office/drawing/2014/main" id="{4781D6D2-6374-47F3-9696-AB5FD904E243}"/>
                        </a:ext>
                      </a:extLst>
                    </p:cNvPr>
                    <p:cNvGrpSpPr/>
                    <p:nvPr/>
                  </p:nvGrpSpPr>
                  <p:grpSpPr>
                    <a:xfrm>
                      <a:off x="8360451" y="4827475"/>
                      <a:ext cx="104982" cy="104982"/>
                      <a:chOff x="8382149" y="4833825"/>
                      <a:chExt cx="104982" cy="104982"/>
                    </a:xfrm>
                  </p:grpSpPr>
                  <p:sp>
                    <p:nvSpPr>
                      <p:cNvPr id="1228" name="Oval">
                        <a:extLst>
                          <a:ext uri="{FF2B5EF4-FFF2-40B4-BE49-F238E27FC236}">
                            <a16:creationId xmlns:a16="http://schemas.microsoft.com/office/drawing/2014/main" id="{61DDD7EA-37EF-456A-B340-B2170F5F062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29" name="그래픽 1228" descr="닫기">
                        <a:extLst>
                          <a:ext uri="{FF2B5EF4-FFF2-40B4-BE49-F238E27FC236}">
                            <a16:creationId xmlns:a16="http://schemas.microsoft.com/office/drawing/2014/main" id="{C39234E0-05DD-4493-B2EE-7DA0F305B8F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219" name="직사각형 1218">
                <a:extLst>
                  <a:ext uri="{FF2B5EF4-FFF2-40B4-BE49-F238E27FC236}">
                    <a16:creationId xmlns:a16="http://schemas.microsoft.com/office/drawing/2014/main" id="{A803DF7A-8B24-44EF-95CA-287254B0A285}"/>
                  </a:ext>
                </a:extLst>
              </p:cNvPr>
              <p:cNvSpPr/>
              <p:nvPr/>
            </p:nvSpPr>
            <p:spPr>
              <a:xfrm>
                <a:off x="7189219" y="2422319"/>
                <a:ext cx="415499" cy="230832"/>
              </a:xfrm>
              <a:prstGeom prst="rect">
                <a:avLst/>
              </a:prstGeom>
            </p:spPr>
            <p:txBody>
              <a:bodyPr wrap="none" anchor="ctr">
                <a:spAutoFit/>
              </a:bodyPr>
              <a:lstStyle/>
              <a:p>
                <a:pPr lvl="0" algn="ctr">
                  <a:defRPr/>
                </a:pPr>
                <a:r>
                  <a:rPr kumimoji="1" lang="ko-KR" altLang="en-US" sz="900" b="1" kern="1200" dirty="0">
                    <a:solidFill>
                      <a:srgbClr val="464646"/>
                    </a:solidFill>
                    <a:latin typeface="맑은 고딕"/>
                    <a:ea typeface="맑은 고딕" panose="020B0503020000020004" pitchFamily="50" charset="-127"/>
                  </a:rPr>
                  <a:t>개인</a:t>
                </a:r>
                <a:endParaRPr kumimoji="1" lang="ko-KR" altLang="en-US" sz="800" kern="1200" dirty="0">
                  <a:solidFill>
                    <a:srgbClr val="464646"/>
                  </a:solidFill>
                  <a:latin typeface="맑은 고딕"/>
                  <a:ea typeface="맑은 고딕" panose="020B0503020000020004" pitchFamily="50" charset="-127"/>
                </a:endParaRPr>
              </a:p>
            </p:txBody>
          </p:sp>
        </p:grpSp>
      </p:grpSp>
      <p:sp>
        <p:nvSpPr>
          <p:cNvPr id="7" name="Text Box">
            <a:extLst>
              <a:ext uri="{FF2B5EF4-FFF2-40B4-BE49-F238E27FC236}">
                <a16:creationId xmlns:a16="http://schemas.microsoft.com/office/drawing/2014/main" id="{9EA22D0C-53BF-452E-A60E-EC7167C7C738}"/>
              </a:ext>
            </a:extLst>
          </p:cNvPr>
          <p:cNvSpPr>
            <a:spLocks/>
          </p:cNvSpPr>
          <p:nvPr/>
        </p:nvSpPr>
        <p:spPr bwMode="auto">
          <a:xfrm>
            <a:off x="7404342" y="1023483"/>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1244" name="직사각형 1243">
            <a:extLst>
              <a:ext uri="{FF2B5EF4-FFF2-40B4-BE49-F238E27FC236}">
                <a16:creationId xmlns:a16="http://schemas.microsoft.com/office/drawing/2014/main" id="{3E306C1A-40DE-4A33-9554-5327E56FE02A}"/>
              </a:ext>
            </a:extLst>
          </p:cNvPr>
          <p:cNvSpPr/>
          <p:nvPr/>
        </p:nvSpPr>
        <p:spPr>
          <a:xfrm>
            <a:off x="6926870" y="6226689"/>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새 메모</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9" name="Text Box">
            <a:extLst>
              <a:ext uri="{FF2B5EF4-FFF2-40B4-BE49-F238E27FC236}">
                <a16:creationId xmlns:a16="http://schemas.microsoft.com/office/drawing/2014/main" id="{8EF7D81A-B687-4FCD-9BEE-D29DB89A769C}"/>
              </a:ext>
            </a:extLst>
          </p:cNvPr>
          <p:cNvSpPr>
            <a:spLocks/>
          </p:cNvSpPr>
          <p:nvPr/>
        </p:nvSpPr>
        <p:spPr bwMode="auto">
          <a:xfrm>
            <a:off x="6658505" y="7015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10" name="그래픽 9" descr="돋보기">
            <a:extLst>
              <a:ext uri="{FF2B5EF4-FFF2-40B4-BE49-F238E27FC236}">
                <a16:creationId xmlns:a16="http://schemas.microsoft.com/office/drawing/2014/main" id="{FE584A04-827C-4068-B406-5B82E7AC1409}"/>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062538" y="738553"/>
            <a:ext cx="207196" cy="207196"/>
          </a:xfrm>
          <a:prstGeom prst="rect">
            <a:avLst/>
          </a:prstGeom>
        </p:spPr>
      </p:pic>
      <p:sp>
        <p:nvSpPr>
          <p:cNvPr id="14" name="직사각형 13">
            <a:extLst>
              <a:ext uri="{FF2B5EF4-FFF2-40B4-BE49-F238E27FC236}">
                <a16:creationId xmlns:a16="http://schemas.microsoft.com/office/drawing/2014/main" id="{97557D89-6F95-4DD9-BB85-82C83779758B}"/>
              </a:ext>
            </a:extLst>
          </p:cNvPr>
          <p:cNvSpPr/>
          <p:nvPr/>
        </p:nvSpPr>
        <p:spPr>
          <a:xfrm>
            <a:off x="1793502" y="5801778"/>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grpSp>
        <p:nvGrpSpPr>
          <p:cNvPr id="477" name="그룹 476">
            <a:extLst>
              <a:ext uri="{FF2B5EF4-FFF2-40B4-BE49-F238E27FC236}">
                <a16:creationId xmlns:a16="http://schemas.microsoft.com/office/drawing/2014/main" id="{AEAB9C15-AC64-4A06-B0BE-7091E51D64DA}"/>
              </a:ext>
            </a:extLst>
          </p:cNvPr>
          <p:cNvGrpSpPr/>
          <p:nvPr/>
        </p:nvGrpSpPr>
        <p:grpSpPr>
          <a:xfrm>
            <a:off x="1855217" y="657882"/>
            <a:ext cx="3414642" cy="5815811"/>
            <a:chOff x="1855217" y="657882"/>
            <a:chExt cx="3414642" cy="5815811"/>
          </a:xfrm>
        </p:grpSpPr>
        <p:grpSp>
          <p:nvGrpSpPr>
            <p:cNvPr id="478" name="그룹 477">
              <a:extLst>
                <a:ext uri="{FF2B5EF4-FFF2-40B4-BE49-F238E27FC236}">
                  <a16:creationId xmlns:a16="http://schemas.microsoft.com/office/drawing/2014/main" id="{1C837569-88AB-4168-8E15-42F5EC53FD6E}"/>
                </a:ext>
              </a:extLst>
            </p:cNvPr>
            <p:cNvGrpSpPr/>
            <p:nvPr/>
          </p:nvGrpSpPr>
          <p:grpSpPr>
            <a:xfrm>
              <a:off x="1855217" y="657882"/>
              <a:ext cx="3414642" cy="5815811"/>
              <a:chOff x="1855217" y="657882"/>
              <a:chExt cx="3414642" cy="5815811"/>
            </a:xfrm>
          </p:grpSpPr>
          <p:sp>
            <p:nvSpPr>
              <p:cNvPr id="493"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E2770F23-8CC8-4F33-B723-D24EEA7CACB7}"/>
                  </a:ext>
                </a:extLst>
              </p:cNvPr>
              <p:cNvSpPr/>
              <p:nvPr>
                <p:custDataLst>
                  <p:tags r:id="rId5"/>
                </p:custDataLst>
              </p:nvPr>
            </p:nvSpPr>
            <p:spPr>
              <a:xfrm>
                <a:off x="1855217" y="657882"/>
                <a:ext cx="3414642" cy="5815811"/>
              </a:xfrm>
              <a:prstGeom prst="roundRect">
                <a:avLst>
                  <a:gd name="adj" fmla="val 0"/>
                </a:avLst>
              </a:prstGeom>
              <a:solidFill>
                <a:schemeClr val="bg1"/>
              </a:solidFill>
              <a:ln w="6350">
                <a:solidFill>
                  <a:schemeClr val="bg1">
                    <a:lumMod val="7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95" name="TextBox 494">
                <a:extLst>
                  <a:ext uri="{FF2B5EF4-FFF2-40B4-BE49-F238E27FC236}">
                    <a16:creationId xmlns:a16="http://schemas.microsoft.com/office/drawing/2014/main" id="{3D9ECAEF-9991-42E7-868D-511C01E3242E}"/>
                  </a:ext>
                </a:extLst>
              </p:cNvPr>
              <p:cNvSpPr txBox="1"/>
              <p:nvPr/>
            </p:nvSpPr>
            <p:spPr>
              <a:xfrm>
                <a:off x="1964277" y="726007"/>
                <a:ext cx="543739" cy="307777"/>
              </a:xfrm>
              <a:prstGeom prst="rect">
                <a:avLst/>
              </a:prstGeom>
              <a:noFill/>
            </p:spPr>
            <p:txBody>
              <a:bodyPr wrap="none" rtlCol="0">
                <a:spAutoFit/>
              </a:bodyPr>
              <a:lstStyle/>
              <a:p>
                <a:r>
                  <a:rPr lang="ko-KR" altLang="en-US" b="1" dirty="0"/>
                  <a:t>메모</a:t>
                </a:r>
              </a:p>
            </p:txBody>
          </p:sp>
          <p:grpSp>
            <p:nvGrpSpPr>
              <p:cNvPr id="500" name="그룹 499">
                <a:extLst>
                  <a:ext uri="{FF2B5EF4-FFF2-40B4-BE49-F238E27FC236}">
                    <a16:creationId xmlns:a16="http://schemas.microsoft.com/office/drawing/2014/main" id="{B8A66F9E-9401-4D96-8A74-23F2BB460BCF}"/>
                  </a:ext>
                </a:extLst>
              </p:cNvPr>
              <p:cNvGrpSpPr/>
              <p:nvPr/>
            </p:nvGrpSpPr>
            <p:grpSpPr>
              <a:xfrm>
                <a:off x="4790974" y="748324"/>
                <a:ext cx="288098" cy="288098"/>
                <a:chOff x="9294699" y="5116882"/>
                <a:chExt cx="413359" cy="413359"/>
              </a:xfrm>
            </p:grpSpPr>
            <p:cxnSp>
              <p:nvCxnSpPr>
                <p:cNvPr id="526" name="직선 연결선 525">
                  <a:extLst>
                    <a:ext uri="{FF2B5EF4-FFF2-40B4-BE49-F238E27FC236}">
                      <a16:creationId xmlns:a16="http://schemas.microsoft.com/office/drawing/2014/main" id="{CFDBF752-AC40-407D-9E3B-CAC85D0DFE49}"/>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531" name="직선 연결선 530">
                  <a:extLst>
                    <a:ext uri="{FF2B5EF4-FFF2-40B4-BE49-F238E27FC236}">
                      <a16:creationId xmlns:a16="http://schemas.microsoft.com/office/drawing/2014/main" id="{FFF8AD3A-CA03-46C6-9B49-1DE83D583FF5}"/>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501" name="그룹 500">
                <a:extLst>
                  <a:ext uri="{FF2B5EF4-FFF2-40B4-BE49-F238E27FC236}">
                    <a16:creationId xmlns:a16="http://schemas.microsoft.com/office/drawing/2014/main" id="{67757296-E214-4CB9-A734-A7E175201264}"/>
                  </a:ext>
                </a:extLst>
              </p:cNvPr>
              <p:cNvGrpSpPr/>
              <p:nvPr/>
            </p:nvGrpSpPr>
            <p:grpSpPr>
              <a:xfrm>
                <a:off x="5010521" y="1414331"/>
                <a:ext cx="74810" cy="75739"/>
                <a:chOff x="9147823" y="6182077"/>
                <a:chExt cx="60592" cy="61344"/>
              </a:xfrm>
            </p:grpSpPr>
            <p:sp>
              <p:nvSpPr>
                <p:cNvPr id="506" name="Oval">
                  <a:extLst>
                    <a:ext uri="{FF2B5EF4-FFF2-40B4-BE49-F238E27FC236}">
                      <a16:creationId xmlns:a16="http://schemas.microsoft.com/office/drawing/2014/main" id="{10E63694-7C7B-4957-B2EE-C24420BF151F}"/>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25" name="그래픽 524" descr="닫기">
                  <a:extLst>
                    <a:ext uri="{FF2B5EF4-FFF2-40B4-BE49-F238E27FC236}">
                      <a16:creationId xmlns:a16="http://schemas.microsoft.com/office/drawing/2014/main" id="{42341286-A479-4E81-8B9D-6AE16CF2AAD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9159461" y="6194320"/>
                  <a:ext cx="37315" cy="36857"/>
                </a:xfrm>
                <a:prstGeom prst="rect">
                  <a:avLst/>
                </a:prstGeom>
              </p:spPr>
            </p:pic>
          </p:grpSp>
          <p:sp>
            <p:nvSpPr>
              <p:cNvPr id="502" name="직사각형 501">
                <a:extLst>
                  <a:ext uri="{FF2B5EF4-FFF2-40B4-BE49-F238E27FC236}">
                    <a16:creationId xmlns:a16="http://schemas.microsoft.com/office/drawing/2014/main" id="{D52B7D86-E54A-4B2D-88EA-BB2A6FD87AE5}"/>
                  </a:ext>
                </a:extLst>
              </p:cNvPr>
              <p:cNvSpPr/>
              <p:nvPr/>
            </p:nvSpPr>
            <p:spPr>
              <a:xfrm>
                <a:off x="1956877" y="4808318"/>
                <a:ext cx="3236131" cy="1060061"/>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ko-KR" altLang="en-US" sz="1000" dirty="0">
                    <a:solidFill>
                      <a:schemeClr val="bg1">
                        <a:lumMod val="65000"/>
                      </a:schemeClr>
                    </a:solidFill>
                  </a:rPr>
                  <a:t>메모내용을 입력하세요</a:t>
                </a:r>
                <a:r>
                  <a:rPr lang="en-US" altLang="ko-KR" sz="1000" dirty="0">
                    <a:solidFill>
                      <a:schemeClr val="bg1">
                        <a:lumMod val="65000"/>
                      </a:schemeClr>
                    </a:solidFill>
                  </a:rPr>
                  <a:t>.</a:t>
                </a:r>
                <a:endParaRPr lang="ko-KR" altLang="en-US" sz="1000" dirty="0">
                  <a:solidFill>
                    <a:schemeClr val="bg1">
                      <a:lumMod val="65000"/>
                    </a:schemeClr>
                  </a:solidFill>
                </a:endParaRPr>
              </a:p>
            </p:txBody>
          </p:sp>
          <p:sp>
            <p:nvSpPr>
              <p:cNvPr id="503" name="사각형: 둥근 모서리 502">
                <a:extLst>
                  <a:ext uri="{FF2B5EF4-FFF2-40B4-BE49-F238E27FC236}">
                    <a16:creationId xmlns:a16="http://schemas.microsoft.com/office/drawing/2014/main" id="{BCD6AA9A-FA3A-414F-8BBC-72864AD8E9EE}"/>
                  </a:ext>
                </a:extLst>
              </p:cNvPr>
              <p:cNvSpPr/>
              <p:nvPr/>
            </p:nvSpPr>
            <p:spPr>
              <a:xfrm>
                <a:off x="1966233" y="6051358"/>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개인</a:t>
                </a:r>
              </a:p>
            </p:txBody>
          </p:sp>
          <p:sp>
            <p:nvSpPr>
              <p:cNvPr id="504" name="사각형: 둥근 모서리 503">
                <a:extLst>
                  <a:ext uri="{FF2B5EF4-FFF2-40B4-BE49-F238E27FC236}">
                    <a16:creationId xmlns:a16="http://schemas.microsoft.com/office/drawing/2014/main" id="{CB02FDE4-F73F-4CFB-9814-C64D4930DC24}"/>
                  </a:ext>
                </a:extLst>
              </p:cNvPr>
              <p:cNvSpPr/>
              <p:nvPr/>
            </p:nvSpPr>
            <p:spPr>
              <a:xfrm>
                <a:off x="4337532" y="6036459"/>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저장</a:t>
                </a:r>
              </a:p>
            </p:txBody>
          </p:sp>
          <p:sp>
            <p:nvSpPr>
              <p:cNvPr id="505" name="사각형: 둥근 모서리 504">
                <a:extLst>
                  <a:ext uri="{FF2B5EF4-FFF2-40B4-BE49-F238E27FC236}">
                    <a16:creationId xmlns:a16="http://schemas.microsoft.com/office/drawing/2014/main" id="{C0D05EC7-A9D1-441A-8EB1-73730B59C519}"/>
                  </a:ext>
                </a:extLst>
              </p:cNvPr>
              <p:cNvSpPr/>
              <p:nvPr/>
            </p:nvSpPr>
            <p:spPr>
              <a:xfrm>
                <a:off x="2934500" y="6058040"/>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공용</a:t>
                </a:r>
              </a:p>
            </p:txBody>
          </p:sp>
        </p:grpSp>
        <p:sp>
          <p:nvSpPr>
            <p:cNvPr id="479" name="Text Box">
              <a:extLst>
                <a:ext uri="{FF2B5EF4-FFF2-40B4-BE49-F238E27FC236}">
                  <a16:creationId xmlns:a16="http://schemas.microsoft.com/office/drawing/2014/main" id="{92D8A27B-093A-40C8-98AD-65BB531950A3}"/>
                </a:ext>
              </a:extLst>
            </p:cNvPr>
            <p:cNvSpPr>
              <a:spLocks/>
            </p:cNvSpPr>
            <p:nvPr/>
          </p:nvSpPr>
          <p:spPr bwMode="auto">
            <a:xfrm>
              <a:off x="2048890" y="1265278"/>
              <a:ext cx="3030182" cy="27120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480" name="그래픽 479" descr="돋보기">
              <a:extLst>
                <a:ext uri="{FF2B5EF4-FFF2-40B4-BE49-F238E27FC236}">
                  <a16:creationId xmlns:a16="http://schemas.microsoft.com/office/drawing/2014/main" id="{B4C020C5-F9C9-4447-AB39-C53F02AB568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4782169" y="1309325"/>
              <a:ext cx="207196" cy="207196"/>
            </a:xfrm>
            <a:prstGeom prst="rect">
              <a:avLst/>
            </a:prstGeom>
          </p:spPr>
        </p:pic>
        <p:sp>
          <p:nvSpPr>
            <p:cNvPr id="489" name="Text Box">
              <a:extLst>
                <a:ext uri="{FF2B5EF4-FFF2-40B4-BE49-F238E27FC236}">
                  <a16:creationId xmlns:a16="http://schemas.microsoft.com/office/drawing/2014/main" id="{E240DDA6-F458-4B3A-BD0B-F021111F0A30}"/>
                </a:ext>
              </a:extLst>
            </p:cNvPr>
            <p:cNvSpPr>
              <a:spLocks/>
            </p:cNvSpPr>
            <p:nvPr/>
          </p:nvSpPr>
          <p:spPr bwMode="auto">
            <a:xfrm>
              <a:off x="2042604" y="1702861"/>
              <a:ext cx="1225327" cy="27120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bg1">
                      <a:lumMod val="65000"/>
                    </a:schemeClr>
                  </a:solidFill>
                  <a:latin typeface="+mn-ea"/>
                </a:rPr>
                <a:t>이름</a:t>
              </a:r>
              <a:endParaRPr lang="en-US" sz="800" b="1" dirty="0">
                <a:solidFill>
                  <a:schemeClr val="bg1">
                    <a:lumMod val="65000"/>
                  </a:schemeClr>
                </a:solidFill>
                <a:latin typeface="+mn-ea"/>
              </a:endParaRPr>
            </a:p>
          </p:txBody>
        </p:sp>
        <p:sp>
          <p:nvSpPr>
            <p:cNvPr id="492" name="Text Box">
              <a:extLst>
                <a:ext uri="{FF2B5EF4-FFF2-40B4-BE49-F238E27FC236}">
                  <a16:creationId xmlns:a16="http://schemas.microsoft.com/office/drawing/2014/main" id="{EFF0A7FD-6347-47D0-905E-71EA1A0B1A7D}"/>
                </a:ext>
              </a:extLst>
            </p:cNvPr>
            <p:cNvSpPr>
              <a:spLocks/>
            </p:cNvSpPr>
            <p:nvPr/>
          </p:nvSpPr>
          <p:spPr bwMode="auto">
            <a:xfrm>
              <a:off x="3349652" y="1713028"/>
              <a:ext cx="1822934" cy="27120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bg1">
                      <a:lumMod val="65000"/>
                    </a:schemeClr>
                  </a:solidFill>
                  <a:latin typeface="+mn-ea"/>
                </a:rPr>
                <a:t>전화번호</a:t>
              </a:r>
              <a:endParaRPr lang="en-US" sz="800" b="1" dirty="0">
                <a:solidFill>
                  <a:schemeClr val="bg1">
                    <a:lumMod val="65000"/>
                  </a:schemeClr>
                </a:solidFill>
                <a:latin typeface="+mn-ea"/>
              </a:endParaRPr>
            </a:p>
          </p:txBody>
        </p:sp>
      </p:grpSp>
      <p:sp>
        <p:nvSpPr>
          <p:cNvPr id="3" name="TextBox 2">
            <a:extLst>
              <a:ext uri="{FF2B5EF4-FFF2-40B4-BE49-F238E27FC236}">
                <a16:creationId xmlns:a16="http://schemas.microsoft.com/office/drawing/2014/main" id="{91580347-20CC-4A11-A6A9-28190D3E2F8D}"/>
              </a:ext>
            </a:extLst>
          </p:cNvPr>
          <p:cNvSpPr txBox="1"/>
          <p:nvPr/>
        </p:nvSpPr>
        <p:spPr>
          <a:xfrm>
            <a:off x="1772182" y="1249539"/>
            <a:ext cx="286386"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5" name="슬라이드 번호 개체 틀 4">
            <a:extLst>
              <a:ext uri="{FF2B5EF4-FFF2-40B4-BE49-F238E27FC236}">
                <a16:creationId xmlns:a16="http://schemas.microsoft.com/office/drawing/2014/main" id="{CFEC08F9-12A3-4A60-B390-60CC07A1172B}"/>
              </a:ext>
            </a:extLst>
          </p:cNvPr>
          <p:cNvSpPr>
            <a:spLocks noGrp="1"/>
          </p:cNvSpPr>
          <p:nvPr>
            <p:ph type="sldNum" idx="12"/>
          </p:nvPr>
        </p:nvSpPr>
        <p:spPr/>
        <p:txBody>
          <a:bodyPr/>
          <a:lstStyle/>
          <a:p>
            <a:fld id="{00000000-1234-1234-1234-123412341234}" type="slidenum">
              <a:rPr lang="en-US" altLang="ko-KR" smtClean="0"/>
              <a:pPr/>
              <a:t>52</a:t>
            </a:fld>
            <a:endParaRPr lang="ko-KR" altLang="en-US"/>
          </a:p>
        </p:txBody>
      </p:sp>
      <p:sp>
        <p:nvSpPr>
          <p:cNvPr id="8" name="TextBox 7">
            <a:extLst>
              <a:ext uri="{FF2B5EF4-FFF2-40B4-BE49-F238E27FC236}">
                <a16:creationId xmlns:a16="http://schemas.microsoft.com/office/drawing/2014/main" id="{916A8686-86D6-468D-8182-1324386300BC}"/>
              </a:ext>
            </a:extLst>
          </p:cNvPr>
          <p:cNvSpPr txBox="1"/>
          <p:nvPr/>
        </p:nvSpPr>
        <p:spPr>
          <a:xfrm>
            <a:off x="1756248" y="1663487"/>
            <a:ext cx="345763"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Tree>
    <p:extLst>
      <p:ext uri="{BB962C8B-B14F-4D97-AF65-F5344CB8AC3E}">
        <p14:creationId xmlns:p14="http://schemas.microsoft.com/office/powerpoint/2010/main" val="9863391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알림 </a:t>
            </a:r>
            <a:r>
              <a:rPr lang="en-US" altLang="ko-KR" sz="1000" dirty="0">
                <a:latin typeface="Malgun Gothic"/>
                <a:ea typeface="Malgun Gothic"/>
                <a:cs typeface="Malgun Gothic"/>
                <a:sym typeface="Malgun Gothic"/>
              </a:rPr>
              <a:t>- </a:t>
            </a:r>
            <a:r>
              <a:rPr lang="ko-KR" altLang="en-US" sz="1000" dirty="0">
                <a:latin typeface="Malgun Gothic"/>
                <a:ea typeface="Malgun Gothic"/>
                <a:cs typeface="Malgun Gothic"/>
                <a:sym typeface="Malgun Gothic"/>
              </a:rPr>
              <a:t>공지사항</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2936798830"/>
              </p:ext>
            </p:extLst>
          </p:nvPr>
        </p:nvGraphicFramePr>
        <p:xfrm>
          <a:off x="8414851" y="564395"/>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공지사항은 제목</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내용 검색만 적용</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3" name="그룹 72">
            <a:extLst>
              <a:ext uri="{FF2B5EF4-FFF2-40B4-BE49-F238E27FC236}">
                <a16:creationId xmlns:a16="http://schemas.microsoft.com/office/drawing/2014/main" id="{A47534FE-8C63-4F4E-961C-330B12C33BFA}"/>
              </a:ext>
            </a:extLst>
          </p:cNvPr>
          <p:cNvGrpSpPr/>
          <p:nvPr/>
        </p:nvGrpSpPr>
        <p:grpSpPr>
          <a:xfrm>
            <a:off x="3237524" y="776602"/>
            <a:ext cx="1582643" cy="246221"/>
            <a:chOff x="4853617" y="2036622"/>
            <a:chExt cx="2049425" cy="246221"/>
          </a:xfrm>
        </p:grpSpPr>
        <p:grpSp>
          <p:nvGrpSpPr>
            <p:cNvPr id="74" name="그룹 73">
              <a:extLst>
                <a:ext uri="{FF2B5EF4-FFF2-40B4-BE49-F238E27FC236}">
                  <a16:creationId xmlns:a16="http://schemas.microsoft.com/office/drawing/2014/main" id="{21DDC032-3CA3-4DEC-8FAD-517BCCF0F715}"/>
                </a:ext>
              </a:extLst>
            </p:cNvPr>
            <p:cNvGrpSpPr/>
            <p:nvPr/>
          </p:nvGrpSpPr>
          <p:grpSpPr>
            <a:xfrm>
              <a:off x="4853617" y="2036622"/>
              <a:ext cx="972000" cy="246221"/>
              <a:chOff x="4950344" y="1376914"/>
              <a:chExt cx="1389112" cy="246221"/>
            </a:xfrm>
          </p:grpSpPr>
          <p:sp>
            <p:nvSpPr>
              <p:cNvPr id="78" name="직사각형 77">
                <a:extLst>
                  <a:ext uri="{FF2B5EF4-FFF2-40B4-BE49-F238E27FC236}">
                    <a16:creationId xmlns:a16="http://schemas.microsoft.com/office/drawing/2014/main" id="{11B1E987-5EF3-48F1-8615-BB8A84C7B295}"/>
                  </a:ext>
                </a:extLst>
              </p:cNvPr>
              <p:cNvSpPr/>
              <p:nvPr/>
            </p:nvSpPr>
            <p:spPr>
              <a:xfrm>
                <a:off x="4999376" y="1376914"/>
                <a:ext cx="1291051" cy="246221"/>
              </a:xfrm>
              <a:prstGeom prst="rect">
                <a:avLst/>
              </a:prstGeom>
            </p:spPr>
            <p:txBody>
              <a:bodyPr wrap="none" anchor="b">
                <a:spAutoFit/>
              </a:bodyPr>
              <a:lstStyle/>
              <a:p>
                <a:pPr lvl="0" algn="ctr" defTabSz="844083" fontAlgn="base" latinLnBrk="1">
                  <a:spcBef>
                    <a:spcPct val="0"/>
                  </a:spcBef>
                  <a:spcAft>
                    <a:spcPct val="0"/>
                  </a:spcAft>
                  <a:buClrTx/>
                  <a:defRPr/>
                </a:pPr>
                <a:r>
                  <a:rPr kumimoji="1" lang="ko-KR" altLang="en-US" sz="1000" b="1" kern="1200" dirty="0">
                    <a:latin typeface="맑은 고딕" panose="020B0503020000020004" pitchFamily="50" charset="-127"/>
                    <a:ea typeface="맑은 고딕" panose="020B0503020000020004" pitchFamily="50" charset="-127"/>
                  </a:rPr>
                  <a:t>공지사항</a:t>
                </a:r>
                <a:endParaRPr kumimoji="1" lang="en-US" altLang="ko-KR" sz="1000" b="1" kern="1200" dirty="0">
                  <a:latin typeface="맑은 고딕" panose="020B0503020000020004" pitchFamily="50" charset="-127"/>
                  <a:ea typeface="맑은 고딕" panose="020B0503020000020004" pitchFamily="50" charset="-127"/>
                </a:endParaRPr>
              </a:p>
            </p:txBody>
          </p:sp>
          <p:cxnSp>
            <p:nvCxnSpPr>
              <p:cNvPr id="79" name="Line">
                <a:extLst>
                  <a:ext uri="{FF2B5EF4-FFF2-40B4-BE49-F238E27FC236}">
                    <a16:creationId xmlns:a16="http://schemas.microsoft.com/office/drawing/2014/main" id="{B8FAE897-1242-410D-9A47-CC2DBC8072C7}"/>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75" name="그룹 74">
              <a:extLst>
                <a:ext uri="{FF2B5EF4-FFF2-40B4-BE49-F238E27FC236}">
                  <a16:creationId xmlns:a16="http://schemas.microsoft.com/office/drawing/2014/main" id="{A8B3B37E-7388-4A26-8487-7992551A5692}"/>
                </a:ext>
              </a:extLst>
            </p:cNvPr>
            <p:cNvGrpSpPr/>
            <p:nvPr/>
          </p:nvGrpSpPr>
          <p:grpSpPr>
            <a:xfrm>
              <a:off x="5833595" y="2036622"/>
              <a:ext cx="1069447" cy="246221"/>
              <a:chOff x="4880714" y="1376914"/>
              <a:chExt cx="1528376" cy="246221"/>
            </a:xfrm>
          </p:grpSpPr>
          <p:sp>
            <p:nvSpPr>
              <p:cNvPr id="76" name="직사각형 75">
                <a:extLst>
                  <a:ext uri="{FF2B5EF4-FFF2-40B4-BE49-F238E27FC236}">
                    <a16:creationId xmlns:a16="http://schemas.microsoft.com/office/drawing/2014/main" id="{5B9AB54B-34B1-4821-9719-3CAE15597229}"/>
                  </a:ext>
                </a:extLst>
              </p:cNvPr>
              <p:cNvSpPr/>
              <p:nvPr/>
            </p:nvSpPr>
            <p:spPr>
              <a:xfrm>
                <a:off x="4880714" y="1376914"/>
                <a:ext cx="1528376" cy="246221"/>
              </a:xfrm>
              <a:prstGeom prst="rect">
                <a:avLst/>
              </a:prstGeom>
            </p:spPr>
            <p:txBody>
              <a:bodyPr wrap="none" anchor="b">
                <a:spAutoFit/>
              </a:bodyPr>
              <a:lstStyle/>
              <a:p>
                <a:pPr lvl="0" algn="ctr" defTabSz="844083" fontAlgn="base" latinLnBrk="1">
                  <a:spcBef>
                    <a:spcPct val="0"/>
                  </a:spcBef>
                  <a:spcAft>
                    <a:spcPct val="0"/>
                  </a:spcAft>
                  <a:buClrTx/>
                  <a:defRPr/>
                </a:pPr>
                <a:r>
                  <a:rPr kumimoji="1" lang="ko-KR" altLang="en-US" sz="1000" kern="1200" dirty="0">
                    <a:solidFill>
                      <a:schemeClr val="bg1">
                        <a:lumMod val="50000"/>
                      </a:schemeClr>
                    </a:solidFill>
                    <a:latin typeface="맑은 고딕" panose="020B0503020000020004" pitchFamily="50" charset="-127"/>
                    <a:ea typeface="맑은 고딕" panose="020B0503020000020004" pitchFamily="50" charset="-127"/>
                  </a:rPr>
                  <a:t>일반게시판</a:t>
                </a:r>
                <a:endParaRPr kumimoji="1" lang="en-US" altLang="ko-KR" sz="1000" kern="1200" dirty="0">
                  <a:solidFill>
                    <a:schemeClr val="bg1">
                      <a:lumMod val="50000"/>
                    </a:schemeClr>
                  </a:solidFill>
                  <a:latin typeface="맑은 고딕" panose="020B0503020000020004" pitchFamily="50" charset="-127"/>
                  <a:ea typeface="맑은 고딕" panose="020B0503020000020004" pitchFamily="50" charset="-127"/>
                </a:endParaRPr>
              </a:p>
            </p:txBody>
          </p:sp>
          <p:cxnSp>
            <p:nvCxnSpPr>
              <p:cNvPr id="77" name="Line">
                <a:extLst>
                  <a:ext uri="{FF2B5EF4-FFF2-40B4-BE49-F238E27FC236}">
                    <a16:creationId xmlns:a16="http://schemas.microsoft.com/office/drawing/2014/main" id="{16C60C00-124D-4085-A246-300AE6DDF885}"/>
                  </a:ext>
                </a:extLst>
              </p:cNvPr>
              <p:cNvCxnSpPr>
                <a:cxnSpLocks/>
              </p:cNvCxnSpPr>
              <p:nvPr/>
            </p:nvCxnSpPr>
            <p:spPr bwMode="auto">
              <a:xfrm>
                <a:off x="4950344" y="1619638"/>
                <a:ext cx="1389112" cy="0"/>
              </a:xfrm>
              <a:prstGeom prst="line">
                <a:avLst/>
              </a:prstGeom>
              <a:ln w="190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grpSp>
      <p:sp>
        <p:nvSpPr>
          <p:cNvPr id="376" name="Text Box">
            <a:extLst>
              <a:ext uri="{FF2B5EF4-FFF2-40B4-BE49-F238E27FC236}">
                <a16:creationId xmlns:a16="http://schemas.microsoft.com/office/drawing/2014/main" id="{CC139A0B-A98A-464A-925D-9754AB32573B}"/>
              </a:ext>
            </a:extLst>
          </p:cNvPr>
          <p:cNvSpPr>
            <a:spLocks/>
          </p:cNvSpPr>
          <p:nvPr/>
        </p:nvSpPr>
        <p:spPr bwMode="auto">
          <a:xfrm>
            <a:off x="6096001" y="767790"/>
            <a:ext cx="1977156" cy="25501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1000" b="1" dirty="0">
                <a:solidFill>
                  <a:schemeClr val="bg1">
                    <a:lumMod val="65000"/>
                  </a:schemeClr>
                </a:solidFill>
                <a:latin typeface="+mn-ea"/>
              </a:rPr>
              <a:t>제목</a:t>
            </a:r>
            <a:r>
              <a:rPr lang="en-US" altLang="ko-KR" sz="1000" b="1" dirty="0">
                <a:solidFill>
                  <a:schemeClr val="bg1">
                    <a:lumMod val="65000"/>
                  </a:schemeClr>
                </a:solidFill>
                <a:latin typeface="+mn-ea"/>
              </a:rPr>
              <a:t>/</a:t>
            </a:r>
            <a:r>
              <a:rPr lang="ko-KR" altLang="en-US" sz="1000" b="1" dirty="0">
                <a:solidFill>
                  <a:schemeClr val="bg1">
                    <a:lumMod val="65000"/>
                  </a:schemeClr>
                </a:solidFill>
                <a:latin typeface="+mn-ea"/>
              </a:rPr>
              <a:t>내용 검색</a:t>
            </a:r>
            <a:endParaRPr lang="en-US" sz="1000" b="1" dirty="0">
              <a:solidFill>
                <a:schemeClr val="bg1">
                  <a:lumMod val="65000"/>
                </a:schemeClr>
              </a:solidFill>
              <a:latin typeface="+mn-ea"/>
            </a:endParaRPr>
          </a:p>
        </p:txBody>
      </p:sp>
      <p:pic>
        <p:nvPicPr>
          <p:cNvPr id="377" name="그래픽 376" descr="돋보기">
            <a:extLst>
              <a:ext uri="{FF2B5EF4-FFF2-40B4-BE49-F238E27FC236}">
                <a16:creationId xmlns:a16="http://schemas.microsoft.com/office/drawing/2014/main" id="{65F78122-67A9-4315-9C72-808F08045EC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04898" y="792253"/>
            <a:ext cx="207196" cy="207196"/>
          </a:xfrm>
          <a:prstGeom prst="rect">
            <a:avLst/>
          </a:prstGeom>
        </p:spPr>
      </p:pic>
      <p:graphicFrame>
        <p:nvGraphicFramePr>
          <p:cNvPr id="514" name="표 514">
            <a:extLst>
              <a:ext uri="{FF2B5EF4-FFF2-40B4-BE49-F238E27FC236}">
                <a16:creationId xmlns:a16="http://schemas.microsoft.com/office/drawing/2014/main" id="{9FBEC25C-A4EA-43FF-A523-8EF6D3809C09}"/>
              </a:ext>
            </a:extLst>
          </p:cNvPr>
          <p:cNvGraphicFramePr>
            <a:graphicFrameLocks noGrp="1"/>
          </p:cNvGraphicFramePr>
          <p:nvPr/>
        </p:nvGraphicFramePr>
        <p:xfrm>
          <a:off x="3238825" y="1105963"/>
          <a:ext cx="4834331" cy="3144520"/>
        </p:xfrm>
        <a:graphic>
          <a:graphicData uri="http://schemas.openxmlformats.org/drawingml/2006/table">
            <a:tbl>
              <a:tblPr firstRow="1" bandRow="1">
                <a:tableStyleId>{643F08CA-D0FD-4435-B35A-E26B1FE16940}</a:tableStyleId>
              </a:tblPr>
              <a:tblGrid>
                <a:gridCol w="673546">
                  <a:extLst>
                    <a:ext uri="{9D8B030D-6E8A-4147-A177-3AD203B41FA5}">
                      <a16:colId xmlns:a16="http://schemas.microsoft.com/office/drawing/2014/main" val="125415280"/>
                    </a:ext>
                  </a:extLst>
                </a:gridCol>
                <a:gridCol w="2152869">
                  <a:extLst>
                    <a:ext uri="{9D8B030D-6E8A-4147-A177-3AD203B41FA5}">
                      <a16:colId xmlns:a16="http://schemas.microsoft.com/office/drawing/2014/main" val="2831478804"/>
                    </a:ext>
                  </a:extLst>
                </a:gridCol>
                <a:gridCol w="1350628">
                  <a:extLst>
                    <a:ext uri="{9D8B030D-6E8A-4147-A177-3AD203B41FA5}">
                      <a16:colId xmlns:a16="http://schemas.microsoft.com/office/drawing/2014/main" val="4016857561"/>
                    </a:ext>
                  </a:extLst>
                </a:gridCol>
                <a:gridCol w="657288">
                  <a:extLst>
                    <a:ext uri="{9D8B030D-6E8A-4147-A177-3AD203B41FA5}">
                      <a16:colId xmlns:a16="http://schemas.microsoft.com/office/drawing/2014/main" val="4248776608"/>
                    </a:ext>
                  </a:extLst>
                </a:gridCol>
              </a:tblGrid>
              <a:tr h="370840">
                <a:tc>
                  <a:txBody>
                    <a:bodyPr/>
                    <a:lstStyle/>
                    <a:p>
                      <a:pPr algn="ctr" latinLnBrk="1"/>
                      <a:r>
                        <a:rPr lang="ko-KR" altLang="en-US" sz="1000" b="1" dirty="0"/>
                        <a:t>번호</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000" b="1" dirty="0"/>
                        <a:t>제목</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000" b="1" dirty="0"/>
                        <a:t>작성일자</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000" b="1" dirty="0"/>
                        <a:t>작성자</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367310470"/>
                  </a:ext>
                </a:extLst>
              </a:tr>
              <a:tr h="370840">
                <a:tc>
                  <a:txBody>
                    <a:bodyPr/>
                    <a:lstStyle/>
                    <a:p>
                      <a:pPr algn="ctr" latinLnBrk="1"/>
                      <a:r>
                        <a:rPr lang="en-US" altLang="ko-KR" sz="1000" dirty="0"/>
                        <a:t>7</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작업공지</a:t>
                      </a:r>
                      <a:r>
                        <a:rPr lang="en-US" altLang="ko-KR" sz="1000" dirty="0"/>
                        <a:t> (2020/08/25)</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1000" dirty="0"/>
                        <a:t>2020/08/22</a:t>
                      </a:r>
                    </a:p>
                    <a:p>
                      <a:pPr algn="ctr" latinLnBrk="1"/>
                      <a:r>
                        <a:rPr lang="en-US" altLang="ko-KR" sz="1000" dirty="0"/>
                        <a:t>AM 01:28</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1000" dirty="0"/>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6991222"/>
                  </a:ext>
                </a:extLst>
              </a:tr>
              <a:tr h="370840">
                <a:tc>
                  <a:txBody>
                    <a:bodyPr/>
                    <a:lstStyle/>
                    <a:p>
                      <a:pPr algn="ctr" latinLnBrk="1"/>
                      <a:r>
                        <a:rPr lang="en-US" altLang="ko-KR" sz="1000" dirty="0"/>
                        <a:t>6</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업데이트 공지</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30586452"/>
                  </a:ext>
                </a:extLst>
              </a:tr>
              <a:tr h="370840">
                <a:tc>
                  <a:txBody>
                    <a:bodyPr/>
                    <a:lstStyle/>
                    <a:p>
                      <a:pPr algn="ctr" latinLnBrk="1"/>
                      <a:r>
                        <a:rPr lang="en-US" altLang="ko-KR" sz="1000" dirty="0"/>
                        <a:t>5</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임시점검</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79422178"/>
                  </a:ext>
                </a:extLst>
              </a:tr>
              <a:tr h="370840">
                <a:tc>
                  <a:txBody>
                    <a:bodyPr/>
                    <a:lstStyle/>
                    <a:p>
                      <a:pPr algn="ctr" latinLnBrk="1"/>
                      <a:r>
                        <a:rPr lang="en-US" altLang="ko-KR" sz="1000" dirty="0"/>
                        <a:t>4</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정기점검</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57805981"/>
                  </a:ext>
                </a:extLst>
              </a:tr>
              <a:tr h="370840">
                <a:tc>
                  <a:txBody>
                    <a:bodyPr/>
                    <a:lstStyle/>
                    <a:p>
                      <a:pPr algn="ctr" latinLnBrk="1"/>
                      <a:r>
                        <a:rPr lang="en-US" altLang="ko-KR" sz="1000" dirty="0"/>
                        <a:t>3</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장애안내</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09063584"/>
                  </a:ext>
                </a:extLst>
              </a:tr>
              <a:tr h="370840">
                <a:tc>
                  <a:txBody>
                    <a:bodyPr/>
                    <a:lstStyle/>
                    <a:p>
                      <a:pPr algn="ctr" latinLnBrk="1"/>
                      <a:r>
                        <a:rPr lang="en-US" altLang="ko-KR" sz="1000" dirty="0"/>
                        <a:t>2</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신규기능 안내</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41303400"/>
                  </a:ext>
                </a:extLst>
              </a:tr>
              <a:tr h="370840">
                <a:tc>
                  <a:txBody>
                    <a:bodyPr/>
                    <a:lstStyle/>
                    <a:p>
                      <a:pPr algn="ctr" latinLnBrk="1"/>
                      <a:r>
                        <a:rPr lang="en-US" altLang="ko-KR" sz="1000" dirty="0"/>
                        <a:t>1</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업무방침 및 참고사항 전달</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10670275"/>
                  </a:ext>
                </a:extLst>
              </a:tr>
            </a:tbl>
          </a:graphicData>
        </a:graphic>
      </p:graphicFrame>
      <p:sp>
        <p:nvSpPr>
          <p:cNvPr id="516" name="TextBox 515">
            <a:extLst>
              <a:ext uri="{FF2B5EF4-FFF2-40B4-BE49-F238E27FC236}">
                <a16:creationId xmlns:a16="http://schemas.microsoft.com/office/drawing/2014/main" id="{86D0C75A-5149-4A04-89C8-94271EDEC4AF}"/>
              </a:ext>
            </a:extLst>
          </p:cNvPr>
          <p:cNvSpPr txBox="1"/>
          <p:nvPr/>
        </p:nvSpPr>
        <p:spPr>
          <a:xfrm>
            <a:off x="5086945" y="4439779"/>
            <a:ext cx="989373" cy="246221"/>
          </a:xfrm>
          <a:prstGeom prst="rect">
            <a:avLst/>
          </a:prstGeom>
          <a:noFill/>
        </p:spPr>
        <p:txBody>
          <a:bodyPr wrap="none" rtlCol="0">
            <a:spAutoFit/>
          </a:bodyPr>
          <a:lstStyle/>
          <a:p>
            <a:r>
              <a:rPr lang="en-US" altLang="ko-KR" sz="1000" dirty="0"/>
              <a:t>&lt;&lt;  &lt;  1  &gt;  &gt;&gt;</a:t>
            </a:r>
            <a:endParaRPr lang="ko-KR" altLang="en-US" sz="1000" dirty="0"/>
          </a:p>
        </p:txBody>
      </p:sp>
      <p:sp>
        <p:nvSpPr>
          <p:cNvPr id="517" name="직사각형 516">
            <a:extLst>
              <a:ext uri="{FF2B5EF4-FFF2-40B4-BE49-F238E27FC236}">
                <a16:creationId xmlns:a16="http://schemas.microsoft.com/office/drawing/2014/main" id="{36707CBA-50D7-406E-B844-B3E269D66BFF}"/>
              </a:ext>
            </a:extLst>
          </p:cNvPr>
          <p:cNvSpPr/>
          <p:nvPr/>
        </p:nvSpPr>
        <p:spPr>
          <a:xfrm>
            <a:off x="5754306" y="655054"/>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solidFill>
                <a:srgbClr val="FF0000"/>
              </a:solidFill>
            </a:endParaRPr>
          </a:p>
        </p:txBody>
      </p:sp>
      <p:sp>
        <p:nvSpPr>
          <p:cNvPr id="8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83457810-F64A-42A4-9FAE-2BE21CA51B9A}"/>
              </a:ext>
            </a:extLst>
          </p:cNvPr>
          <p:cNvSpPr/>
          <p:nvPr>
            <p:custDataLst>
              <p:tags r:id="rId2"/>
            </p:custDataLst>
          </p:nvPr>
        </p:nvSpPr>
        <p:spPr>
          <a:xfrm>
            <a:off x="179811" y="684630"/>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8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2156A39-6838-4A6D-BF4B-C7C758B9DA2E}"/>
              </a:ext>
            </a:extLst>
          </p:cNvPr>
          <p:cNvSpPr/>
          <p:nvPr>
            <p:custDataLst>
              <p:tags r:id="rId3"/>
            </p:custDataLst>
          </p:nvPr>
        </p:nvSpPr>
        <p:spPr>
          <a:xfrm>
            <a:off x="222851" y="1067606"/>
            <a:ext cx="2784290" cy="2344008"/>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82" name="그룹 81">
            <a:extLst>
              <a:ext uri="{FF2B5EF4-FFF2-40B4-BE49-F238E27FC236}">
                <a16:creationId xmlns:a16="http://schemas.microsoft.com/office/drawing/2014/main" id="{4AE055CB-AFA3-4848-B601-981ED314273A}"/>
              </a:ext>
            </a:extLst>
          </p:cNvPr>
          <p:cNvGrpSpPr/>
          <p:nvPr/>
        </p:nvGrpSpPr>
        <p:grpSpPr>
          <a:xfrm>
            <a:off x="269423" y="5910697"/>
            <a:ext cx="2691146" cy="505667"/>
            <a:chOff x="1789120" y="6149498"/>
            <a:chExt cx="2691146" cy="505667"/>
          </a:xfrm>
        </p:grpSpPr>
        <p:grpSp>
          <p:nvGrpSpPr>
            <p:cNvPr id="83" name="그룹 82">
              <a:extLst>
                <a:ext uri="{FF2B5EF4-FFF2-40B4-BE49-F238E27FC236}">
                  <a16:creationId xmlns:a16="http://schemas.microsoft.com/office/drawing/2014/main" id="{CC92EA75-01C9-4E6E-BCC8-E03C356D8546}"/>
                </a:ext>
              </a:extLst>
            </p:cNvPr>
            <p:cNvGrpSpPr/>
            <p:nvPr/>
          </p:nvGrpSpPr>
          <p:grpSpPr>
            <a:xfrm>
              <a:off x="2517228" y="6149498"/>
              <a:ext cx="1245399" cy="505667"/>
              <a:chOff x="2798125" y="5837752"/>
              <a:chExt cx="1245399" cy="505667"/>
            </a:xfrm>
          </p:grpSpPr>
          <p:sp>
            <p:nvSpPr>
              <p:cNvPr id="92" name="0">
                <a:extLst>
                  <a:ext uri="{FF2B5EF4-FFF2-40B4-BE49-F238E27FC236}">
                    <a16:creationId xmlns:a16="http://schemas.microsoft.com/office/drawing/2014/main" id="{5DE7C34B-5CD5-4384-B541-8E88BCBE8CB0}"/>
                  </a:ext>
                </a:extLst>
              </p:cNvPr>
              <p:cNvSpPr/>
              <p:nvPr/>
            </p:nvSpPr>
            <p:spPr>
              <a:xfrm>
                <a:off x="2798125" y="584748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93" name="그래픽 92" descr="수신기">
                <a:extLst>
                  <a:ext uri="{FF2B5EF4-FFF2-40B4-BE49-F238E27FC236}">
                    <a16:creationId xmlns:a16="http://schemas.microsoft.com/office/drawing/2014/main" id="{751E11DF-FF4F-4B67-82E9-12072B89393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893992" y="5943596"/>
                <a:ext cx="303707" cy="303708"/>
              </a:xfrm>
              <a:prstGeom prst="rect">
                <a:avLst/>
              </a:prstGeom>
            </p:spPr>
          </p:pic>
          <p:sp>
            <p:nvSpPr>
              <p:cNvPr id="94" name="0">
                <a:extLst>
                  <a:ext uri="{FF2B5EF4-FFF2-40B4-BE49-F238E27FC236}">
                    <a16:creationId xmlns:a16="http://schemas.microsoft.com/office/drawing/2014/main" id="{195CC066-6CDB-4BA6-8FAD-BC9E945B0ED8}"/>
                  </a:ext>
                </a:extLst>
              </p:cNvPr>
              <p:cNvSpPr/>
              <p:nvPr/>
            </p:nvSpPr>
            <p:spPr>
              <a:xfrm>
                <a:off x="3548083" y="583775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grpSp>
          <p:nvGrpSpPr>
            <p:cNvPr id="84" name="그룹 83">
              <a:extLst>
                <a:ext uri="{FF2B5EF4-FFF2-40B4-BE49-F238E27FC236}">
                  <a16:creationId xmlns:a16="http://schemas.microsoft.com/office/drawing/2014/main" id="{3D0F2DDC-1256-405C-8760-2845579359C8}"/>
                </a:ext>
              </a:extLst>
            </p:cNvPr>
            <p:cNvGrpSpPr/>
            <p:nvPr/>
          </p:nvGrpSpPr>
          <p:grpSpPr>
            <a:xfrm>
              <a:off x="1789120" y="6159536"/>
              <a:ext cx="462204" cy="462764"/>
              <a:chOff x="2949656" y="6159537"/>
              <a:chExt cx="462204" cy="462764"/>
            </a:xfrm>
          </p:grpSpPr>
          <p:sp>
            <p:nvSpPr>
              <p:cNvPr id="8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FB9EE66-5D7B-43DA-8E46-F2E15D40C460}"/>
                  </a:ext>
                </a:extLst>
              </p:cNvPr>
              <p:cNvSpPr/>
              <p:nvPr>
                <p:custDataLst>
                  <p:tags r:id="rId6"/>
                </p:custDataLst>
              </p:nvPr>
            </p:nvSpPr>
            <p:spPr>
              <a:xfrm>
                <a:off x="2949656" y="6159537"/>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89" name="그룹 88">
                <a:extLst>
                  <a:ext uri="{FF2B5EF4-FFF2-40B4-BE49-F238E27FC236}">
                    <a16:creationId xmlns:a16="http://schemas.microsoft.com/office/drawing/2014/main" id="{A670A5DE-05F1-4997-BBFD-48E293182F88}"/>
                  </a:ext>
                </a:extLst>
              </p:cNvPr>
              <p:cNvGrpSpPr/>
              <p:nvPr/>
            </p:nvGrpSpPr>
            <p:grpSpPr>
              <a:xfrm>
                <a:off x="3065923" y="6276084"/>
                <a:ext cx="229670" cy="229670"/>
                <a:chOff x="4961585" y="4588714"/>
                <a:chExt cx="946223" cy="987278"/>
              </a:xfrm>
            </p:grpSpPr>
            <p:sp>
              <p:nvSpPr>
                <p:cNvPr id="90" name="Phone">
                  <a:extLst>
                    <a:ext uri="{FF2B5EF4-FFF2-40B4-BE49-F238E27FC236}">
                      <a16:creationId xmlns:a16="http://schemas.microsoft.com/office/drawing/2014/main" id="{69E01849-467E-49D8-AF4C-8AED34F7AD55}"/>
                    </a:ext>
                  </a:extLst>
                </p:cNvPr>
                <p:cNvSpPr>
                  <a:spLocks noChangeAspect="1"/>
                </p:cNvSpPr>
                <p:nvPr/>
              </p:nvSpPr>
              <p:spPr bwMode="auto">
                <a:xfrm>
                  <a:off x="5194945" y="4830492"/>
                  <a:ext cx="479503" cy="503722"/>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1" name="그래픽 87" descr="새로 고침">
                  <a:extLst>
                    <a:ext uri="{FF2B5EF4-FFF2-40B4-BE49-F238E27FC236}">
                      <a16:creationId xmlns:a16="http://schemas.microsoft.com/office/drawing/2014/main" id="{12EC0D4D-570A-42F8-A08E-EA61B9679C22}"/>
                    </a:ext>
                  </a:extLst>
                </p:cNvPr>
                <p:cNvSpPr/>
                <p:nvPr/>
              </p:nvSpPr>
              <p:spPr>
                <a:xfrm>
                  <a:off x="4961585" y="4588714"/>
                  <a:ext cx="946223" cy="987278"/>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grpSp>
          <p:nvGrpSpPr>
            <p:cNvPr id="85" name="그룹 84">
              <a:extLst>
                <a:ext uri="{FF2B5EF4-FFF2-40B4-BE49-F238E27FC236}">
                  <a16:creationId xmlns:a16="http://schemas.microsoft.com/office/drawing/2014/main" id="{D8BF152E-9A1C-4B86-9C14-E0801A2A1ABC}"/>
                </a:ext>
              </a:extLst>
            </p:cNvPr>
            <p:cNvGrpSpPr/>
            <p:nvPr/>
          </p:nvGrpSpPr>
          <p:grpSpPr>
            <a:xfrm>
              <a:off x="4018062" y="6159536"/>
              <a:ext cx="462204" cy="462764"/>
              <a:chOff x="3581391" y="6159537"/>
              <a:chExt cx="462204" cy="462764"/>
            </a:xfrm>
          </p:grpSpPr>
          <p:sp>
            <p:nvSpPr>
              <p:cNvPr id="8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2C48DA1-FFFE-40AB-BF92-9B158703628D}"/>
                  </a:ext>
                </a:extLst>
              </p:cNvPr>
              <p:cNvSpPr/>
              <p:nvPr>
                <p:custDataLst>
                  <p:tags r:id="rId5"/>
                </p:custDataLst>
              </p:nvPr>
            </p:nvSpPr>
            <p:spPr>
              <a:xfrm>
                <a:off x="3581391" y="6159537"/>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87" name="그래픽 86" descr="미래">
                <a:extLst>
                  <a:ext uri="{FF2B5EF4-FFF2-40B4-BE49-F238E27FC236}">
                    <a16:creationId xmlns:a16="http://schemas.microsoft.com/office/drawing/2014/main" id="{7F03D05B-EAA7-4715-940E-8C58B8AF20F0}"/>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664160" y="6232812"/>
                <a:ext cx="316958" cy="319445"/>
              </a:xfrm>
              <a:prstGeom prst="rect">
                <a:avLst/>
              </a:prstGeom>
            </p:spPr>
          </p:pic>
        </p:grpSp>
      </p:grpSp>
      <p:sp>
        <p:nvSpPr>
          <p:cNvPr id="9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C3923E8-EE5B-414E-8C4B-6E7DAAB58DC2}"/>
              </a:ext>
            </a:extLst>
          </p:cNvPr>
          <p:cNvSpPr/>
          <p:nvPr>
            <p:custDataLst>
              <p:tags r:id="rId4"/>
            </p:custDataLst>
          </p:nvPr>
        </p:nvSpPr>
        <p:spPr>
          <a:xfrm>
            <a:off x="223413" y="2691881"/>
            <a:ext cx="2783167" cy="723066"/>
          </a:xfrm>
          <a:prstGeom prst="roundRect">
            <a:avLst>
              <a:gd name="adj" fmla="val 7424"/>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96" name="직사각형 95">
            <a:extLst>
              <a:ext uri="{FF2B5EF4-FFF2-40B4-BE49-F238E27FC236}">
                <a16:creationId xmlns:a16="http://schemas.microsoft.com/office/drawing/2014/main" id="{ED41A6D0-8CC1-48E9-8FA4-654450C77A46}"/>
              </a:ext>
            </a:extLst>
          </p:cNvPr>
          <p:cNvSpPr/>
          <p:nvPr/>
        </p:nvSpPr>
        <p:spPr>
          <a:xfrm>
            <a:off x="210202" y="1751118"/>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grpSp>
        <p:nvGrpSpPr>
          <p:cNvPr id="97" name="그룹 96">
            <a:extLst>
              <a:ext uri="{FF2B5EF4-FFF2-40B4-BE49-F238E27FC236}">
                <a16:creationId xmlns:a16="http://schemas.microsoft.com/office/drawing/2014/main" id="{A198A27F-69C9-41C7-B5A0-6FC811BDDFC3}"/>
              </a:ext>
            </a:extLst>
          </p:cNvPr>
          <p:cNvGrpSpPr/>
          <p:nvPr/>
        </p:nvGrpSpPr>
        <p:grpSpPr>
          <a:xfrm>
            <a:off x="345821" y="1121339"/>
            <a:ext cx="2402208" cy="2300293"/>
            <a:chOff x="1936023" y="1224600"/>
            <a:chExt cx="2402208" cy="2300293"/>
          </a:xfrm>
        </p:grpSpPr>
        <p:grpSp>
          <p:nvGrpSpPr>
            <p:cNvPr id="98" name="그룹 97">
              <a:extLst>
                <a:ext uri="{FF2B5EF4-FFF2-40B4-BE49-F238E27FC236}">
                  <a16:creationId xmlns:a16="http://schemas.microsoft.com/office/drawing/2014/main" id="{13DD7AE5-F328-47DC-AB76-6C58280E3778}"/>
                </a:ext>
              </a:extLst>
            </p:cNvPr>
            <p:cNvGrpSpPr/>
            <p:nvPr/>
          </p:nvGrpSpPr>
          <p:grpSpPr>
            <a:xfrm>
              <a:off x="2576037" y="1224600"/>
              <a:ext cx="1762194" cy="2300293"/>
              <a:chOff x="5587592" y="936042"/>
              <a:chExt cx="1762194" cy="2300293"/>
            </a:xfrm>
          </p:grpSpPr>
          <p:grpSp>
            <p:nvGrpSpPr>
              <p:cNvPr id="103" name="그룹 102">
                <a:extLst>
                  <a:ext uri="{FF2B5EF4-FFF2-40B4-BE49-F238E27FC236}">
                    <a16:creationId xmlns:a16="http://schemas.microsoft.com/office/drawing/2014/main" id="{923BE2D3-5D78-49A2-BB39-685530F3819E}"/>
                  </a:ext>
                </a:extLst>
              </p:cNvPr>
              <p:cNvGrpSpPr/>
              <p:nvPr/>
            </p:nvGrpSpPr>
            <p:grpSpPr>
              <a:xfrm>
                <a:off x="5671594" y="936042"/>
                <a:ext cx="1678192" cy="2067946"/>
                <a:chOff x="2806759" y="4708975"/>
                <a:chExt cx="1928604" cy="2376516"/>
              </a:xfrm>
            </p:grpSpPr>
            <p:sp>
              <p:nvSpPr>
                <p:cNvPr id="106" name="0">
                  <a:extLst>
                    <a:ext uri="{FF2B5EF4-FFF2-40B4-BE49-F238E27FC236}">
                      <a16:creationId xmlns:a16="http://schemas.microsoft.com/office/drawing/2014/main" id="{0E96E381-4124-4A7B-9E61-D0AE8E998D3E}"/>
                    </a:ext>
                  </a:extLst>
                </p:cNvPr>
                <p:cNvSpPr/>
                <p:nvPr/>
              </p:nvSpPr>
              <p:spPr>
                <a:xfrm>
                  <a:off x="2806759" y="6604081"/>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돌</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pic>
              <p:nvPicPr>
                <p:cNvPr id="107" name="그래픽 106" descr="말풍선">
                  <a:extLst>
                    <a:ext uri="{FF2B5EF4-FFF2-40B4-BE49-F238E27FC236}">
                      <a16:creationId xmlns:a16="http://schemas.microsoft.com/office/drawing/2014/main" id="{986637AC-9A14-48D3-8A23-6E195BFB5671}"/>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4112289" y="4708975"/>
                  <a:ext cx="389606" cy="389605"/>
                </a:xfrm>
                <a:prstGeom prst="rect">
                  <a:avLst/>
                </a:prstGeom>
              </p:spPr>
            </p:pic>
            <p:sp>
              <p:nvSpPr>
                <p:cNvPr id="108" name="0">
                  <a:extLst>
                    <a:ext uri="{FF2B5EF4-FFF2-40B4-BE49-F238E27FC236}">
                      <a16:creationId xmlns:a16="http://schemas.microsoft.com/office/drawing/2014/main" id="{201190E0-BBD6-4F47-881B-3F0F18C581DC}"/>
                    </a:ext>
                  </a:extLst>
                </p:cNvPr>
                <p:cNvSpPr/>
                <p:nvPr/>
              </p:nvSpPr>
              <p:spPr>
                <a:xfrm>
                  <a:off x="3555768" y="6616049"/>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메</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09" name="0">
                  <a:extLst>
                    <a:ext uri="{FF2B5EF4-FFF2-40B4-BE49-F238E27FC236}">
                      <a16:creationId xmlns:a16="http://schemas.microsoft.com/office/drawing/2014/main" id="{DAD11190-354D-43F2-9870-3D524A1A9DB9}"/>
                    </a:ext>
                  </a:extLst>
                </p:cNvPr>
                <p:cNvSpPr/>
                <p:nvPr/>
              </p:nvSpPr>
              <p:spPr>
                <a:xfrm>
                  <a:off x="4266389" y="6616048"/>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녹</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sp>
            <p:nvSpPr>
              <p:cNvPr id="104" name="직사각형 103">
                <a:extLst>
                  <a:ext uri="{FF2B5EF4-FFF2-40B4-BE49-F238E27FC236}">
                    <a16:creationId xmlns:a16="http://schemas.microsoft.com/office/drawing/2014/main" id="{8CE81819-A8BD-48D4-8B80-18DA5E48B859}"/>
                  </a:ext>
                </a:extLst>
              </p:cNvPr>
              <p:cNvSpPr/>
              <p:nvPr/>
            </p:nvSpPr>
            <p:spPr>
              <a:xfrm>
                <a:off x="6340465" y="302089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105" name="직사각형 104">
                <a:extLst>
                  <a:ext uri="{FF2B5EF4-FFF2-40B4-BE49-F238E27FC236}">
                    <a16:creationId xmlns:a16="http://schemas.microsoft.com/office/drawing/2014/main" id="{835B829E-FE23-4C17-89A9-6EE6DC58E809}"/>
                  </a:ext>
                </a:extLst>
              </p:cNvPr>
              <p:cNvSpPr/>
              <p:nvPr/>
            </p:nvSpPr>
            <p:spPr>
              <a:xfrm>
                <a:off x="5587592" y="301244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99" name="그룹 98">
              <a:extLst>
                <a:ext uri="{FF2B5EF4-FFF2-40B4-BE49-F238E27FC236}">
                  <a16:creationId xmlns:a16="http://schemas.microsoft.com/office/drawing/2014/main" id="{8C1F52A1-4604-49B1-947C-8D4D25B162D5}"/>
                </a:ext>
              </a:extLst>
            </p:cNvPr>
            <p:cNvGrpSpPr/>
            <p:nvPr/>
          </p:nvGrpSpPr>
          <p:grpSpPr>
            <a:xfrm>
              <a:off x="1936023" y="2884070"/>
              <a:ext cx="595035" cy="622379"/>
              <a:chOff x="6433215" y="2595512"/>
              <a:chExt cx="595035" cy="622379"/>
            </a:xfrm>
          </p:grpSpPr>
          <p:sp>
            <p:nvSpPr>
              <p:cNvPr id="101" name="0">
                <a:extLst>
                  <a:ext uri="{FF2B5EF4-FFF2-40B4-BE49-F238E27FC236}">
                    <a16:creationId xmlns:a16="http://schemas.microsoft.com/office/drawing/2014/main" id="{4C77BB3A-C1E6-498F-824B-CA30AB1FCE4B}"/>
                  </a:ext>
                </a:extLst>
              </p:cNvPr>
              <p:cNvSpPr/>
              <p:nvPr/>
            </p:nvSpPr>
            <p:spPr>
              <a:xfrm>
                <a:off x="6524765" y="259551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당</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02" name="직사각형 101">
                <a:extLst>
                  <a:ext uri="{FF2B5EF4-FFF2-40B4-BE49-F238E27FC236}">
                    <a16:creationId xmlns:a16="http://schemas.microsoft.com/office/drawing/2014/main" id="{4CE9D788-3D77-4387-8C4D-379776AF7308}"/>
                  </a:ext>
                </a:extLst>
              </p:cNvPr>
              <p:cNvSpPr/>
              <p:nvPr/>
            </p:nvSpPr>
            <p:spPr>
              <a:xfrm>
                <a:off x="6433215" y="300244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100" name="직사각형 99">
              <a:extLst>
                <a:ext uri="{FF2B5EF4-FFF2-40B4-BE49-F238E27FC236}">
                  <a16:creationId xmlns:a16="http://schemas.microsoft.com/office/drawing/2014/main" id="{ECFD7F7D-1D85-48E6-A311-4AE1248B43C4}"/>
                </a:ext>
              </a:extLst>
            </p:cNvPr>
            <p:cNvSpPr/>
            <p:nvPr/>
          </p:nvSpPr>
          <p:spPr>
            <a:xfrm>
              <a:off x="3948100" y="3291005"/>
              <a:ext cx="389850"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110" name="그룹 109">
            <a:extLst>
              <a:ext uri="{FF2B5EF4-FFF2-40B4-BE49-F238E27FC236}">
                <a16:creationId xmlns:a16="http://schemas.microsoft.com/office/drawing/2014/main" id="{EA39B567-4713-4B07-947C-4BAB266D81C7}"/>
              </a:ext>
            </a:extLst>
          </p:cNvPr>
          <p:cNvGrpSpPr/>
          <p:nvPr/>
        </p:nvGrpSpPr>
        <p:grpSpPr>
          <a:xfrm>
            <a:off x="255007" y="780165"/>
            <a:ext cx="1208677" cy="180663"/>
            <a:chOff x="9203223" y="1453586"/>
            <a:chExt cx="1208677" cy="180663"/>
          </a:xfrm>
        </p:grpSpPr>
        <p:sp>
          <p:nvSpPr>
            <p:cNvPr id="111" name="Series Label">
              <a:extLst>
                <a:ext uri="{FF2B5EF4-FFF2-40B4-BE49-F238E27FC236}">
                  <a16:creationId xmlns:a16="http://schemas.microsoft.com/office/drawing/2014/main" id="{2C1CC137-4709-411C-9B48-0D36295A6AA9}"/>
                </a:ext>
              </a:extLst>
            </p:cNvPr>
            <p:cNvSpPr>
              <a:spLocks noChangeArrowheads="1"/>
            </p:cNvSpPr>
            <p:nvPr/>
          </p:nvSpPr>
          <p:spPr bwMode="auto">
            <a:xfrm>
              <a:off x="943550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112" name="Series Color">
              <a:extLst>
                <a:ext uri="{FF2B5EF4-FFF2-40B4-BE49-F238E27FC236}">
                  <a16:creationId xmlns:a16="http://schemas.microsoft.com/office/drawing/2014/main" id="{D6256B66-D60D-41A0-A46F-1FCDF920484E}"/>
                </a:ext>
              </a:extLst>
            </p:cNvPr>
            <p:cNvSpPr>
              <a:spLocks noChangeArrowheads="1"/>
            </p:cNvSpPr>
            <p:nvPr/>
          </p:nvSpPr>
          <p:spPr bwMode="auto">
            <a:xfrm>
              <a:off x="9203223" y="1453586"/>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113" name="Series Label">
              <a:extLst>
                <a:ext uri="{FF2B5EF4-FFF2-40B4-BE49-F238E27FC236}">
                  <a16:creationId xmlns:a16="http://schemas.microsoft.com/office/drawing/2014/main" id="{ADC8C201-8A29-4D58-9E60-D785B4B11B22}"/>
                </a:ext>
              </a:extLst>
            </p:cNvPr>
            <p:cNvSpPr>
              <a:spLocks noChangeArrowheads="1"/>
            </p:cNvSpPr>
            <p:nvPr/>
          </p:nvSpPr>
          <p:spPr bwMode="auto">
            <a:xfrm>
              <a:off x="1011053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114" name="Series Color">
              <a:extLst>
                <a:ext uri="{FF2B5EF4-FFF2-40B4-BE49-F238E27FC236}">
                  <a16:creationId xmlns:a16="http://schemas.microsoft.com/office/drawing/2014/main" id="{5A05E7EC-8765-4D5A-A08F-E8D5B70899AE}"/>
                </a:ext>
              </a:extLst>
            </p:cNvPr>
            <p:cNvSpPr>
              <a:spLocks noChangeArrowheads="1"/>
            </p:cNvSpPr>
            <p:nvPr/>
          </p:nvSpPr>
          <p:spPr bwMode="auto">
            <a:xfrm>
              <a:off x="9878253" y="1453586"/>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115" name="직사각형 114">
            <a:extLst>
              <a:ext uri="{FF2B5EF4-FFF2-40B4-BE49-F238E27FC236}">
                <a16:creationId xmlns:a16="http://schemas.microsoft.com/office/drawing/2014/main" id="{B3D90CB4-76CA-476C-A7EC-24795A930598}"/>
              </a:ext>
            </a:extLst>
          </p:cNvPr>
          <p:cNvSpPr/>
          <p:nvPr/>
        </p:nvSpPr>
        <p:spPr>
          <a:xfrm>
            <a:off x="310371" y="1165848"/>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116" name="사각형: 둥근 모서리 115">
            <a:extLst>
              <a:ext uri="{FF2B5EF4-FFF2-40B4-BE49-F238E27FC236}">
                <a16:creationId xmlns:a16="http://schemas.microsoft.com/office/drawing/2014/main" id="{0E34E7FB-704E-444A-AB29-9D595AB5D880}"/>
              </a:ext>
            </a:extLst>
          </p:cNvPr>
          <p:cNvSpPr/>
          <p:nvPr/>
        </p:nvSpPr>
        <p:spPr>
          <a:xfrm>
            <a:off x="2205858" y="783551"/>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sp>
        <p:nvSpPr>
          <p:cNvPr id="117" name="화살표: 오각형 116">
            <a:extLst>
              <a:ext uri="{FF2B5EF4-FFF2-40B4-BE49-F238E27FC236}">
                <a16:creationId xmlns:a16="http://schemas.microsoft.com/office/drawing/2014/main" id="{1EA31343-7800-4189-98F0-94474FF74583}"/>
              </a:ext>
            </a:extLst>
          </p:cNvPr>
          <p:cNvSpPr/>
          <p:nvPr/>
        </p:nvSpPr>
        <p:spPr>
          <a:xfrm flipH="1">
            <a:off x="2303139" y="1951874"/>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pic>
        <p:nvPicPr>
          <p:cNvPr id="118" name="그래픽 117" descr="사람들과 함께 사이클링 ">
            <a:extLst>
              <a:ext uri="{FF2B5EF4-FFF2-40B4-BE49-F238E27FC236}">
                <a16:creationId xmlns:a16="http://schemas.microsoft.com/office/drawing/2014/main" id="{D1CAA001-4AC4-48C7-A7A6-212BE12A4AA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810552" y="5963654"/>
            <a:ext cx="371162" cy="375871"/>
          </a:xfrm>
          <a:prstGeom prst="rect">
            <a:avLst/>
          </a:prstGeom>
        </p:spPr>
      </p:pic>
      <p:graphicFrame>
        <p:nvGraphicFramePr>
          <p:cNvPr id="119" name="표 518">
            <a:extLst>
              <a:ext uri="{FF2B5EF4-FFF2-40B4-BE49-F238E27FC236}">
                <a16:creationId xmlns:a16="http://schemas.microsoft.com/office/drawing/2014/main" id="{1AB22EBD-0D50-4268-B61E-441F38318CD4}"/>
              </a:ext>
            </a:extLst>
          </p:cNvPr>
          <p:cNvGraphicFramePr>
            <a:graphicFrameLocks noGrp="1"/>
          </p:cNvGraphicFramePr>
          <p:nvPr>
            <p:extLst>
              <p:ext uri="{D42A27DB-BD31-4B8C-83A1-F6EECF244321}">
                <p14:modId xmlns:p14="http://schemas.microsoft.com/office/powerpoint/2010/main" val="3462616781"/>
              </p:ext>
            </p:extLst>
          </p:nvPr>
        </p:nvGraphicFramePr>
        <p:xfrm>
          <a:off x="222290" y="3521879"/>
          <a:ext cx="2784288" cy="2214784"/>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553696">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553696">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553696">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553696">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122" name="그룹 121">
            <a:extLst>
              <a:ext uri="{FF2B5EF4-FFF2-40B4-BE49-F238E27FC236}">
                <a16:creationId xmlns:a16="http://schemas.microsoft.com/office/drawing/2014/main" id="{58CE0A7F-2F9A-4C8F-878A-72CA4004CA50}"/>
              </a:ext>
            </a:extLst>
          </p:cNvPr>
          <p:cNvGrpSpPr/>
          <p:nvPr/>
        </p:nvGrpSpPr>
        <p:grpSpPr>
          <a:xfrm>
            <a:off x="2606489" y="1145781"/>
            <a:ext cx="281917" cy="285412"/>
            <a:chOff x="8969982" y="5994010"/>
            <a:chExt cx="281917" cy="285412"/>
          </a:xfrm>
        </p:grpSpPr>
        <p:sp>
          <p:nvSpPr>
            <p:cNvPr id="123" name="Oval">
              <a:extLst>
                <a:ext uri="{FF2B5EF4-FFF2-40B4-BE49-F238E27FC236}">
                  <a16:creationId xmlns:a16="http://schemas.microsoft.com/office/drawing/2014/main" id="{A58415B6-5989-4B8D-A8E9-5F179DA541B0}"/>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4" name="자유형: 도형 123">
              <a:extLst>
                <a:ext uri="{FF2B5EF4-FFF2-40B4-BE49-F238E27FC236}">
                  <a16:creationId xmlns:a16="http://schemas.microsoft.com/office/drawing/2014/main" id="{B4282042-93B7-4BFF-BD7C-F423565B4FBE}"/>
                </a:ext>
              </a:extLst>
            </p:cNvPr>
            <p:cNvSpPr/>
            <p:nvPr/>
          </p:nvSpPr>
          <p:spPr>
            <a:xfrm>
              <a:off x="9059382" y="6063859"/>
              <a:ext cx="99195" cy="145715"/>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sp>
          <p:nvSpPr>
            <p:cNvPr id="125" name="Oval">
              <a:extLst>
                <a:ext uri="{FF2B5EF4-FFF2-40B4-BE49-F238E27FC236}">
                  <a16:creationId xmlns:a16="http://schemas.microsoft.com/office/drawing/2014/main" id="{6B3E4949-B2D6-4830-AF92-FDB8CB3C79E7}"/>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6" name="그래픽 125" descr="닫기">
              <a:extLst>
                <a:ext uri="{FF2B5EF4-FFF2-40B4-BE49-F238E27FC236}">
                  <a16:creationId xmlns:a16="http://schemas.microsoft.com/office/drawing/2014/main" id="{3D28F89D-79F2-431D-9C86-799B70AD0AFD}"/>
                </a:ext>
              </a:extLst>
            </p:cNvPr>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rot="2700000">
              <a:off x="9159461" y="6194320"/>
              <a:ext cx="37315" cy="36857"/>
            </a:xfrm>
            <a:prstGeom prst="rect">
              <a:avLst/>
            </a:prstGeom>
          </p:spPr>
        </p:pic>
      </p:grpSp>
      <p:sp>
        <p:nvSpPr>
          <p:cNvPr id="2" name="슬라이드 번호 개체 틀 1">
            <a:extLst>
              <a:ext uri="{FF2B5EF4-FFF2-40B4-BE49-F238E27FC236}">
                <a16:creationId xmlns:a16="http://schemas.microsoft.com/office/drawing/2014/main" id="{DD837C96-B3EE-4D73-940F-002C55EA4E37}"/>
              </a:ext>
            </a:extLst>
          </p:cNvPr>
          <p:cNvSpPr>
            <a:spLocks noGrp="1"/>
          </p:cNvSpPr>
          <p:nvPr>
            <p:ph type="sldNum" idx="12"/>
          </p:nvPr>
        </p:nvSpPr>
        <p:spPr/>
        <p:txBody>
          <a:bodyPr/>
          <a:lstStyle/>
          <a:p>
            <a:fld id="{00000000-1234-1234-1234-123412341234}" type="slidenum">
              <a:rPr lang="en-US" altLang="ko-KR" smtClean="0"/>
              <a:pPr/>
              <a:t>53</a:t>
            </a:fld>
            <a:endParaRPr lang="ko-KR" altLang="en-US"/>
          </a:p>
        </p:txBody>
      </p:sp>
    </p:spTree>
    <p:extLst>
      <p:ext uri="{BB962C8B-B14F-4D97-AF65-F5344CB8AC3E}">
        <p14:creationId xmlns:p14="http://schemas.microsoft.com/office/powerpoint/2010/main" val="130006943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알림 </a:t>
            </a:r>
            <a:r>
              <a:rPr lang="en-US" altLang="ko-KR" sz="1000" dirty="0">
                <a:latin typeface="Malgun Gothic"/>
                <a:ea typeface="Malgun Gothic"/>
                <a:cs typeface="Malgun Gothic"/>
                <a:sym typeface="Malgun Gothic"/>
              </a:rPr>
              <a:t>- </a:t>
            </a:r>
            <a:r>
              <a:rPr lang="ko-KR" altLang="en-US" sz="1000" dirty="0">
                <a:latin typeface="Malgun Gothic"/>
                <a:ea typeface="Malgun Gothic"/>
                <a:cs typeface="Malgun Gothic"/>
                <a:sym typeface="Malgun Gothic"/>
              </a:rPr>
              <a:t>일반게시판</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3" name="그룹 72">
            <a:extLst>
              <a:ext uri="{FF2B5EF4-FFF2-40B4-BE49-F238E27FC236}">
                <a16:creationId xmlns:a16="http://schemas.microsoft.com/office/drawing/2014/main" id="{A47534FE-8C63-4F4E-961C-330B12C33BFA}"/>
              </a:ext>
            </a:extLst>
          </p:cNvPr>
          <p:cNvGrpSpPr/>
          <p:nvPr/>
        </p:nvGrpSpPr>
        <p:grpSpPr>
          <a:xfrm>
            <a:off x="3237524" y="776602"/>
            <a:ext cx="1582643" cy="246221"/>
            <a:chOff x="4853617" y="2036622"/>
            <a:chExt cx="2049425" cy="246221"/>
          </a:xfrm>
        </p:grpSpPr>
        <p:grpSp>
          <p:nvGrpSpPr>
            <p:cNvPr id="74" name="그룹 73">
              <a:extLst>
                <a:ext uri="{FF2B5EF4-FFF2-40B4-BE49-F238E27FC236}">
                  <a16:creationId xmlns:a16="http://schemas.microsoft.com/office/drawing/2014/main" id="{21DDC032-3CA3-4DEC-8FAD-517BCCF0F715}"/>
                </a:ext>
              </a:extLst>
            </p:cNvPr>
            <p:cNvGrpSpPr/>
            <p:nvPr/>
          </p:nvGrpSpPr>
          <p:grpSpPr>
            <a:xfrm>
              <a:off x="4853617" y="2036622"/>
              <a:ext cx="972000" cy="246221"/>
              <a:chOff x="4950344" y="1376914"/>
              <a:chExt cx="1389112" cy="246221"/>
            </a:xfrm>
          </p:grpSpPr>
          <p:sp>
            <p:nvSpPr>
              <p:cNvPr id="78" name="직사각형 77">
                <a:extLst>
                  <a:ext uri="{FF2B5EF4-FFF2-40B4-BE49-F238E27FC236}">
                    <a16:creationId xmlns:a16="http://schemas.microsoft.com/office/drawing/2014/main" id="{11B1E987-5EF3-48F1-8615-BB8A84C7B295}"/>
                  </a:ext>
                </a:extLst>
              </p:cNvPr>
              <p:cNvSpPr/>
              <p:nvPr/>
            </p:nvSpPr>
            <p:spPr>
              <a:xfrm>
                <a:off x="4999376" y="1376914"/>
                <a:ext cx="1291051" cy="246221"/>
              </a:xfrm>
              <a:prstGeom prst="rect">
                <a:avLst/>
              </a:prstGeom>
            </p:spPr>
            <p:txBody>
              <a:bodyPr wrap="none" anchor="b">
                <a:spAutoFit/>
              </a:bodyPr>
              <a:lstStyle/>
              <a:p>
                <a:pPr lvl="0" algn="ctr" defTabSz="844083" fontAlgn="base" latinLnBrk="1">
                  <a:spcBef>
                    <a:spcPct val="0"/>
                  </a:spcBef>
                  <a:spcAft>
                    <a:spcPct val="0"/>
                  </a:spcAft>
                  <a:buClrTx/>
                  <a:defRPr/>
                </a:pPr>
                <a:r>
                  <a:rPr kumimoji="1" lang="ko-KR" altLang="en-US" sz="1000" kern="1200" dirty="0">
                    <a:latin typeface="맑은 고딕" panose="020B0503020000020004" pitchFamily="50" charset="-127"/>
                    <a:ea typeface="맑은 고딕" panose="020B0503020000020004" pitchFamily="50" charset="-127"/>
                  </a:rPr>
                  <a:t>공지사항</a:t>
                </a:r>
                <a:endParaRPr kumimoji="1" lang="en-US" altLang="ko-KR" sz="1000" kern="1200" dirty="0">
                  <a:latin typeface="맑은 고딕" panose="020B0503020000020004" pitchFamily="50" charset="-127"/>
                  <a:ea typeface="맑은 고딕" panose="020B0503020000020004" pitchFamily="50" charset="-127"/>
                </a:endParaRPr>
              </a:p>
            </p:txBody>
          </p:sp>
          <p:cxnSp>
            <p:nvCxnSpPr>
              <p:cNvPr id="79" name="Line">
                <a:extLst>
                  <a:ext uri="{FF2B5EF4-FFF2-40B4-BE49-F238E27FC236}">
                    <a16:creationId xmlns:a16="http://schemas.microsoft.com/office/drawing/2014/main" id="{B8FAE897-1242-410D-9A47-CC2DBC8072C7}"/>
                  </a:ext>
                </a:extLst>
              </p:cNvPr>
              <p:cNvCxnSpPr>
                <a:cxnSpLocks/>
              </p:cNvCxnSpPr>
              <p:nvPr/>
            </p:nvCxnSpPr>
            <p:spPr bwMode="auto">
              <a:xfrm>
                <a:off x="4950344" y="1619638"/>
                <a:ext cx="1389112"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75" name="그룹 74">
              <a:extLst>
                <a:ext uri="{FF2B5EF4-FFF2-40B4-BE49-F238E27FC236}">
                  <a16:creationId xmlns:a16="http://schemas.microsoft.com/office/drawing/2014/main" id="{A8B3B37E-7388-4A26-8487-7992551A5692}"/>
                </a:ext>
              </a:extLst>
            </p:cNvPr>
            <p:cNvGrpSpPr/>
            <p:nvPr/>
          </p:nvGrpSpPr>
          <p:grpSpPr>
            <a:xfrm>
              <a:off x="5833595" y="2036622"/>
              <a:ext cx="1069447" cy="246221"/>
              <a:chOff x="4880714" y="1376914"/>
              <a:chExt cx="1528376" cy="246221"/>
            </a:xfrm>
          </p:grpSpPr>
          <p:sp>
            <p:nvSpPr>
              <p:cNvPr id="76" name="직사각형 75">
                <a:extLst>
                  <a:ext uri="{FF2B5EF4-FFF2-40B4-BE49-F238E27FC236}">
                    <a16:creationId xmlns:a16="http://schemas.microsoft.com/office/drawing/2014/main" id="{5B9AB54B-34B1-4821-9719-3CAE15597229}"/>
                  </a:ext>
                </a:extLst>
              </p:cNvPr>
              <p:cNvSpPr/>
              <p:nvPr/>
            </p:nvSpPr>
            <p:spPr>
              <a:xfrm>
                <a:off x="4880714" y="1376914"/>
                <a:ext cx="1528376" cy="246221"/>
              </a:xfrm>
              <a:prstGeom prst="rect">
                <a:avLst/>
              </a:prstGeom>
            </p:spPr>
            <p:txBody>
              <a:bodyPr wrap="none" anchor="b">
                <a:spAutoFit/>
              </a:bodyPr>
              <a:lstStyle/>
              <a:p>
                <a:pPr lvl="0" algn="ctr" defTabSz="844083" fontAlgn="base" latinLnBrk="1">
                  <a:spcBef>
                    <a:spcPct val="0"/>
                  </a:spcBef>
                  <a:spcAft>
                    <a:spcPct val="0"/>
                  </a:spcAft>
                  <a:buClrTx/>
                  <a:defRPr/>
                </a:pPr>
                <a:r>
                  <a:rPr kumimoji="1" lang="ko-KR" altLang="en-US" sz="1000" b="1" kern="1200" dirty="0">
                    <a:solidFill>
                      <a:schemeClr val="bg1">
                        <a:lumMod val="50000"/>
                      </a:schemeClr>
                    </a:solidFill>
                    <a:latin typeface="맑은 고딕" panose="020B0503020000020004" pitchFamily="50" charset="-127"/>
                    <a:ea typeface="맑은 고딕" panose="020B0503020000020004" pitchFamily="50" charset="-127"/>
                  </a:rPr>
                  <a:t>일반게시판</a:t>
                </a:r>
                <a:endParaRPr kumimoji="1" lang="en-US" altLang="ko-KR" sz="1000" b="1" kern="1200" dirty="0">
                  <a:solidFill>
                    <a:schemeClr val="bg1">
                      <a:lumMod val="50000"/>
                    </a:schemeClr>
                  </a:solidFill>
                  <a:latin typeface="맑은 고딕" panose="020B0503020000020004" pitchFamily="50" charset="-127"/>
                  <a:ea typeface="맑은 고딕" panose="020B0503020000020004" pitchFamily="50" charset="-127"/>
                </a:endParaRPr>
              </a:p>
            </p:txBody>
          </p:sp>
          <p:cxnSp>
            <p:nvCxnSpPr>
              <p:cNvPr id="77" name="Line">
                <a:extLst>
                  <a:ext uri="{FF2B5EF4-FFF2-40B4-BE49-F238E27FC236}">
                    <a16:creationId xmlns:a16="http://schemas.microsoft.com/office/drawing/2014/main" id="{16C60C00-124D-4085-A246-300AE6DDF885}"/>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76" name="Text Box">
            <a:extLst>
              <a:ext uri="{FF2B5EF4-FFF2-40B4-BE49-F238E27FC236}">
                <a16:creationId xmlns:a16="http://schemas.microsoft.com/office/drawing/2014/main" id="{CC139A0B-A98A-464A-925D-9754AB32573B}"/>
              </a:ext>
            </a:extLst>
          </p:cNvPr>
          <p:cNvSpPr>
            <a:spLocks/>
          </p:cNvSpPr>
          <p:nvPr/>
        </p:nvSpPr>
        <p:spPr bwMode="auto">
          <a:xfrm>
            <a:off x="6096001" y="767790"/>
            <a:ext cx="1977156" cy="25501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1000" b="1" dirty="0">
                <a:solidFill>
                  <a:schemeClr val="bg1">
                    <a:lumMod val="65000"/>
                  </a:schemeClr>
                </a:solidFill>
                <a:latin typeface="+mn-ea"/>
              </a:rPr>
              <a:t>검색</a:t>
            </a:r>
            <a:endParaRPr lang="en-US" sz="1000" b="1" dirty="0">
              <a:solidFill>
                <a:schemeClr val="bg1">
                  <a:lumMod val="65000"/>
                </a:schemeClr>
              </a:solidFill>
              <a:latin typeface="+mn-ea"/>
            </a:endParaRPr>
          </a:p>
        </p:txBody>
      </p:sp>
      <p:pic>
        <p:nvPicPr>
          <p:cNvPr id="377" name="그래픽 376" descr="돋보기">
            <a:extLst>
              <a:ext uri="{FF2B5EF4-FFF2-40B4-BE49-F238E27FC236}">
                <a16:creationId xmlns:a16="http://schemas.microsoft.com/office/drawing/2014/main" id="{65F78122-67A9-4315-9C72-808F08045EC8}"/>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04898" y="792253"/>
            <a:ext cx="207196" cy="207196"/>
          </a:xfrm>
          <a:prstGeom prst="rect">
            <a:avLst/>
          </a:prstGeom>
        </p:spPr>
      </p:pic>
      <p:graphicFrame>
        <p:nvGraphicFramePr>
          <p:cNvPr id="514" name="표 514">
            <a:extLst>
              <a:ext uri="{FF2B5EF4-FFF2-40B4-BE49-F238E27FC236}">
                <a16:creationId xmlns:a16="http://schemas.microsoft.com/office/drawing/2014/main" id="{9FBEC25C-A4EA-43FF-A523-8EF6D3809C09}"/>
              </a:ext>
            </a:extLst>
          </p:cNvPr>
          <p:cNvGraphicFramePr>
            <a:graphicFrameLocks noGrp="1"/>
          </p:cNvGraphicFramePr>
          <p:nvPr/>
        </p:nvGraphicFramePr>
        <p:xfrm>
          <a:off x="3238825" y="1105963"/>
          <a:ext cx="4834331" cy="3144520"/>
        </p:xfrm>
        <a:graphic>
          <a:graphicData uri="http://schemas.openxmlformats.org/drawingml/2006/table">
            <a:tbl>
              <a:tblPr firstRow="1" bandRow="1">
                <a:tableStyleId>{643F08CA-D0FD-4435-B35A-E26B1FE16940}</a:tableStyleId>
              </a:tblPr>
              <a:tblGrid>
                <a:gridCol w="673546">
                  <a:extLst>
                    <a:ext uri="{9D8B030D-6E8A-4147-A177-3AD203B41FA5}">
                      <a16:colId xmlns:a16="http://schemas.microsoft.com/office/drawing/2014/main" val="125415280"/>
                    </a:ext>
                  </a:extLst>
                </a:gridCol>
                <a:gridCol w="2152869">
                  <a:extLst>
                    <a:ext uri="{9D8B030D-6E8A-4147-A177-3AD203B41FA5}">
                      <a16:colId xmlns:a16="http://schemas.microsoft.com/office/drawing/2014/main" val="2831478804"/>
                    </a:ext>
                  </a:extLst>
                </a:gridCol>
                <a:gridCol w="1350628">
                  <a:extLst>
                    <a:ext uri="{9D8B030D-6E8A-4147-A177-3AD203B41FA5}">
                      <a16:colId xmlns:a16="http://schemas.microsoft.com/office/drawing/2014/main" val="4016857561"/>
                    </a:ext>
                  </a:extLst>
                </a:gridCol>
                <a:gridCol w="657288">
                  <a:extLst>
                    <a:ext uri="{9D8B030D-6E8A-4147-A177-3AD203B41FA5}">
                      <a16:colId xmlns:a16="http://schemas.microsoft.com/office/drawing/2014/main" val="4248776608"/>
                    </a:ext>
                  </a:extLst>
                </a:gridCol>
              </a:tblGrid>
              <a:tr h="370840">
                <a:tc>
                  <a:txBody>
                    <a:bodyPr/>
                    <a:lstStyle/>
                    <a:p>
                      <a:pPr algn="ctr" latinLnBrk="1"/>
                      <a:r>
                        <a:rPr lang="ko-KR" altLang="en-US" sz="1000" b="1" dirty="0"/>
                        <a:t>번호</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000" b="1" dirty="0"/>
                        <a:t>제목</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000" b="1" dirty="0"/>
                        <a:t>작성일자</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ko-KR" altLang="en-US" sz="1000" b="1" dirty="0"/>
                        <a:t>작성자</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367310470"/>
                  </a:ext>
                </a:extLst>
              </a:tr>
              <a:tr h="370840">
                <a:tc>
                  <a:txBody>
                    <a:bodyPr/>
                    <a:lstStyle/>
                    <a:p>
                      <a:pPr algn="ctr" latinLnBrk="1"/>
                      <a:r>
                        <a:rPr lang="en-US" altLang="ko-KR" sz="1000" dirty="0"/>
                        <a:t>7</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작업공지</a:t>
                      </a:r>
                      <a:r>
                        <a:rPr lang="en-US" altLang="ko-KR" sz="1000" dirty="0"/>
                        <a:t> (2020/08/25)</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1000" dirty="0"/>
                        <a:t>2020/08/22</a:t>
                      </a:r>
                    </a:p>
                    <a:p>
                      <a:pPr algn="ctr" latinLnBrk="1"/>
                      <a:r>
                        <a:rPr lang="en-US" altLang="ko-KR" sz="1000" dirty="0"/>
                        <a:t>AM 01:28</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lang="en-US" altLang="ko-KR" sz="1000" dirty="0"/>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96991222"/>
                  </a:ext>
                </a:extLst>
              </a:tr>
              <a:tr h="370840">
                <a:tc>
                  <a:txBody>
                    <a:bodyPr/>
                    <a:lstStyle/>
                    <a:p>
                      <a:pPr algn="ctr" latinLnBrk="1"/>
                      <a:r>
                        <a:rPr lang="en-US" altLang="ko-KR" sz="1000" dirty="0"/>
                        <a:t>6</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업데이트 공지</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30586452"/>
                  </a:ext>
                </a:extLst>
              </a:tr>
              <a:tr h="370840">
                <a:tc>
                  <a:txBody>
                    <a:bodyPr/>
                    <a:lstStyle/>
                    <a:p>
                      <a:pPr algn="ctr" latinLnBrk="1"/>
                      <a:r>
                        <a:rPr lang="en-US" altLang="ko-KR" sz="1000" dirty="0"/>
                        <a:t>5</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임시점검</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79422178"/>
                  </a:ext>
                </a:extLst>
              </a:tr>
              <a:tr h="370840">
                <a:tc>
                  <a:txBody>
                    <a:bodyPr/>
                    <a:lstStyle/>
                    <a:p>
                      <a:pPr algn="ctr" latinLnBrk="1"/>
                      <a:r>
                        <a:rPr lang="en-US" altLang="ko-KR" sz="1000" dirty="0"/>
                        <a:t>4</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정기점검</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57805981"/>
                  </a:ext>
                </a:extLst>
              </a:tr>
              <a:tr h="370840">
                <a:tc>
                  <a:txBody>
                    <a:bodyPr/>
                    <a:lstStyle/>
                    <a:p>
                      <a:pPr algn="ctr" latinLnBrk="1"/>
                      <a:r>
                        <a:rPr lang="en-US" altLang="ko-KR" sz="1000" dirty="0"/>
                        <a:t>3</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장애안내</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09063584"/>
                  </a:ext>
                </a:extLst>
              </a:tr>
              <a:tr h="370840">
                <a:tc>
                  <a:txBody>
                    <a:bodyPr/>
                    <a:lstStyle/>
                    <a:p>
                      <a:pPr algn="ctr" latinLnBrk="1"/>
                      <a:r>
                        <a:rPr lang="en-US" altLang="ko-KR" sz="1000" dirty="0"/>
                        <a:t>2</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신규기능 안내</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41303400"/>
                  </a:ext>
                </a:extLst>
              </a:tr>
              <a:tr h="370840">
                <a:tc>
                  <a:txBody>
                    <a:bodyPr/>
                    <a:lstStyle/>
                    <a:p>
                      <a:pPr algn="ctr" latinLnBrk="1"/>
                      <a:r>
                        <a:rPr lang="en-US" altLang="ko-KR" sz="1000" dirty="0"/>
                        <a:t>1</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latinLnBrk="1"/>
                      <a:r>
                        <a:rPr lang="ko-KR" altLang="en-US" sz="1000" dirty="0"/>
                        <a:t>업무방침 및 참고사항 전달</a:t>
                      </a: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2020/08/22</a:t>
                      </a:r>
                    </a:p>
                    <a:p>
                      <a:pPr marL="0" marR="0" lvl="0" indent="0" algn="ctr" defTabSz="914400" rtl="0" eaLnBrk="1" fontAlgn="auto" latinLnBrk="1" hangingPunct="1">
                        <a:lnSpc>
                          <a:spcPct val="100000"/>
                        </a:lnSpc>
                        <a:spcBef>
                          <a:spcPts val="0"/>
                        </a:spcBef>
                        <a:spcAft>
                          <a:spcPts val="0"/>
                        </a:spcAft>
                        <a:buClr>
                          <a:srgbClr val="000000"/>
                        </a:buClr>
                        <a:buSzTx/>
                        <a:buFont typeface="Arial"/>
                        <a:buNone/>
                        <a:tabLst/>
                        <a:defRPr/>
                      </a:pPr>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AM 01:28</a:t>
                      </a:r>
                      <a:endParaRPr kumimoji="0" lang="ko-KR" altLang="en-US" sz="1000" b="0" i="0" u="none" strike="noStrike" kern="0" cap="none" spc="0" normalizeH="0" baseline="0" noProof="0" dirty="0">
                        <a:ln>
                          <a:noFill/>
                        </a:ln>
                        <a:solidFill>
                          <a:srgbClr val="000000"/>
                        </a:solidFill>
                        <a:effectLst/>
                        <a:uLnTx/>
                        <a:uFillTx/>
                        <a:latin typeface="Arial"/>
                        <a:cs typeface="Arial"/>
                        <a:sym typeface="Arial"/>
                      </a:endParaRPr>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latinLnBrk="1"/>
                      <a:r>
                        <a:rPr kumimoji="0" lang="en-US" altLang="ko-KR" sz="1000" b="0" i="0" u="none" strike="noStrike" kern="0" cap="none" spc="0" normalizeH="0" baseline="0" noProof="0" dirty="0">
                          <a:ln>
                            <a:noFill/>
                          </a:ln>
                          <a:solidFill>
                            <a:srgbClr val="000000"/>
                          </a:solidFill>
                          <a:effectLst/>
                          <a:uLnTx/>
                          <a:uFillTx/>
                          <a:latin typeface="Arial"/>
                          <a:cs typeface="Arial"/>
                          <a:sym typeface="Arial"/>
                        </a:rPr>
                        <a:t>admin</a:t>
                      </a:r>
                      <a:endParaRPr lang="ko-KR" altLang="en-US" sz="1000" dirty="0"/>
                    </a:p>
                  </a:txBody>
                  <a:tcPr anchor="ctr">
                    <a:lnL w="12700" cmpd="sng">
                      <a:noFill/>
                      <a:prstDash val="solid"/>
                    </a:lnL>
                    <a:lnR w="12700" cmpd="sng">
                      <a:noFill/>
                      <a:prstDash val="soli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10670275"/>
                  </a:ext>
                </a:extLst>
              </a:tr>
            </a:tbl>
          </a:graphicData>
        </a:graphic>
      </p:graphicFrame>
      <p:sp>
        <p:nvSpPr>
          <p:cNvPr id="516" name="TextBox 515">
            <a:extLst>
              <a:ext uri="{FF2B5EF4-FFF2-40B4-BE49-F238E27FC236}">
                <a16:creationId xmlns:a16="http://schemas.microsoft.com/office/drawing/2014/main" id="{86D0C75A-5149-4A04-89C8-94271EDEC4AF}"/>
              </a:ext>
            </a:extLst>
          </p:cNvPr>
          <p:cNvSpPr txBox="1"/>
          <p:nvPr/>
        </p:nvSpPr>
        <p:spPr>
          <a:xfrm>
            <a:off x="5086945" y="4439779"/>
            <a:ext cx="989373" cy="246221"/>
          </a:xfrm>
          <a:prstGeom prst="rect">
            <a:avLst/>
          </a:prstGeom>
          <a:noFill/>
        </p:spPr>
        <p:txBody>
          <a:bodyPr wrap="none" rtlCol="0">
            <a:spAutoFit/>
          </a:bodyPr>
          <a:lstStyle/>
          <a:p>
            <a:r>
              <a:rPr lang="en-US" altLang="ko-KR" sz="1000" dirty="0"/>
              <a:t>&lt;&lt;  &lt;  1  &gt;  &gt;&gt;</a:t>
            </a:r>
            <a:endParaRPr lang="ko-KR" altLang="en-US" sz="1000" dirty="0"/>
          </a:p>
        </p:txBody>
      </p:sp>
      <p:sp>
        <p:nvSpPr>
          <p:cNvPr id="80" name="사각형: 둥근 모서리 79">
            <a:extLst>
              <a:ext uri="{FF2B5EF4-FFF2-40B4-BE49-F238E27FC236}">
                <a16:creationId xmlns:a16="http://schemas.microsoft.com/office/drawing/2014/main" id="{6AB5E203-6DE8-4E53-AC28-04A0E4FF96BF}"/>
              </a:ext>
            </a:extLst>
          </p:cNvPr>
          <p:cNvSpPr/>
          <p:nvPr/>
        </p:nvSpPr>
        <p:spPr>
          <a:xfrm>
            <a:off x="7286103" y="4385290"/>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글쓰기</a:t>
            </a:r>
          </a:p>
        </p:txBody>
      </p:sp>
      <p:sp>
        <p:nvSpPr>
          <p:cNvPr id="2" name="직사각형 1">
            <a:extLst>
              <a:ext uri="{FF2B5EF4-FFF2-40B4-BE49-F238E27FC236}">
                <a16:creationId xmlns:a16="http://schemas.microsoft.com/office/drawing/2014/main" id="{BE2E684F-99D2-424B-AB79-E1443C37536D}"/>
              </a:ext>
            </a:extLst>
          </p:cNvPr>
          <p:cNvSpPr/>
          <p:nvPr/>
        </p:nvSpPr>
        <p:spPr>
          <a:xfrm>
            <a:off x="5366121" y="762964"/>
            <a:ext cx="668817" cy="255013"/>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sz="1000" dirty="0">
                <a:solidFill>
                  <a:schemeClr val="tx1"/>
                </a:solidFill>
              </a:rPr>
              <a:t>▼제목</a:t>
            </a:r>
          </a:p>
        </p:txBody>
      </p:sp>
      <p:graphicFrame>
        <p:nvGraphicFramePr>
          <p:cNvPr id="82" name="Google Shape;2187;p25">
            <a:extLst>
              <a:ext uri="{FF2B5EF4-FFF2-40B4-BE49-F238E27FC236}">
                <a16:creationId xmlns:a16="http://schemas.microsoft.com/office/drawing/2014/main" id="{91EBB576-113A-4807-950A-44F451D860BC}"/>
              </a:ext>
            </a:extLst>
          </p:cNvPr>
          <p:cNvGraphicFramePr/>
          <p:nvPr>
            <p:extLst>
              <p:ext uri="{D42A27DB-BD31-4B8C-83A1-F6EECF244321}">
                <p14:modId xmlns:p14="http://schemas.microsoft.com/office/powerpoint/2010/main" val="1673103193"/>
              </p:ext>
            </p:extLst>
          </p:nvPr>
        </p:nvGraphicFramePr>
        <p:xfrm>
          <a:off x="8414851" y="564395"/>
          <a:ext cx="3597339" cy="4671481"/>
        </p:xfrm>
        <a:graphic>
          <a:graphicData uri="http://schemas.openxmlformats.org/drawingml/2006/table">
            <a:tbl>
              <a:tblPr>
                <a:noFill/>
                <a:tableStyleId>{643F08CA-D0FD-4435-B35A-E26B1FE16940}</a:tableStyleId>
              </a:tblPr>
              <a:tblGrid>
                <a:gridCol w="433874">
                  <a:extLst>
                    <a:ext uri="{9D8B030D-6E8A-4147-A177-3AD203B41FA5}">
                      <a16:colId xmlns:a16="http://schemas.microsoft.com/office/drawing/2014/main" val="20000"/>
                    </a:ext>
                  </a:extLst>
                </a:gridCol>
                <a:gridCol w="3163465">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제목</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err="1">
                          <a:solidFill>
                            <a:schemeClr val="tx1"/>
                          </a:solidFill>
                          <a:latin typeface="+mj-ea"/>
                          <a:ea typeface="Arial"/>
                          <a:cs typeface="Arial"/>
                          <a:sym typeface="Arial"/>
                        </a:rPr>
                        <a:t>제목및내용</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글쓴이 등 </a:t>
                      </a:r>
                      <a:r>
                        <a:rPr lang="en-US" altLang="ko-KR" sz="1000" b="0" i="0" u="none" strike="noStrike" cap="none" dirty="0">
                          <a:solidFill>
                            <a:schemeClr val="tx1"/>
                          </a:solidFill>
                          <a:latin typeface="+mj-ea"/>
                          <a:ea typeface="Arial"/>
                          <a:cs typeface="Arial"/>
                          <a:sym typeface="Arial"/>
                        </a:rPr>
                        <a:t>3</a:t>
                      </a:r>
                      <a:r>
                        <a:rPr lang="ko-KR" altLang="en-US" sz="1000" b="0" i="0" u="none" strike="noStrike" cap="none" dirty="0">
                          <a:solidFill>
                            <a:schemeClr val="tx1"/>
                          </a:solidFill>
                          <a:latin typeface="+mj-ea"/>
                          <a:ea typeface="Arial"/>
                          <a:cs typeface="Arial"/>
                          <a:sym typeface="Arial"/>
                        </a:rPr>
                        <a:t>가지 선택</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3" name="직사각형 2">
            <a:extLst>
              <a:ext uri="{FF2B5EF4-FFF2-40B4-BE49-F238E27FC236}">
                <a16:creationId xmlns:a16="http://schemas.microsoft.com/office/drawing/2014/main" id="{5B9B7BB9-9E37-4168-86C7-151792C5B2A8}"/>
              </a:ext>
            </a:extLst>
          </p:cNvPr>
          <p:cNvSpPr/>
          <p:nvPr/>
        </p:nvSpPr>
        <p:spPr>
          <a:xfrm>
            <a:off x="5059452" y="644029"/>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sp>
        <p:nvSpPr>
          <p:cNvPr id="8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76C92592-DB5F-4E4C-A9EF-E8D6F77C7ACE}"/>
              </a:ext>
            </a:extLst>
          </p:cNvPr>
          <p:cNvSpPr/>
          <p:nvPr>
            <p:custDataLst>
              <p:tags r:id="rId2"/>
            </p:custDataLst>
          </p:nvPr>
        </p:nvSpPr>
        <p:spPr>
          <a:xfrm>
            <a:off x="179811" y="684630"/>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8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72FF28FC-FBE0-47F4-875A-CFECAA5114F2}"/>
              </a:ext>
            </a:extLst>
          </p:cNvPr>
          <p:cNvSpPr/>
          <p:nvPr>
            <p:custDataLst>
              <p:tags r:id="rId3"/>
            </p:custDataLst>
          </p:nvPr>
        </p:nvSpPr>
        <p:spPr>
          <a:xfrm>
            <a:off x="222851" y="1067606"/>
            <a:ext cx="2784290" cy="2344008"/>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84" name="그룹 83">
            <a:extLst>
              <a:ext uri="{FF2B5EF4-FFF2-40B4-BE49-F238E27FC236}">
                <a16:creationId xmlns:a16="http://schemas.microsoft.com/office/drawing/2014/main" id="{F734057B-254A-4D5A-B557-F73D1D25C439}"/>
              </a:ext>
            </a:extLst>
          </p:cNvPr>
          <p:cNvGrpSpPr/>
          <p:nvPr/>
        </p:nvGrpSpPr>
        <p:grpSpPr>
          <a:xfrm>
            <a:off x="269423" y="5910697"/>
            <a:ext cx="2691146" cy="505667"/>
            <a:chOff x="1789120" y="6149498"/>
            <a:chExt cx="2691146" cy="505667"/>
          </a:xfrm>
        </p:grpSpPr>
        <p:grpSp>
          <p:nvGrpSpPr>
            <p:cNvPr id="85" name="그룹 84">
              <a:extLst>
                <a:ext uri="{FF2B5EF4-FFF2-40B4-BE49-F238E27FC236}">
                  <a16:creationId xmlns:a16="http://schemas.microsoft.com/office/drawing/2014/main" id="{F7B35C59-57F3-4B9E-A233-6E244D37F050}"/>
                </a:ext>
              </a:extLst>
            </p:cNvPr>
            <p:cNvGrpSpPr/>
            <p:nvPr/>
          </p:nvGrpSpPr>
          <p:grpSpPr>
            <a:xfrm>
              <a:off x="2517228" y="6149498"/>
              <a:ext cx="1245399" cy="505667"/>
              <a:chOff x="2798125" y="5837752"/>
              <a:chExt cx="1245399" cy="505667"/>
            </a:xfrm>
          </p:grpSpPr>
          <p:sp>
            <p:nvSpPr>
              <p:cNvPr id="94" name="0">
                <a:extLst>
                  <a:ext uri="{FF2B5EF4-FFF2-40B4-BE49-F238E27FC236}">
                    <a16:creationId xmlns:a16="http://schemas.microsoft.com/office/drawing/2014/main" id="{ED35166B-A387-4784-9C7C-B755EDCE0F92}"/>
                  </a:ext>
                </a:extLst>
              </p:cNvPr>
              <p:cNvSpPr/>
              <p:nvPr/>
            </p:nvSpPr>
            <p:spPr>
              <a:xfrm>
                <a:off x="2798125" y="584748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95" name="그래픽 94" descr="수신기">
                <a:extLst>
                  <a:ext uri="{FF2B5EF4-FFF2-40B4-BE49-F238E27FC236}">
                    <a16:creationId xmlns:a16="http://schemas.microsoft.com/office/drawing/2014/main" id="{C7EEC5B1-B1CE-4F13-8E2D-8DEA93CB4AB2}"/>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893992" y="5943596"/>
                <a:ext cx="303707" cy="303708"/>
              </a:xfrm>
              <a:prstGeom prst="rect">
                <a:avLst/>
              </a:prstGeom>
            </p:spPr>
          </p:pic>
          <p:sp>
            <p:nvSpPr>
              <p:cNvPr id="96" name="0">
                <a:extLst>
                  <a:ext uri="{FF2B5EF4-FFF2-40B4-BE49-F238E27FC236}">
                    <a16:creationId xmlns:a16="http://schemas.microsoft.com/office/drawing/2014/main" id="{6D338355-075F-44E9-A7E7-7DE833618D69}"/>
                  </a:ext>
                </a:extLst>
              </p:cNvPr>
              <p:cNvSpPr/>
              <p:nvPr/>
            </p:nvSpPr>
            <p:spPr>
              <a:xfrm>
                <a:off x="3548083" y="5837752"/>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grpSp>
          <p:nvGrpSpPr>
            <p:cNvPr id="86" name="그룹 85">
              <a:extLst>
                <a:ext uri="{FF2B5EF4-FFF2-40B4-BE49-F238E27FC236}">
                  <a16:creationId xmlns:a16="http://schemas.microsoft.com/office/drawing/2014/main" id="{994C78A2-BA17-4C65-A233-607B89B3D6AC}"/>
                </a:ext>
              </a:extLst>
            </p:cNvPr>
            <p:cNvGrpSpPr/>
            <p:nvPr/>
          </p:nvGrpSpPr>
          <p:grpSpPr>
            <a:xfrm>
              <a:off x="1789120" y="6159536"/>
              <a:ext cx="462204" cy="462764"/>
              <a:chOff x="2949656" y="6159537"/>
              <a:chExt cx="462204" cy="462764"/>
            </a:xfrm>
          </p:grpSpPr>
          <p:sp>
            <p:nvSpPr>
              <p:cNvPr id="9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944110C-03F5-41C6-9703-FBA395267DBB}"/>
                  </a:ext>
                </a:extLst>
              </p:cNvPr>
              <p:cNvSpPr/>
              <p:nvPr>
                <p:custDataLst>
                  <p:tags r:id="rId6"/>
                </p:custDataLst>
              </p:nvPr>
            </p:nvSpPr>
            <p:spPr>
              <a:xfrm>
                <a:off x="2949656" y="6159537"/>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91" name="그룹 90">
                <a:extLst>
                  <a:ext uri="{FF2B5EF4-FFF2-40B4-BE49-F238E27FC236}">
                    <a16:creationId xmlns:a16="http://schemas.microsoft.com/office/drawing/2014/main" id="{01A271BA-5325-49EA-B4CC-22867BE3E47A}"/>
                  </a:ext>
                </a:extLst>
              </p:cNvPr>
              <p:cNvGrpSpPr/>
              <p:nvPr/>
            </p:nvGrpSpPr>
            <p:grpSpPr>
              <a:xfrm>
                <a:off x="3065923" y="6276084"/>
                <a:ext cx="229670" cy="229670"/>
                <a:chOff x="4961585" y="4588714"/>
                <a:chExt cx="946223" cy="987278"/>
              </a:xfrm>
            </p:grpSpPr>
            <p:sp>
              <p:nvSpPr>
                <p:cNvPr id="92" name="Phone">
                  <a:extLst>
                    <a:ext uri="{FF2B5EF4-FFF2-40B4-BE49-F238E27FC236}">
                      <a16:creationId xmlns:a16="http://schemas.microsoft.com/office/drawing/2014/main" id="{FF08C667-462A-4A5D-8257-FC06FADC78AC}"/>
                    </a:ext>
                  </a:extLst>
                </p:cNvPr>
                <p:cNvSpPr>
                  <a:spLocks noChangeAspect="1"/>
                </p:cNvSpPr>
                <p:nvPr/>
              </p:nvSpPr>
              <p:spPr bwMode="auto">
                <a:xfrm>
                  <a:off x="5194945" y="4830492"/>
                  <a:ext cx="479503" cy="503722"/>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93" name="그래픽 87" descr="새로 고침">
                  <a:extLst>
                    <a:ext uri="{FF2B5EF4-FFF2-40B4-BE49-F238E27FC236}">
                      <a16:creationId xmlns:a16="http://schemas.microsoft.com/office/drawing/2014/main" id="{97EA7767-51E0-42EC-AB12-5F9B9A054852}"/>
                    </a:ext>
                  </a:extLst>
                </p:cNvPr>
                <p:cNvSpPr/>
                <p:nvPr/>
              </p:nvSpPr>
              <p:spPr>
                <a:xfrm>
                  <a:off x="4961585" y="4588714"/>
                  <a:ext cx="946223" cy="987278"/>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grpSp>
          <p:nvGrpSpPr>
            <p:cNvPr id="87" name="그룹 86">
              <a:extLst>
                <a:ext uri="{FF2B5EF4-FFF2-40B4-BE49-F238E27FC236}">
                  <a16:creationId xmlns:a16="http://schemas.microsoft.com/office/drawing/2014/main" id="{B821782D-D0B7-40B6-98E0-02B0065FD000}"/>
                </a:ext>
              </a:extLst>
            </p:cNvPr>
            <p:cNvGrpSpPr/>
            <p:nvPr/>
          </p:nvGrpSpPr>
          <p:grpSpPr>
            <a:xfrm>
              <a:off x="4018062" y="6159536"/>
              <a:ext cx="462204" cy="462764"/>
              <a:chOff x="3581391" y="6159537"/>
              <a:chExt cx="462204" cy="462764"/>
            </a:xfrm>
          </p:grpSpPr>
          <p:sp>
            <p:nvSpPr>
              <p:cNvPr id="8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6BC818B-9800-432E-9FD5-F951D71AB4D2}"/>
                  </a:ext>
                </a:extLst>
              </p:cNvPr>
              <p:cNvSpPr/>
              <p:nvPr>
                <p:custDataLst>
                  <p:tags r:id="rId5"/>
                </p:custDataLst>
              </p:nvPr>
            </p:nvSpPr>
            <p:spPr>
              <a:xfrm>
                <a:off x="3581391" y="6159537"/>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89" name="그래픽 88" descr="미래">
                <a:extLst>
                  <a:ext uri="{FF2B5EF4-FFF2-40B4-BE49-F238E27FC236}">
                    <a16:creationId xmlns:a16="http://schemas.microsoft.com/office/drawing/2014/main" id="{10AD8EE3-0158-45EE-89B2-8329E60CB582}"/>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3664160" y="6232812"/>
                <a:ext cx="316958" cy="319445"/>
              </a:xfrm>
              <a:prstGeom prst="rect">
                <a:avLst/>
              </a:prstGeom>
            </p:spPr>
          </p:pic>
        </p:grpSp>
      </p:grpSp>
      <p:sp>
        <p:nvSpPr>
          <p:cNvPr id="9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C8CEBB61-AAE5-49D9-8C92-7F0A5E099F87}"/>
              </a:ext>
            </a:extLst>
          </p:cNvPr>
          <p:cNvSpPr/>
          <p:nvPr>
            <p:custDataLst>
              <p:tags r:id="rId4"/>
            </p:custDataLst>
          </p:nvPr>
        </p:nvSpPr>
        <p:spPr>
          <a:xfrm>
            <a:off x="223413" y="2691881"/>
            <a:ext cx="2783167" cy="723066"/>
          </a:xfrm>
          <a:prstGeom prst="roundRect">
            <a:avLst>
              <a:gd name="adj" fmla="val 7424"/>
            </a:avLst>
          </a:prstGeom>
          <a:solidFill>
            <a:schemeClr val="bg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98" name="직사각형 97">
            <a:extLst>
              <a:ext uri="{FF2B5EF4-FFF2-40B4-BE49-F238E27FC236}">
                <a16:creationId xmlns:a16="http://schemas.microsoft.com/office/drawing/2014/main" id="{EB95C2AA-4EC4-4EDF-9831-D7C2B4FEE4C3}"/>
              </a:ext>
            </a:extLst>
          </p:cNvPr>
          <p:cNvSpPr/>
          <p:nvPr/>
        </p:nvSpPr>
        <p:spPr>
          <a:xfrm>
            <a:off x="210202" y="1751118"/>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grpSp>
        <p:nvGrpSpPr>
          <p:cNvPr id="99" name="그룹 98">
            <a:extLst>
              <a:ext uri="{FF2B5EF4-FFF2-40B4-BE49-F238E27FC236}">
                <a16:creationId xmlns:a16="http://schemas.microsoft.com/office/drawing/2014/main" id="{14CD525F-0234-483C-8878-30644BA8DF4B}"/>
              </a:ext>
            </a:extLst>
          </p:cNvPr>
          <p:cNvGrpSpPr/>
          <p:nvPr/>
        </p:nvGrpSpPr>
        <p:grpSpPr>
          <a:xfrm>
            <a:off x="345821" y="1121339"/>
            <a:ext cx="2402208" cy="2300293"/>
            <a:chOff x="1936023" y="1224600"/>
            <a:chExt cx="2402208" cy="2300293"/>
          </a:xfrm>
        </p:grpSpPr>
        <p:grpSp>
          <p:nvGrpSpPr>
            <p:cNvPr id="100" name="그룹 99">
              <a:extLst>
                <a:ext uri="{FF2B5EF4-FFF2-40B4-BE49-F238E27FC236}">
                  <a16:creationId xmlns:a16="http://schemas.microsoft.com/office/drawing/2014/main" id="{E06EEC81-8B39-4003-B920-3DDF9ADADC30}"/>
                </a:ext>
              </a:extLst>
            </p:cNvPr>
            <p:cNvGrpSpPr/>
            <p:nvPr/>
          </p:nvGrpSpPr>
          <p:grpSpPr>
            <a:xfrm>
              <a:off x="2576037" y="1224600"/>
              <a:ext cx="1762194" cy="2300293"/>
              <a:chOff x="5587592" y="936042"/>
              <a:chExt cx="1762194" cy="2300293"/>
            </a:xfrm>
          </p:grpSpPr>
          <p:grpSp>
            <p:nvGrpSpPr>
              <p:cNvPr id="105" name="그룹 104">
                <a:extLst>
                  <a:ext uri="{FF2B5EF4-FFF2-40B4-BE49-F238E27FC236}">
                    <a16:creationId xmlns:a16="http://schemas.microsoft.com/office/drawing/2014/main" id="{1248EF47-4999-4751-9067-88349FBDF660}"/>
                  </a:ext>
                </a:extLst>
              </p:cNvPr>
              <p:cNvGrpSpPr/>
              <p:nvPr/>
            </p:nvGrpSpPr>
            <p:grpSpPr>
              <a:xfrm>
                <a:off x="5671594" y="936042"/>
                <a:ext cx="1678192" cy="2067946"/>
                <a:chOff x="2806759" y="4708975"/>
                <a:chExt cx="1928604" cy="2376516"/>
              </a:xfrm>
            </p:grpSpPr>
            <p:sp>
              <p:nvSpPr>
                <p:cNvPr id="108" name="0">
                  <a:extLst>
                    <a:ext uri="{FF2B5EF4-FFF2-40B4-BE49-F238E27FC236}">
                      <a16:creationId xmlns:a16="http://schemas.microsoft.com/office/drawing/2014/main" id="{9A964BBE-2595-4B9D-839B-FA5D9A437D43}"/>
                    </a:ext>
                  </a:extLst>
                </p:cNvPr>
                <p:cNvSpPr/>
                <p:nvPr/>
              </p:nvSpPr>
              <p:spPr>
                <a:xfrm>
                  <a:off x="2806759" y="6604081"/>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돌</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pic>
              <p:nvPicPr>
                <p:cNvPr id="109" name="그래픽 108" descr="말풍선">
                  <a:extLst>
                    <a:ext uri="{FF2B5EF4-FFF2-40B4-BE49-F238E27FC236}">
                      <a16:creationId xmlns:a16="http://schemas.microsoft.com/office/drawing/2014/main" id="{15F2DDBE-89BB-44B0-BD6B-B13A319CDFB3}"/>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4112289" y="4708975"/>
                  <a:ext cx="389606" cy="389605"/>
                </a:xfrm>
                <a:prstGeom prst="rect">
                  <a:avLst/>
                </a:prstGeom>
              </p:spPr>
            </p:pic>
            <p:sp>
              <p:nvSpPr>
                <p:cNvPr id="110" name="0">
                  <a:extLst>
                    <a:ext uri="{FF2B5EF4-FFF2-40B4-BE49-F238E27FC236}">
                      <a16:creationId xmlns:a16="http://schemas.microsoft.com/office/drawing/2014/main" id="{F1F412D9-A4B2-4F87-8FB2-F7F1FCF1DCDD}"/>
                    </a:ext>
                  </a:extLst>
                </p:cNvPr>
                <p:cNvSpPr/>
                <p:nvPr/>
              </p:nvSpPr>
              <p:spPr>
                <a:xfrm>
                  <a:off x="3555768" y="6616049"/>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메</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11" name="0">
                  <a:extLst>
                    <a:ext uri="{FF2B5EF4-FFF2-40B4-BE49-F238E27FC236}">
                      <a16:creationId xmlns:a16="http://schemas.microsoft.com/office/drawing/2014/main" id="{B476D5C4-45ED-4639-A4DE-278458E86C2C}"/>
                    </a:ext>
                  </a:extLst>
                </p:cNvPr>
                <p:cNvSpPr/>
                <p:nvPr/>
              </p:nvSpPr>
              <p:spPr>
                <a:xfrm>
                  <a:off x="4266389" y="6616048"/>
                  <a:ext cx="468974" cy="469442"/>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녹</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sp>
            <p:nvSpPr>
              <p:cNvPr id="106" name="직사각형 105">
                <a:extLst>
                  <a:ext uri="{FF2B5EF4-FFF2-40B4-BE49-F238E27FC236}">
                    <a16:creationId xmlns:a16="http://schemas.microsoft.com/office/drawing/2014/main" id="{C66D4012-8D3A-4BCD-A232-605D3C9D8012}"/>
                  </a:ext>
                </a:extLst>
              </p:cNvPr>
              <p:cNvSpPr/>
              <p:nvPr/>
            </p:nvSpPr>
            <p:spPr>
              <a:xfrm>
                <a:off x="6340465" y="302089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107" name="직사각형 106">
                <a:extLst>
                  <a:ext uri="{FF2B5EF4-FFF2-40B4-BE49-F238E27FC236}">
                    <a16:creationId xmlns:a16="http://schemas.microsoft.com/office/drawing/2014/main" id="{4F433FB5-2713-428A-AFEA-6D97996C692C}"/>
                  </a:ext>
                </a:extLst>
              </p:cNvPr>
              <p:cNvSpPr/>
              <p:nvPr/>
            </p:nvSpPr>
            <p:spPr>
              <a:xfrm>
                <a:off x="5587592" y="301244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101" name="그룹 100">
              <a:extLst>
                <a:ext uri="{FF2B5EF4-FFF2-40B4-BE49-F238E27FC236}">
                  <a16:creationId xmlns:a16="http://schemas.microsoft.com/office/drawing/2014/main" id="{28A51554-E636-49C7-84E3-8EBB2F1DCFF3}"/>
                </a:ext>
              </a:extLst>
            </p:cNvPr>
            <p:cNvGrpSpPr/>
            <p:nvPr/>
          </p:nvGrpSpPr>
          <p:grpSpPr>
            <a:xfrm>
              <a:off x="1936023" y="2884070"/>
              <a:ext cx="595035" cy="622379"/>
              <a:chOff x="6433215" y="2595512"/>
              <a:chExt cx="595035" cy="622379"/>
            </a:xfrm>
          </p:grpSpPr>
          <p:sp>
            <p:nvSpPr>
              <p:cNvPr id="103" name="0">
                <a:extLst>
                  <a:ext uri="{FF2B5EF4-FFF2-40B4-BE49-F238E27FC236}">
                    <a16:creationId xmlns:a16="http://schemas.microsoft.com/office/drawing/2014/main" id="{84C257C4-3004-4688-9FBF-788814C705E8}"/>
                  </a:ext>
                </a:extLst>
              </p:cNvPr>
              <p:cNvSpPr/>
              <p:nvPr/>
            </p:nvSpPr>
            <p:spPr>
              <a:xfrm>
                <a:off x="6524765" y="259551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ko-KR" alt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rPr>
                  <a:t>당</a:t>
                </a: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04" name="직사각형 103">
                <a:extLst>
                  <a:ext uri="{FF2B5EF4-FFF2-40B4-BE49-F238E27FC236}">
                    <a16:creationId xmlns:a16="http://schemas.microsoft.com/office/drawing/2014/main" id="{0849F8FF-DA91-438B-AA02-2B3F0E9A2430}"/>
                  </a:ext>
                </a:extLst>
              </p:cNvPr>
              <p:cNvSpPr/>
              <p:nvPr/>
            </p:nvSpPr>
            <p:spPr>
              <a:xfrm>
                <a:off x="6433215" y="300244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102" name="직사각형 101">
              <a:extLst>
                <a:ext uri="{FF2B5EF4-FFF2-40B4-BE49-F238E27FC236}">
                  <a16:creationId xmlns:a16="http://schemas.microsoft.com/office/drawing/2014/main" id="{DAC4D76D-30B7-4477-A5C7-27101ED9AC6C}"/>
                </a:ext>
              </a:extLst>
            </p:cNvPr>
            <p:cNvSpPr/>
            <p:nvPr/>
          </p:nvSpPr>
          <p:spPr>
            <a:xfrm>
              <a:off x="3948100" y="3291005"/>
              <a:ext cx="389850"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112" name="그룹 111">
            <a:extLst>
              <a:ext uri="{FF2B5EF4-FFF2-40B4-BE49-F238E27FC236}">
                <a16:creationId xmlns:a16="http://schemas.microsoft.com/office/drawing/2014/main" id="{FB5A70B1-079C-4ED9-9DD2-97123D4AEEE9}"/>
              </a:ext>
            </a:extLst>
          </p:cNvPr>
          <p:cNvGrpSpPr/>
          <p:nvPr/>
        </p:nvGrpSpPr>
        <p:grpSpPr>
          <a:xfrm>
            <a:off x="255007" y="780165"/>
            <a:ext cx="1208677" cy="180663"/>
            <a:chOff x="9203223" y="1453586"/>
            <a:chExt cx="1208677" cy="180663"/>
          </a:xfrm>
        </p:grpSpPr>
        <p:sp>
          <p:nvSpPr>
            <p:cNvPr id="113" name="Series Label">
              <a:extLst>
                <a:ext uri="{FF2B5EF4-FFF2-40B4-BE49-F238E27FC236}">
                  <a16:creationId xmlns:a16="http://schemas.microsoft.com/office/drawing/2014/main" id="{5DEBCA1E-B8D8-4E73-B249-5166AA4EEEB6}"/>
                </a:ext>
              </a:extLst>
            </p:cNvPr>
            <p:cNvSpPr>
              <a:spLocks noChangeArrowheads="1"/>
            </p:cNvSpPr>
            <p:nvPr/>
          </p:nvSpPr>
          <p:spPr bwMode="auto">
            <a:xfrm>
              <a:off x="943550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114" name="Series Color">
              <a:extLst>
                <a:ext uri="{FF2B5EF4-FFF2-40B4-BE49-F238E27FC236}">
                  <a16:creationId xmlns:a16="http://schemas.microsoft.com/office/drawing/2014/main" id="{BB9D6C85-BDFE-44FB-BD2F-970841D0DD25}"/>
                </a:ext>
              </a:extLst>
            </p:cNvPr>
            <p:cNvSpPr>
              <a:spLocks noChangeArrowheads="1"/>
            </p:cNvSpPr>
            <p:nvPr/>
          </p:nvSpPr>
          <p:spPr bwMode="auto">
            <a:xfrm>
              <a:off x="9203223" y="1453586"/>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115" name="Series Label">
              <a:extLst>
                <a:ext uri="{FF2B5EF4-FFF2-40B4-BE49-F238E27FC236}">
                  <a16:creationId xmlns:a16="http://schemas.microsoft.com/office/drawing/2014/main" id="{39ACC0F1-283C-47EC-854E-F2108CFBB0DC}"/>
                </a:ext>
              </a:extLst>
            </p:cNvPr>
            <p:cNvSpPr>
              <a:spLocks noChangeArrowheads="1"/>
            </p:cNvSpPr>
            <p:nvPr/>
          </p:nvSpPr>
          <p:spPr bwMode="auto">
            <a:xfrm>
              <a:off x="10110535" y="1482364"/>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116" name="Series Color">
              <a:extLst>
                <a:ext uri="{FF2B5EF4-FFF2-40B4-BE49-F238E27FC236}">
                  <a16:creationId xmlns:a16="http://schemas.microsoft.com/office/drawing/2014/main" id="{3BC9BCC0-D12F-447D-AD25-47876401AE80}"/>
                </a:ext>
              </a:extLst>
            </p:cNvPr>
            <p:cNvSpPr>
              <a:spLocks noChangeArrowheads="1"/>
            </p:cNvSpPr>
            <p:nvPr/>
          </p:nvSpPr>
          <p:spPr bwMode="auto">
            <a:xfrm>
              <a:off x="9878253" y="1453586"/>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117" name="직사각형 116">
            <a:extLst>
              <a:ext uri="{FF2B5EF4-FFF2-40B4-BE49-F238E27FC236}">
                <a16:creationId xmlns:a16="http://schemas.microsoft.com/office/drawing/2014/main" id="{BFF1B403-1675-45F9-86C6-4E7CF1D9B3F5}"/>
              </a:ext>
            </a:extLst>
          </p:cNvPr>
          <p:cNvSpPr/>
          <p:nvPr/>
        </p:nvSpPr>
        <p:spPr>
          <a:xfrm>
            <a:off x="310371" y="1165848"/>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118" name="사각형: 둥근 모서리 117">
            <a:extLst>
              <a:ext uri="{FF2B5EF4-FFF2-40B4-BE49-F238E27FC236}">
                <a16:creationId xmlns:a16="http://schemas.microsoft.com/office/drawing/2014/main" id="{7D2ED1E9-83DA-4A58-81A6-2C917AA5EAA6}"/>
              </a:ext>
            </a:extLst>
          </p:cNvPr>
          <p:cNvSpPr/>
          <p:nvPr/>
        </p:nvSpPr>
        <p:spPr>
          <a:xfrm>
            <a:off x="2205858" y="783551"/>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sp>
        <p:nvSpPr>
          <p:cNvPr id="119" name="화살표: 오각형 118">
            <a:extLst>
              <a:ext uri="{FF2B5EF4-FFF2-40B4-BE49-F238E27FC236}">
                <a16:creationId xmlns:a16="http://schemas.microsoft.com/office/drawing/2014/main" id="{005393BF-FDEE-4C1C-A9BB-3A00ED08B1F4}"/>
              </a:ext>
            </a:extLst>
          </p:cNvPr>
          <p:cNvSpPr/>
          <p:nvPr/>
        </p:nvSpPr>
        <p:spPr>
          <a:xfrm flipH="1">
            <a:off x="2303139" y="1951874"/>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pic>
        <p:nvPicPr>
          <p:cNvPr id="120" name="그래픽 119" descr="사람들과 함께 사이클링 ">
            <a:extLst>
              <a:ext uri="{FF2B5EF4-FFF2-40B4-BE49-F238E27FC236}">
                <a16:creationId xmlns:a16="http://schemas.microsoft.com/office/drawing/2014/main" id="{1BE91D5C-3DC7-4218-AF0A-538D3B14D65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810552" y="5963654"/>
            <a:ext cx="371162" cy="375871"/>
          </a:xfrm>
          <a:prstGeom prst="rect">
            <a:avLst/>
          </a:prstGeom>
        </p:spPr>
      </p:pic>
      <p:graphicFrame>
        <p:nvGraphicFramePr>
          <p:cNvPr id="121" name="표 518">
            <a:extLst>
              <a:ext uri="{FF2B5EF4-FFF2-40B4-BE49-F238E27FC236}">
                <a16:creationId xmlns:a16="http://schemas.microsoft.com/office/drawing/2014/main" id="{55AF57C1-D461-4C98-95E7-4299A3B43D16}"/>
              </a:ext>
            </a:extLst>
          </p:cNvPr>
          <p:cNvGraphicFramePr>
            <a:graphicFrameLocks noGrp="1"/>
          </p:cNvGraphicFramePr>
          <p:nvPr>
            <p:extLst>
              <p:ext uri="{D42A27DB-BD31-4B8C-83A1-F6EECF244321}">
                <p14:modId xmlns:p14="http://schemas.microsoft.com/office/powerpoint/2010/main" val="3462616781"/>
              </p:ext>
            </p:extLst>
          </p:nvPr>
        </p:nvGraphicFramePr>
        <p:xfrm>
          <a:off x="222290" y="3521879"/>
          <a:ext cx="2784288" cy="2214784"/>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553696">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553696">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553696">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553696">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124" name="그룹 123">
            <a:extLst>
              <a:ext uri="{FF2B5EF4-FFF2-40B4-BE49-F238E27FC236}">
                <a16:creationId xmlns:a16="http://schemas.microsoft.com/office/drawing/2014/main" id="{443D09D5-AA69-40E6-85E0-73244FECC647}"/>
              </a:ext>
            </a:extLst>
          </p:cNvPr>
          <p:cNvGrpSpPr/>
          <p:nvPr/>
        </p:nvGrpSpPr>
        <p:grpSpPr>
          <a:xfrm>
            <a:off x="2606489" y="1145781"/>
            <a:ext cx="281917" cy="285412"/>
            <a:chOff x="8969982" y="5994010"/>
            <a:chExt cx="281917" cy="285412"/>
          </a:xfrm>
        </p:grpSpPr>
        <p:sp>
          <p:nvSpPr>
            <p:cNvPr id="125" name="Oval">
              <a:extLst>
                <a:ext uri="{FF2B5EF4-FFF2-40B4-BE49-F238E27FC236}">
                  <a16:creationId xmlns:a16="http://schemas.microsoft.com/office/drawing/2014/main" id="{98249138-9D52-40FA-8417-6A236DA7AB0D}"/>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26" name="자유형: 도형 125">
              <a:extLst>
                <a:ext uri="{FF2B5EF4-FFF2-40B4-BE49-F238E27FC236}">
                  <a16:creationId xmlns:a16="http://schemas.microsoft.com/office/drawing/2014/main" id="{3438B794-A3B3-4CBA-AC9E-2A47A293D315}"/>
                </a:ext>
              </a:extLst>
            </p:cNvPr>
            <p:cNvSpPr/>
            <p:nvPr/>
          </p:nvSpPr>
          <p:spPr>
            <a:xfrm>
              <a:off x="9059382" y="6063859"/>
              <a:ext cx="99195" cy="145715"/>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sp>
          <p:nvSpPr>
            <p:cNvPr id="127" name="Oval">
              <a:extLst>
                <a:ext uri="{FF2B5EF4-FFF2-40B4-BE49-F238E27FC236}">
                  <a16:creationId xmlns:a16="http://schemas.microsoft.com/office/drawing/2014/main" id="{FC527406-4D2B-4951-A35F-304D29190559}"/>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8" name="그래픽 127" descr="닫기">
              <a:extLst>
                <a:ext uri="{FF2B5EF4-FFF2-40B4-BE49-F238E27FC236}">
                  <a16:creationId xmlns:a16="http://schemas.microsoft.com/office/drawing/2014/main" id="{969C4411-6308-48A2-9816-560C803C93F1}"/>
                </a:ext>
              </a:extLst>
            </p:cNvPr>
            <p:cNvPicPr>
              <a:picLocks noChangeAspect="1"/>
            </p:cNvPicPr>
            <p:nvPr/>
          </p:nvPicPr>
          <p:blipFill>
            <a:blip r:embed="rId19">
              <a:extLst>
                <a:ext uri="{96DAC541-7B7A-43D3-8B79-37D633B846F1}">
                  <asvg:svgBlip xmlns:asvg="http://schemas.microsoft.com/office/drawing/2016/SVG/main" r:embed="rId20"/>
                </a:ext>
              </a:extLst>
            </a:blip>
            <a:stretch>
              <a:fillRect/>
            </a:stretch>
          </p:blipFill>
          <p:spPr>
            <a:xfrm rot="2700000">
              <a:off x="9159461" y="6194320"/>
              <a:ext cx="37315" cy="36857"/>
            </a:xfrm>
            <a:prstGeom prst="rect">
              <a:avLst/>
            </a:prstGeom>
          </p:spPr>
        </p:pic>
      </p:grpSp>
      <p:sp>
        <p:nvSpPr>
          <p:cNvPr id="5" name="슬라이드 번호 개체 틀 4">
            <a:extLst>
              <a:ext uri="{FF2B5EF4-FFF2-40B4-BE49-F238E27FC236}">
                <a16:creationId xmlns:a16="http://schemas.microsoft.com/office/drawing/2014/main" id="{52117633-851A-4C3E-BCEA-C8B5D98A6414}"/>
              </a:ext>
            </a:extLst>
          </p:cNvPr>
          <p:cNvSpPr>
            <a:spLocks noGrp="1"/>
          </p:cNvSpPr>
          <p:nvPr>
            <p:ph type="sldNum" idx="12"/>
          </p:nvPr>
        </p:nvSpPr>
        <p:spPr/>
        <p:txBody>
          <a:bodyPr/>
          <a:lstStyle/>
          <a:p>
            <a:fld id="{00000000-1234-1234-1234-123412341234}" type="slidenum">
              <a:rPr lang="en-US" altLang="ko-KR" smtClean="0"/>
              <a:pPr/>
              <a:t>54</a:t>
            </a:fld>
            <a:endParaRPr lang="ko-KR" altLang="en-US"/>
          </a:p>
        </p:txBody>
      </p:sp>
    </p:spTree>
    <p:extLst>
      <p:ext uri="{BB962C8B-B14F-4D97-AF65-F5344CB8AC3E}">
        <p14:creationId xmlns:p14="http://schemas.microsoft.com/office/powerpoint/2010/main" val="103652201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CE82DE42-61E8-489B-B4D7-19A430E12F9C}"/>
              </a:ext>
            </a:extLst>
          </p:cNvPr>
          <p:cNvSpPr/>
          <p:nvPr>
            <p:custDataLst>
              <p:tags r:id="rId1"/>
            </p:custDataLst>
          </p:nvPr>
        </p:nvSpPr>
        <p:spPr>
          <a:xfrm>
            <a:off x="160760" y="565743"/>
            <a:ext cx="2810660" cy="5883965"/>
          </a:xfrm>
          <a:prstGeom prst="roundRect">
            <a:avLst>
              <a:gd name="adj" fmla="val 0"/>
            </a:avLst>
          </a:prstGeom>
          <a:solidFill>
            <a:schemeClr val="bg1">
              <a:lumMod val="95000"/>
            </a:schemeClr>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ko-KR" altLang="en-US" sz="985" b="0" i="0" u="none" strike="noStrike" kern="0" cap="none" spc="0" normalizeH="0" baseline="0" noProof="0" dirty="0">
                <a:ln>
                  <a:noFill/>
                </a:ln>
                <a:solidFill>
                  <a:srgbClr val="000000"/>
                </a:solidFill>
                <a:effectLst/>
                <a:uLnTx/>
                <a:uFillTx/>
                <a:latin typeface="Malgun Gothic"/>
                <a:ea typeface="Malgun Gothic"/>
                <a:cs typeface="Malgun Gothic"/>
                <a:sym typeface="Malgun Gothic"/>
              </a:rPr>
              <a:t>녹취</a:t>
            </a:r>
          </a:p>
        </p:txBody>
      </p:sp>
      <p:sp>
        <p:nvSpPr>
          <p:cNvPr id="205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754F37A-5A2A-4C5A-B81D-C00BAB49B814}"/>
              </a:ext>
            </a:extLst>
          </p:cNvPr>
          <p:cNvSpPr/>
          <p:nvPr>
            <p:custDataLst>
              <p:tags r:id="rId2"/>
            </p:custDataLst>
          </p:nvPr>
        </p:nvSpPr>
        <p:spPr>
          <a:xfrm>
            <a:off x="2968523" y="565743"/>
            <a:ext cx="5322607" cy="5883965"/>
          </a:xfrm>
          <a:prstGeom prst="roundRect">
            <a:avLst>
              <a:gd name="adj" fmla="val 0"/>
            </a:avLst>
          </a:prstGeom>
          <a:solidFill>
            <a:schemeClr val="bg1">
              <a:lumMod val="95000"/>
            </a:schemeClr>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45" name="그룹 444">
            <a:extLst>
              <a:ext uri="{FF2B5EF4-FFF2-40B4-BE49-F238E27FC236}">
                <a16:creationId xmlns:a16="http://schemas.microsoft.com/office/drawing/2014/main" id="{5BE66812-A867-40FC-A264-FFC696981259}"/>
              </a:ext>
            </a:extLst>
          </p:cNvPr>
          <p:cNvGrpSpPr/>
          <p:nvPr/>
        </p:nvGrpSpPr>
        <p:grpSpPr>
          <a:xfrm>
            <a:off x="3031630" y="674750"/>
            <a:ext cx="2408311" cy="246221"/>
            <a:chOff x="4912502" y="1092509"/>
            <a:chExt cx="2408311" cy="246221"/>
          </a:xfrm>
        </p:grpSpPr>
        <p:cxnSp>
          <p:nvCxnSpPr>
            <p:cNvPr id="474" name="Line">
              <a:extLst>
                <a:ext uri="{FF2B5EF4-FFF2-40B4-BE49-F238E27FC236}">
                  <a16:creationId xmlns:a16="http://schemas.microsoft.com/office/drawing/2014/main" id="{BF5925A3-788D-4752-8E7B-707326F46816}"/>
                </a:ext>
              </a:extLst>
            </p:cNvPr>
            <p:cNvCxnSpPr>
              <a:cxnSpLocks/>
            </p:cNvCxnSpPr>
            <p:nvPr/>
          </p:nvCxnSpPr>
          <p:spPr bwMode="auto">
            <a:xfrm>
              <a:off x="5769752"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cxnSp>
          <p:nvCxnSpPr>
            <p:cNvPr id="472" name="Line">
              <a:extLst>
                <a:ext uri="{FF2B5EF4-FFF2-40B4-BE49-F238E27FC236}">
                  <a16:creationId xmlns:a16="http://schemas.microsoft.com/office/drawing/2014/main" id="{01B0D5B4-3849-4026-93B0-16BE8CB87C51}"/>
                </a:ext>
              </a:extLst>
            </p:cNvPr>
            <p:cNvCxnSpPr>
              <a:cxnSpLocks/>
            </p:cNvCxnSpPr>
            <p:nvPr/>
          </p:nvCxnSpPr>
          <p:spPr bwMode="auto">
            <a:xfrm>
              <a:off x="6570198"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nvGrpSpPr>
            <p:cNvPr id="463" name="그룹 462">
              <a:extLst>
                <a:ext uri="{FF2B5EF4-FFF2-40B4-BE49-F238E27FC236}">
                  <a16:creationId xmlns:a16="http://schemas.microsoft.com/office/drawing/2014/main" id="{22E4206B-88B1-4A07-9494-95816FAD3570}"/>
                </a:ext>
              </a:extLst>
            </p:cNvPr>
            <p:cNvGrpSpPr/>
            <p:nvPr/>
          </p:nvGrpSpPr>
          <p:grpSpPr>
            <a:xfrm>
              <a:off x="4912502" y="1092509"/>
              <a:ext cx="750615" cy="246221"/>
              <a:chOff x="4950344" y="1376914"/>
              <a:chExt cx="1389112" cy="246221"/>
            </a:xfrm>
          </p:grpSpPr>
          <p:sp>
            <p:nvSpPr>
              <p:cNvPr id="467" name="직사각형 466">
                <a:extLst>
                  <a:ext uri="{FF2B5EF4-FFF2-40B4-BE49-F238E27FC236}">
                    <a16:creationId xmlns:a16="http://schemas.microsoft.com/office/drawing/2014/main" id="{CAD2F0A4-33F8-486D-A917-A0F9507D1649}"/>
                  </a:ext>
                </a:extLst>
              </p:cNvPr>
              <p:cNvSpPr/>
              <p:nvPr/>
            </p:nvSpPr>
            <p:spPr>
              <a:xfrm>
                <a:off x="4999376"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녹음목록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468" name="Line">
                <a:extLst>
                  <a:ext uri="{FF2B5EF4-FFF2-40B4-BE49-F238E27FC236}">
                    <a16:creationId xmlns:a16="http://schemas.microsoft.com/office/drawing/2014/main" id="{BFC77140-76D2-4C42-B5B3-BFC00636DFCF}"/>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695" name="그룹 694">
            <a:extLst>
              <a:ext uri="{FF2B5EF4-FFF2-40B4-BE49-F238E27FC236}">
                <a16:creationId xmlns:a16="http://schemas.microsoft.com/office/drawing/2014/main" id="{EF159530-A48C-48F9-834A-0A273BA3AF6D}"/>
              </a:ext>
            </a:extLst>
          </p:cNvPr>
          <p:cNvGrpSpPr/>
          <p:nvPr/>
        </p:nvGrpSpPr>
        <p:grpSpPr>
          <a:xfrm>
            <a:off x="3542802" y="1492832"/>
            <a:ext cx="4169386" cy="216000"/>
            <a:chOff x="3417578" y="2091595"/>
            <a:chExt cx="3840749" cy="214838"/>
          </a:xfrm>
        </p:grpSpPr>
        <p:cxnSp>
          <p:nvCxnSpPr>
            <p:cNvPr id="699" name="Line">
              <a:extLst>
                <a:ext uri="{FF2B5EF4-FFF2-40B4-BE49-F238E27FC236}">
                  <a16:creationId xmlns:a16="http://schemas.microsoft.com/office/drawing/2014/main" id="{3292FD6D-D1DC-4FDB-844E-F320AB63B485}"/>
                </a:ext>
              </a:extLst>
            </p:cNvPr>
            <p:cNvCxnSpPr>
              <a:cxnSpLocks/>
            </p:cNvCxnSpPr>
            <p:nvPr/>
          </p:nvCxnSpPr>
          <p:spPr bwMode="auto">
            <a:xfrm>
              <a:off x="3417578" y="2199014"/>
              <a:ext cx="3840749"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00" name="Password Box">
              <a:extLst>
                <a:ext uri="{FF2B5EF4-FFF2-40B4-BE49-F238E27FC236}">
                  <a16:creationId xmlns:a16="http://schemas.microsoft.com/office/drawing/2014/main" id="{84A5A6BB-C559-40B5-869E-26288C0444C7}"/>
                </a:ext>
              </a:extLst>
            </p:cNvPr>
            <p:cNvSpPr/>
            <p:nvPr/>
          </p:nvSpPr>
          <p:spPr>
            <a:xfrm>
              <a:off x="4521785" y="2091595"/>
              <a:ext cx="1632335" cy="214838"/>
            </a:xfrm>
            <a:prstGeom prst="round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7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grpSp>
        <p:nvGrpSpPr>
          <p:cNvPr id="236" name="그룹 235">
            <a:extLst>
              <a:ext uri="{FF2B5EF4-FFF2-40B4-BE49-F238E27FC236}">
                <a16:creationId xmlns:a16="http://schemas.microsoft.com/office/drawing/2014/main" id="{C0CB1C17-1852-4A90-989F-4BF0A0EABD34}"/>
              </a:ext>
            </a:extLst>
          </p:cNvPr>
          <p:cNvGrpSpPr/>
          <p:nvPr/>
        </p:nvGrpSpPr>
        <p:grpSpPr>
          <a:xfrm>
            <a:off x="3087662" y="6191627"/>
            <a:ext cx="707835" cy="215444"/>
            <a:chOff x="4513261" y="1880860"/>
            <a:chExt cx="707835" cy="215444"/>
          </a:xfrm>
        </p:grpSpPr>
        <p:sp>
          <p:nvSpPr>
            <p:cNvPr id="237" name="직사각형 236">
              <a:extLst>
                <a:ext uri="{FF2B5EF4-FFF2-40B4-BE49-F238E27FC236}">
                  <a16:creationId xmlns:a16="http://schemas.microsoft.com/office/drawing/2014/main" id="{F12E34A6-E72C-4FF1-A526-7113E386A7C7}"/>
                </a:ext>
              </a:extLst>
            </p:cNvPr>
            <p:cNvSpPr/>
            <p:nvPr/>
          </p:nvSpPr>
          <p:spPr>
            <a:xfrm>
              <a:off x="4626061" y="1880860"/>
              <a:ext cx="595035" cy="215444"/>
            </a:xfrm>
            <a:prstGeom prst="rect">
              <a:avLst/>
            </a:prstGeom>
          </p:spPr>
          <p:txBody>
            <a:bodyPr wrap="none" anchor="ctr">
              <a:spAutoFit/>
            </a:bodyPr>
            <a:lstStyle/>
            <a:p>
              <a:pPr marL="0" marR="0" lvl="0" indent="0" algn="l"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전체선택</a:t>
              </a:r>
              <a:endParaRPr kumimoji="1" lang="en-US" altLang="ko-KR"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238" name="그룹 237">
              <a:extLst>
                <a:ext uri="{FF2B5EF4-FFF2-40B4-BE49-F238E27FC236}">
                  <a16:creationId xmlns:a16="http://schemas.microsoft.com/office/drawing/2014/main" id="{E56FD0B7-4755-4831-B6B1-3E3BE9A59F7C}"/>
                </a:ext>
              </a:extLst>
            </p:cNvPr>
            <p:cNvGrpSpPr/>
            <p:nvPr/>
          </p:nvGrpSpPr>
          <p:grpSpPr>
            <a:xfrm>
              <a:off x="4513261" y="1912982"/>
              <a:ext cx="151200" cy="151200"/>
              <a:chOff x="5725761" y="2839393"/>
              <a:chExt cx="219691" cy="219691"/>
            </a:xfrm>
          </p:grpSpPr>
          <p:sp>
            <p:nvSpPr>
              <p:cNvPr id="239" name="자유형: 도형 238">
                <a:extLst>
                  <a:ext uri="{FF2B5EF4-FFF2-40B4-BE49-F238E27FC236}">
                    <a16:creationId xmlns:a16="http://schemas.microsoft.com/office/drawing/2014/main" id="{8C32EDD0-1F77-42B0-8DA5-173E65DF7F74}"/>
                  </a:ext>
                </a:extLst>
              </p:cNvPr>
              <p:cNvSpPr/>
              <p:nvPr/>
            </p:nvSpPr>
            <p:spPr>
              <a:xfrm>
                <a:off x="5725761" y="2839393"/>
                <a:ext cx="219691" cy="219691"/>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0" name="자유형: 도형 239">
                <a:extLst>
                  <a:ext uri="{FF2B5EF4-FFF2-40B4-BE49-F238E27FC236}">
                    <a16:creationId xmlns:a16="http://schemas.microsoft.com/office/drawing/2014/main" id="{B2572155-767B-4211-B38F-DBE7658437F9}"/>
                  </a:ext>
                </a:extLst>
              </p:cNvPr>
              <p:cNvSpPr/>
              <p:nvPr/>
            </p:nvSpPr>
            <p:spPr>
              <a:xfrm>
                <a:off x="5763833" y="2889487"/>
                <a:ext cx="143555" cy="109426"/>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773" name="그룹 772">
            <a:extLst>
              <a:ext uri="{FF2B5EF4-FFF2-40B4-BE49-F238E27FC236}">
                <a16:creationId xmlns:a16="http://schemas.microsoft.com/office/drawing/2014/main" id="{0EF74409-C109-4FA8-98FC-81D4021538DF}"/>
              </a:ext>
            </a:extLst>
          </p:cNvPr>
          <p:cNvGrpSpPr/>
          <p:nvPr/>
        </p:nvGrpSpPr>
        <p:grpSpPr>
          <a:xfrm>
            <a:off x="7581666" y="6191627"/>
            <a:ext cx="619087" cy="215444"/>
            <a:chOff x="8699500" y="6174548"/>
            <a:chExt cx="619087" cy="215444"/>
          </a:xfrm>
        </p:grpSpPr>
        <p:sp>
          <p:nvSpPr>
            <p:cNvPr id="774" name="직사각형 773">
              <a:extLst>
                <a:ext uri="{FF2B5EF4-FFF2-40B4-BE49-F238E27FC236}">
                  <a16:creationId xmlns:a16="http://schemas.microsoft.com/office/drawing/2014/main" id="{D2657426-A2E3-4077-9D9C-2E88DA583105}"/>
                </a:ext>
              </a:extLst>
            </p:cNvPr>
            <p:cNvSpPr/>
            <p:nvPr/>
          </p:nvSpPr>
          <p:spPr>
            <a:xfrm>
              <a:off x="8699500" y="6174548"/>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삭제 </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775" name="Trash">
              <a:extLst>
                <a:ext uri="{FF2B5EF4-FFF2-40B4-BE49-F238E27FC236}">
                  <a16:creationId xmlns:a16="http://schemas.microsoft.com/office/drawing/2014/main" id="{1620FD7A-CFE9-4927-9B66-4673D0D91117}"/>
                </a:ext>
              </a:extLst>
            </p:cNvPr>
            <p:cNvSpPr>
              <a:spLocks noChangeAspect="1" noEditPoints="1"/>
            </p:cNvSpPr>
            <p:nvPr/>
          </p:nvSpPr>
          <p:spPr bwMode="auto">
            <a:xfrm flipH="1">
              <a:off x="8775889" y="6222141"/>
              <a:ext cx="108000" cy="129348"/>
            </a:xfrm>
            <a:custGeom>
              <a:avLst/>
              <a:gdLst>
                <a:gd name="T0" fmla="*/ 488 w 1194"/>
                <a:gd name="T1" fmla="*/ 0 h 1414"/>
                <a:gd name="T2" fmla="*/ 366 w 1194"/>
                <a:gd name="T3" fmla="*/ 42 h 1414"/>
                <a:gd name="T4" fmla="*/ 324 w 1194"/>
                <a:gd name="T5" fmla="*/ 166 h 1414"/>
                <a:gd name="T6" fmla="*/ 108 w 1194"/>
                <a:gd name="T7" fmla="*/ 166 h 1414"/>
                <a:gd name="T8" fmla="*/ 54 w 1194"/>
                <a:gd name="T9" fmla="*/ 220 h 1414"/>
                <a:gd name="T10" fmla="*/ 0 w 1194"/>
                <a:gd name="T11" fmla="*/ 220 h 1414"/>
                <a:gd name="T12" fmla="*/ 0 w 1194"/>
                <a:gd name="T13" fmla="*/ 329 h 1414"/>
                <a:gd name="T14" fmla="*/ 1194 w 1194"/>
                <a:gd name="T15" fmla="*/ 329 h 1414"/>
                <a:gd name="T16" fmla="*/ 1194 w 1194"/>
                <a:gd name="T17" fmla="*/ 220 h 1414"/>
                <a:gd name="T18" fmla="*/ 1139 w 1194"/>
                <a:gd name="T19" fmla="*/ 220 h 1414"/>
                <a:gd name="T20" fmla="*/ 1085 w 1194"/>
                <a:gd name="T21" fmla="*/ 166 h 1414"/>
                <a:gd name="T22" fmla="*/ 871 w 1194"/>
                <a:gd name="T23" fmla="*/ 166 h 1414"/>
                <a:gd name="T24" fmla="*/ 827 w 1194"/>
                <a:gd name="T25" fmla="*/ 42 h 1414"/>
                <a:gd name="T26" fmla="*/ 705 w 1194"/>
                <a:gd name="T27" fmla="*/ 0 h 1414"/>
                <a:gd name="T28" fmla="*/ 488 w 1194"/>
                <a:gd name="T29" fmla="*/ 0 h 1414"/>
                <a:gd name="T30" fmla="*/ 488 w 1194"/>
                <a:gd name="T31" fmla="*/ 113 h 1414"/>
                <a:gd name="T32" fmla="*/ 705 w 1194"/>
                <a:gd name="T33" fmla="*/ 113 h 1414"/>
                <a:gd name="T34" fmla="*/ 749 w 1194"/>
                <a:gd name="T35" fmla="*/ 122 h 1414"/>
                <a:gd name="T36" fmla="*/ 758 w 1194"/>
                <a:gd name="T37" fmla="*/ 166 h 1414"/>
                <a:gd name="T38" fmla="*/ 437 w 1194"/>
                <a:gd name="T39" fmla="*/ 166 h 1414"/>
                <a:gd name="T40" fmla="*/ 446 w 1194"/>
                <a:gd name="T41" fmla="*/ 122 h 1414"/>
                <a:gd name="T42" fmla="*/ 488 w 1194"/>
                <a:gd name="T43" fmla="*/ 113 h 1414"/>
                <a:gd name="T44" fmla="*/ 108 w 1194"/>
                <a:gd name="T45" fmla="*/ 383 h 1414"/>
                <a:gd name="T46" fmla="*/ 108 w 1194"/>
                <a:gd name="T47" fmla="*/ 1251 h 1414"/>
                <a:gd name="T48" fmla="*/ 271 w 1194"/>
                <a:gd name="T49" fmla="*/ 1414 h 1414"/>
                <a:gd name="T50" fmla="*/ 922 w 1194"/>
                <a:gd name="T51" fmla="*/ 1414 h 1414"/>
                <a:gd name="T52" fmla="*/ 1085 w 1194"/>
                <a:gd name="T53" fmla="*/ 1251 h 1414"/>
                <a:gd name="T54" fmla="*/ 1085 w 1194"/>
                <a:gd name="T55" fmla="*/ 383 h 1414"/>
                <a:gd name="T56" fmla="*/ 108 w 1194"/>
                <a:gd name="T57" fmla="*/ 383 h 1414"/>
                <a:gd name="T58" fmla="*/ 325 w 1194"/>
                <a:gd name="T59" fmla="*/ 546 h 1414"/>
                <a:gd name="T60" fmla="*/ 434 w 1194"/>
                <a:gd name="T61" fmla="*/ 546 h 1414"/>
                <a:gd name="T62" fmla="*/ 434 w 1194"/>
                <a:gd name="T63" fmla="*/ 1197 h 1414"/>
                <a:gd name="T64" fmla="*/ 325 w 1194"/>
                <a:gd name="T65" fmla="*/ 1197 h 1414"/>
                <a:gd name="T66" fmla="*/ 325 w 1194"/>
                <a:gd name="T67" fmla="*/ 546 h 1414"/>
                <a:gd name="T68" fmla="*/ 542 w 1194"/>
                <a:gd name="T69" fmla="*/ 546 h 1414"/>
                <a:gd name="T70" fmla="*/ 651 w 1194"/>
                <a:gd name="T71" fmla="*/ 546 h 1414"/>
                <a:gd name="T72" fmla="*/ 651 w 1194"/>
                <a:gd name="T73" fmla="*/ 1197 h 1414"/>
                <a:gd name="T74" fmla="*/ 542 w 1194"/>
                <a:gd name="T75" fmla="*/ 1197 h 1414"/>
                <a:gd name="T76" fmla="*/ 542 w 1194"/>
                <a:gd name="T77" fmla="*/ 546 h 1414"/>
                <a:gd name="T78" fmla="*/ 759 w 1194"/>
                <a:gd name="T79" fmla="*/ 546 h 1414"/>
                <a:gd name="T80" fmla="*/ 868 w 1194"/>
                <a:gd name="T81" fmla="*/ 546 h 1414"/>
                <a:gd name="T82" fmla="*/ 868 w 1194"/>
                <a:gd name="T83" fmla="*/ 1197 h 1414"/>
                <a:gd name="T84" fmla="*/ 759 w 1194"/>
                <a:gd name="T85" fmla="*/ 1197 h 1414"/>
                <a:gd name="T86" fmla="*/ 759 w 1194"/>
                <a:gd name="T87" fmla="*/ 546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94" h="1414">
                  <a:moveTo>
                    <a:pt x="488" y="0"/>
                  </a:moveTo>
                  <a:cubicBezTo>
                    <a:pt x="443" y="0"/>
                    <a:pt x="398" y="10"/>
                    <a:pt x="366" y="42"/>
                  </a:cubicBezTo>
                  <a:cubicBezTo>
                    <a:pt x="334" y="74"/>
                    <a:pt x="324" y="119"/>
                    <a:pt x="324" y="166"/>
                  </a:cubicBezTo>
                  <a:lnTo>
                    <a:pt x="108" y="166"/>
                  </a:lnTo>
                  <a:cubicBezTo>
                    <a:pt x="78" y="166"/>
                    <a:pt x="54" y="190"/>
                    <a:pt x="54" y="220"/>
                  </a:cubicBezTo>
                  <a:lnTo>
                    <a:pt x="0" y="220"/>
                  </a:lnTo>
                  <a:lnTo>
                    <a:pt x="0" y="329"/>
                  </a:lnTo>
                  <a:lnTo>
                    <a:pt x="1194" y="329"/>
                  </a:lnTo>
                  <a:lnTo>
                    <a:pt x="1194" y="220"/>
                  </a:lnTo>
                  <a:lnTo>
                    <a:pt x="1139" y="220"/>
                  </a:lnTo>
                  <a:cubicBezTo>
                    <a:pt x="1139" y="190"/>
                    <a:pt x="1115" y="166"/>
                    <a:pt x="1085" y="166"/>
                  </a:cubicBezTo>
                  <a:lnTo>
                    <a:pt x="871" y="166"/>
                  </a:lnTo>
                  <a:cubicBezTo>
                    <a:pt x="871" y="119"/>
                    <a:pt x="859" y="74"/>
                    <a:pt x="827" y="42"/>
                  </a:cubicBezTo>
                  <a:cubicBezTo>
                    <a:pt x="795" y="10"/>
                    <a:pt x="750" y="0"/>
                    <a:pt x="705" y="0"/>
                  </a:cubicBezTo>
                  <a:lnTo>
                    <a:pt x="488" y="0"/>
                  </a:lnTo>
                  <a:close/>
                  <a:moveTo>
                    <a:pt x="488" y="113"/>
                  </a:moveTo>
                  <a:lnTo>
                    <a:pt x="705" y="113"/>
                  </a:lnTo>
                  <a:cubicBezTo>
                    <a:pt x="735" y="113"/>
                    <a:pt x="746" y="119"/>
                    <a:pt x="749" y="122"/>
                  </a:cubicBezTo>
                  <a:cubicBezTo>
                    <a:pt x="753" y="125"/>
                    <a:pt x="758" y="136"/>
                    <a:pt x="758" y="166"/>
                  </a:cubicBezTo>
                  <a:lnTo>
                    <a:pt x="437" y="166"/>
                  </a:lnTo>
                  <a:cubicBezTo>
                    <a:pt x="437" y="136"/>
                    <a:pt x="442" y="125"/>
                    <a:pt x="446" y="122"/>
                  </a:cubicBezTo>
                  <a:cubicBezTo>
                    <a:pt x="449" y="119"/>
                    <a:pt x="458" y="113"/>
                    <a:pt x="488" y="113"/>
                  </a:cubicBezTo>
                  <a:close/>
                  <a:moveTo>
                    <a:pt x="108" y="383"/>
                  </a:moveTo>
                  <a:lnTo>
                    <a:pt x="108" y="1251"/>
                  </a:lnTo>
                  <a:cubicBezTo>
                    <a:pt x="108" y="1341"/>
                    <a:pt x="181" y="1414"/>
                    <a:pt x="271" y="1414"/>
                  </a:cubicBezTo>
                  <a:lnTo>
                    <a:pt x="922" y="1414"/>
                  </a:lnTo>
                  <a:cubicBezTo>
                    <a:pt x="1012" y="1414"/>
                    <a:pt x="1085" y="1341"/>
                    <a:pt x="1085" y="1251"/>
                  </a:cubicBezTo>
                  <a:lnTo>
                    <a:pt x="1085" y="383"/>
                  </a:lnTo>
                  <a:lnTo>
                    <a:pt x="108" y="383"/>
                  </a:lnTo>
                  <a:close/>
                  <a:moveTo>
                    <a:pt x="325" y="546"/>
                  </a:moveTo>
                  <a:lnTo>
                    <a:pt x="434" y="546"/>
                  </a:lnTo>
                  <a:lnTo>
                    <a:pt x="434" y="1197"/>
                  </a:lnTo>
                  <a:lnTo>
                    <a:pt x="325" y="1197"/>
                  </a:lnTo>
                  <a:lnTo>
                    <a:pt x="325" y="546"/>
                  </a:lnTo>
                  <a:close/>
                  <a:moveTo>
                    <a:pt x="542" y="546"/>
                  </a:moveTo>
                  <a:lnTo>
                    <a:pt x="651" y="546"/>
                  </a:lnTo>
                  <a:lnTo>
                    <a:pt x="651" y="1197"/>
                  </a:lnTo>
                  <a:lnTo>
                    <a:pt x="542" y="1197"/>
                  </a:lnTo>
                  <a:lnTo>
                    <a:pt x="542" y="546"/>
                  </a:lnTo>
                  <a:close/>
                  <a:moveTo>
                    <a:pt x="759" y="546"/>
                  </a:moveTo>
                  <a:lnTo>
                    <a:pt x="868" y="546"/>
                  </a:lnTo>
                  <a:lnTo>
                    <a:pt x="868" y="1197"/>
                  </a:lnTo>
                  <a:lnTo>
                    <a:pt x="759" y="1197"/>
                  </a:lnTo>
                  <a:lnTo>
                    <a:pt x="759" y="546"/>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sp>
        <p:nvSpPr>
          <p:cNvPr id="44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A4032DE-1F53-4FCB-9C0D-C5AB57EF0459}"/>
              </a:ext>
            </a:extLst>
          </p:cNvPr>
          <p:cNvSpPr/>
          <p:nvPr>
            <p:custDataLst>
              <p:tags r:id="rId3"/>
            </p:custDataLst>
          </p:nvPr>
        </p:nvSpPr>
        <p:spPr>
          <a:xfrm>
            <a:off x="260573" y="626973"/>
            <a:ext cx="2673416" cy="1818501"/>
          </a:xfrm>
          <a:prstGeom prst="roundRect">
            <a:avLst>
              <a:gd name="adj" fmla="val 12444"/>
            </a:avLst>
          </a:prstGeom>
          <a:solidFill>
            <a:schemeClr val="bg1">
              <a:lumMod val="95000"/>
            </a:schemeClr>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4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230AFC1-9118-4975-8477-6338E21A1DE0}"/>
              </a:ext>
            </a:extLst>
          </p:cNvPr>
          <p:cNvSpPr/>
          <p:nvPr>
            <p:custDataLst>
              <p:tags r:id="rId4"/>
            </p:custDataLst>
          </p:nvPr>
        </p:nvSpPr>
        <p:spPr>
          <a:xfrm>
            <a:off x="260573" y="623076"/>
            <a:ext cx="2673416" cy="1952451"/>
          </a:xfrm>
          <a:prstGeom prst="roundRect">
            <a:avLst>
              <a:gd name="adj" fmla="val 0"/>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4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FA65EAB0-286D-49A2-9563-008D39CBE4D3}"/>
              </a:ext>
            </a:extLst>
          </p:cNvPr>
          <p:cNvSpPr/>
          <p:nvPr>
            <p:custDataLst>
              <p:tags r:id="rId5"/>
            </p:custDataLst>
          </p:nvPr>
        </p:nvSpPr>
        <p:spPr>
          <a:xfrm>
            <a:off x="368445" y="1252732"/>
            <a:ext cx="2469664" cy="1249537"/>
          </a:xfrm>
          <a:prstGeom prst="roundRect">
            <a:avLst>
              <a:gd name="adj" fmla="val 7332"/>
            </a:avLst>
          </a:prstGeom>
          <a:solidFill>
            <a:schemeClr val="bg1"/>
          </a:solidFill>
          <a:ln w="63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lang="en-US" altLang="ko-KR" sz="700" dirty="0">
              <a:solidFill>
                <a:srgbClr val="000000"/>
              </a:solidFill>
              <a:latin typeface="Segoe UI" panose="020B0502040204020203" pitchFamily="34" charset="0"/>
              <a:cs typeface="Segoe UI" panose="020B0502040204020203" pitchFamily="34" charset="0"/>
            </a:endParaRPr>
          </a:p>
        </p:txBody>
      </p:sp>
      <p:cxnSp>
        <p:nvCxnSpPr>
          <p:cNvPr id="469" name="Line">
            <a:extLst>
              <a:ext uri="{FF2B5EF4-FFF2-40B4-BE49-F238E27FC236}">
                <a16:creationId xmlns:a16="http://schemas.microsoft.com/office/drawing/2014/main" id="{C3A2C1A8-4573-4277-9A4A-B45CDAEBBBB4}"/>
              </a:ext>
            </a:extLst>
          </p:cNvPr>
          <p:cNvCxnSpPr>
            <a:cxnSpLocks/>
          </p:cNvCxnSpPr>
          <p:nvPr/>
        </p:nvCxnSpPr>
        <p:spPr bwMode="auto">
          <a:xfrm>
            <a:off x="260717" y="1147421"/>
            <a:ext cx="2673127"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70" name="그룹 469">
            <a:extLst>
              <a:ext uri="{FF2B5EF4-FFF2-40B4-BE49-F238E27FC236}">
                <a16:creationId xmlns:a16="http://schemas.microsoft.com/office/drawing/2014/main" id="{4FDA80F3-E96B-4922-A05F-D23230ED3DE8}"/>
              </a:ext>
            </a:extLst>
          </p:cNvPr>
          <p:cNvGrpSpPr/>
          <p:nvPr/>
        </p:nvGrpSpPr>
        <p:grpSpPr>
          <a:xfrm>
            <a:off x="271148" y="641709"/>
            <a:ext cx="1021433" cy="407077"/>
            <a:chOff x="2216054" y="996662"/>
            <a:chExt cx="1188520" cy="473667"/>
          </a:xfrm>
        </p:grpSpPr>
        <p:sp>
          <p:nvSpPr>
            <p:cNvPr id="471" name="직사각형 470">
              <a:extLst>
                <a:ext uri="{FF2B5EF4-FFF2-40B4-BE49-F238E27FC236}">
                  <a16:creationId xmlns:a16="http://schemas.microsoft.com/office/drawing/2014/main" id="{60F8B487-A202-4D53-9181-B746C83C1B99}"/>
                </a:ext>
              </a:extLst>
            </p:cNvPr>
            <p:cNvSpPr/>
            <p:nvPr/>
          </p:nvSpPr>
          <p:spPr>
            <a:xfrm>
              <a:off x="2216054" y="996662"/>
              <a:ext cx="932986" cy="268592"/>
            </a:xfrm>
            <a:prstGeom prst="rect">
              <a:avLst/>
            </a:prstGeom>
          </p:spPr>
          <p:txBody>
            <a:bodyPr wrap="none" anchor="ctr">
              <a:spAutoFit/>
            </a:bodyPr>
            <a:lstStyle/>
            <a:p>
              <a:pPr lvl="0">
                <a:defRPr/>
              </a:pPr>
              <a:r>
                <a:rPr kumimoji="1" lang="ko-KR" altLang="en-US" sz="900" b="1" kern="1200" dirty="0" err="1">
                  <a:solidFill>
                    <a:srgbClr val="464646"/>
                  </a:solidFill>
                  <a:latin typeface="맑은 고딕"/>
                  <a:ea typeface="맑은 고딕" panose="020B0503020000020004" pitchFamily="50" charset="-127"/>
                </a:rPr>
                <a:t>장놀부</a:t>
              </a:r>
              <a:r>
                <a:rPr kumimoji="1" lang="en-US" altLang="ko-KR" sz="900" b="1" kern="1200" dirty="0">
                  <a:solidFill>
                    <a:srgbClr val="464646"/>
                  </a:solidFill>
                  <a:latin typeface="맑은 고딕"/>
                  <a:ea typeface="맑은 고딕" panose="020B0503020000020004" pitchFamily="50" charset="-127"/>
                </a:rPr>
                <a:t> </a:t>
              </a:r>
              <a:r>
                <a:rPr kumimoji="1" lang="ko-KR" altLang="en-US" sz="900" b="1" kern="1200" dirty="0">
                  <a:solidFill>
                    <a:srgbClr val="464646"/>
                  </a:solidFill>
                  <a:latin typeface="맑은 고딕"/>
                  <a:ea typeface="맑은 고딕" panose="020B0503020000020004" pitchFamily="50" charset="-127"/>
                </a:rPr>
                <a:t>사장</a:t>
              </a:r>
            </a:p>
          </p:txBody>
        </p:sp>
        <p:sp>
          <p:nvSpPr>
            <p:cNvPr id="473" name="직사각형 472">
              <a:extLst>
                <a:ext uri="{FF2B5EF4-FFF2-40B4-BE49-F238E27FC236}">
                  <a16:creationId xmlns:a16="http://schemas.microsoft.com/office/drawing/2014/main" id="{97CF86A0-AFCB-463C-A582-EF495549941F}"/>
                </a:ext>
              </a:extLst>
            </p:cNvPr>
            <p:cNvSpPr/>
            <p:nvPr/>
          </p:nvSpPr>
          <p:spPr>
            <a:xfrm>
              <a:off x="2216054" y="1201737"/>
              <a:ext cx="1188520" cy="268592"/>
            </a:xfrm>
            <a:prstGeom prst="rect">
              <a:avLst/>
            </a:prstGeom>
          </p:spPr>
          <p:txBody>
            <a:bodyPr wrap="none" anchor="ctr">
              <a:spAutoFit/>
            </a:bodyPr>
            <a:lstStyle/>
            <a:p>
              <a:pPr lvl="0">
                <a:defRPr/>
              </a:pPr>
              <a:r>
                <a:rPr kumimoji="1" lang="en-US" altLang="ko-KR" sz="900" b="1" kern="1200" dirty="0">
                  <a:solidFill>
                    <a:srgbClr val="464646"/>
                  </a:solidFill>
                  <a:latin typeface="맑은 고딕"/>
                  <a:ea typeface="맑은 고딕" panose="020B0503020000020004" pitchFamily="50" charset="-127"/>
                </a:rPr>
                <a:t>010-1234-5678</a:t>
              </a:r>
              <a:endParaRPr kumimoji="1" lang="ko-KR" altLang="en-US" sz="900" b="1" kern="1200" dirty="0">
                <a:solidFill>
                  <a:srgbClr val="464646"/>
                </a:solidFill>
                <a:latin typeface="맑은 고딕"/>
                <a:ea typeface="맑은 고딕" panose="020B0503020000020004" pitchFamily="50" charset="-127"/>
              </a:endParaRPr>
            </a:p>
          </p:txBody>
        </p:sp>
      </p:grpSp>
      <p:sp>
        <p:nvSpPr>
          <p:cNvPr id="487" name="직사각형 486">
            <a:extLst>
              <a:ext uri="{FF2B5EF4-FFF2-40B4-BE49-F238E27FC236}">
                <a16:creationId xmlns:a16="http://schemas.microsoft.com/office/drawing/2014/main" id="{0AB26DD2-271A-4DCA-AF81-D77C2A5EF07F}"/>
              </a:ext>
            </a:extLst>
          </p:cNvPr>
          <p:cNvSpPr/>
          <p:nvPr/>
        </p:nvSpPr>
        <p:spPr>
          <a:xfrm>
            <a:off x="397562" y="1324956"/>
            <a:ext cx="1710725" cy="215444"/>
          </a:xfrm>
          <a:prstGeom prst="rect">
            <a:avLst/>
          </a:prstGeom>
        </p:spPr>
        <p:txBody>
          <a:bodyPr wrap="none" anchor="ctr">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20200826092924_01032513568</a:t>
            </a:r>
          </a:p>
        </p:txBody>
      </p:sp>
      <p:cxnSp>
        <p:nvCxnSpPr>
          <p:cNvPr id="496" name="Line">
            <a:extLst>
              <a:ext uri="{FF2B5EF4-FFF2-40B4-BE49-F238E27FC236}">
                <a16:creationId xmlns:a16="http://schemas.microsoft.com/office/drawing/2014/main" id="{325F0BFF-523B-4BD2-B38C-8A948FA2DC23}"/>
              </a:ext>
            </a:extLst>
          </p:cNvPr>
          <p:cNvCxnSpPr>
            <a:cxnSpLocks/>
          </p:cNvCxnSpPr>
          <p:nvPr/>
        </p:nvCxnSpPr>
        <p:spPr bwMode="auto">
          <a:xfrm>
            <a:off x="435351" y="1612627"/>
            <a:ext cx="2351362"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33" name="Download">
            <a:extLst>
              <a:ext uri="{FF2B5EF4-FFF2-40B4-BE49-F238E27FC236}">
                <a16:creationId xmlns:a16="http://schemas.microsoft.com/office/drawing/2014/main" id="{45EE4A54-F851-4CE1-99A9-801C7F8C9505}"/>
              </a:ext>
            </a:extLst>
          </p:cNvPr>
          <p:cNvSpPr>
            <a:spLocks noChangeAspect="1" noEditPoints="1"/>
          </p:cNvSpPr>
          <p:nvPr/>
        </p:nvSpPr>
        <p:spPr bwMode="auto">
          <a:xfrm>
            <a:off x="2616252" y="1356882"/>
            <a:ext cx="145794" cy="145792"/>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nvGrpSpPr>
          <p:cNvPr id="751" name="그룹 750">
            <a:extLst>
              <a:ext uri="{FF2B5EF4-FFF2-40B4-BE49-F238E27FC236}">
                <a16:creationId xmlns:a16="http://schemas.microsoft.com/office/drawing/2014/main" id="{213D111E-55FB-4666-86F4-5AAF0E87BE14}"/>
              </a:ext>
            </a:extLst>
          </p:cNvPr>
          <p:cNvGrpSpPr/>
          <p:nvPr/>
        </p:nvGrpSpPr>
        <p:grpSpPr>
          <a:xfrm>
            <a:off x="1241962" y="1920003"/>
            <a:ext cx="645360" cy="163884"/>
            <a:chOff x="2451368" y="2849761"/>
            <a:chExt cx="337897" cy="85805"/>
          </a:xfrm>
          <a:solidFill>
            <a:schemeClr val="bg1">
              <a:lumMod val="75000"/>
            </a:schemeClr>
          </a:solidFill>
        </p:grpSpPr>
        <p:pic>
          <p:nvPicPr>
            <p:cNvPr id="752" name="그래픽 751" descr="일시 중지">
              <a:extLst>
                <a:ext uri="{FF2B5EF4-FFF2-40B4-BE49-F238E27FC236}">
                  <a16:creationId xmlns:a16="http://schemas.microsoft.com/office/drawing/2014/main" id="{F05E2934-3500-429A-AC22-E27C8BABAFAA}"/>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2451368" y="2849762"/>
              <a:ext cx="85800" cy="85800"/>
            </a:xfrm>
            <a:prstGeom prst="rect">
              <a:avLst/>
            </a:prstGeom>
          </p:spPr>
        </p:pic>
        <p:pic>
          <p:nvPicPr>
            <p:cNvPr id="753" name="그래픽 752" descr="재생">
              <a:extLst>
                <a:ext uri="{FF2B5EF4-FFF2-40B4-BE49-F238E27FC236}">
                  <a16:creationId xmlns:a16="http://schemas.microsoft.com/office/drawing/2014/main" id="{C8567C5D-028D-4A1F-BDE9-DA7BCAE8A383}"/>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2577415" y="2849761"/>
              <a:ext cx="85800" cy="85800"/>
            </a:xfrm>
            <a:prstGeom prst="rect">
              <a:avLst/>
            </a:prstGeom>
          </p:spPr>
        </p:pic>
        <p:pic>
          <p:nvPicPr>
            <p:cNvPr id="754" name="그래픽 753" descr="정지">
              <a:extLst>
                <a:ext uri="{FF2B5EF4-FFF2-40B4-BE49-F238E27FC236}">
                  <a16:creationId xmlns:a16="http://schemas.microsoft.com/office/drawing/2014/main" id="{E29F8335-1A9A-462C-ACFA-68B0B67E8328}"/>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2703465" y="2849766"/>
              <a:ext cx="85800" cy="85800"/>
            </a:xfrm>
            <a:prstGeom prst="rect">
              <a:avLst/>
            </a:prstGeom>
          </p:spPr>
        </p:pic>
      </p:grpSp>
      <p:sp>
        <p:nvSpPr>
          <p:cNvPr id="755" name="직사각형 754">
            <a:extLst>
              <a:ext uri="{FF2B5EF4-FFF2-40B4-BE49-F238E27FC236}">
                <a16:creationId xmlns:a16="http://schemas.microsoft.com/office/drawing/2014/main" id="{E4D6FE74-CBBD-490C-826E-1F897FF5E721}"/>
              </a:ext>
            </a:extLst>
          </p:cNvPr>
          <p:cNvSpPr/>
          <p:nvPr/>
        </p:nvSpPr>
        <p:spPr>
          <a:xfrm>
            <a:off x="389380" y="1660018"/>
            <a:ext cx="385042" cy="184666"/>
          </a:xfrm>
          <a:prstGeom prst="rect">
            <a:avLst/>
          </a:prstGeom>
        </p:spPr>
        <p:txBody>
          <a:bodyPr wrap="none" anchor="ctr">
            <a:spAutoFit/>
          </a:bodyPr>
          <a:lstStyle/>
          <a:p>
            <a:r>
              <a:rPr kumimoji="1" lang="en-US" altLang="ko-KR" sz="600" b="1" kern="1200" dirty="0">
                <a:solidFill>
                  <a:srgbClr val="464646"/>
                </a:solidFill>
                <a:latin typeface="맑은 고딕"/>
                <a:ea typeface="맑은 고딕" panose="020B0503020000020004" pitchFamily="50" charset="-127"/>
              </a:rPr>
              <a:t>00:00</a:t>
            </a:r>
            <a:endParaRPr lang="ko-KR" altLang="en-US" sz="1000" dirty="0"/>
          </a:p>
        </p:txBody>
      </p:sp>
      <p:sp>
        <p:nvSpPr>
          <p:cNvPr id="757" name="직사각형 756">
            <a:extLst>
              <a:ext uri="{FF2B5EF4-FFF2-40B4-BE49-F238E27FC236}">
                <a16:creationId xmlns:a16="http://schemas.microsoft.com/office/drawing/2014/main" id="{586E7C9A-B595-4239-9986-9DAB0C657313}"/>
              </a:ext>
            </a:extLst>
          </p:cNvPr>
          <p:cNvSpPr/>
          <p:nvPr/>
        </p:nvSpPr>
        <p:spPr>
          <a:xfrm>
            <a:off x="2462809" y="1660018"/>
            <a:ext cx="385042" cy="184666"/>
          </a:xfrm>
          <a:prstGeom prst="rect">
            <a:avLst/>
          </a:prstGeom>
        </p:spPr>
        <p:txBody>
          <a:bodyPr wrap="none" anchor="ctr">
            <a:spAutoFit/>
          </a:bodyPr>
          <a:lstStyle/>
          <a:p>
            <a:pPr algn="r"/>
            <a:r>
              <a:rPr kumimoji="1" lang="en-US" altLang="ko-KR" sz="600" b="1" kern="1200" dirty="0">
                <a:solidFill>
                  <a:srgbClr val="464646"/>
                </a:solidFill>
                <a:latin typeface="맑은 고딕"/>
                <a:ea typeface="맑은 고딕" panose="020B0503020000020004" pitchFamily="50" charset="-127"/>
              </a:rPr>
              <a:t>23:22</a:t>
            </a:r>
            <a:endParaRPr lang="ko-KR" altLang="en-US" sz="1000" dirty="0"/>
          </a:p>
        </p:txBody>
      </p:sp>
      <p:grpSp>
        <p:nvGrpSpPr>
          <p:cNvPr id="827" name="그룹 826">
            <a:extLst>
              <a:ext uri="{FF2B5EF4-FFF2-40B4-BE49-F238E27FC236}">
                <a16:creationId xmlns:a16="http://schemas.microsoft.com/office/drawing/2014/main" id="{0173BF8E-F91C-4061-A59E-C8F8BA034959}"/>
              </a:ext>
            </a:extLst>
          </p:cNvPr>
          <p:cNvGrpSpPr/>
          <p:nvPr/>
        </p:nvGrpSpPr>
        <p:grpSpPr>
          <a:xfrm>
            <a:off x="256590" y="2820309"/>
            <a:ext cx="2671101" cy="610483"/>
            <a:chOff x="1263650" y="3351531"/>
            <a:chExt cx="2990757" cy="798829"/>
          </a:xfrm>
        </p:grpSpPr>
        <p:grpSp>
          <p:nvGrpSpPr>
            <p:cNvPr id="864" name="그룹 863">
              <a:extLst>
                <a:ext uri="{FF2B5EF4-FFF2-40B4-BE49-F238E27FC236}">
                  <a16:creationId xmlns:a16="http://schemas.microsoft.com/office/drawing/2014/main" id="{E5F58BC6-6CC5-4255-ABE7-CD9999F27C33}"/>
                </a:ext>
              </a:extLst>
            </p:cNvPr>
            <p:cNvGrpSpPr/>
            <p:nvPr/>
          </p:nvGrpSpPr>
          <p:grpSpPr>
            <a:xfrm>
              <a:off x="1263650" y="3351531"/>
              <a:ext cx="2990757" cy="798829"/>
              <a:chOff x="1263650" y="3930651"/>
              <a:chExt cx="2990757" cy="798829"/>
            </a:xfrm>
          </p:grpSpPr>
          <p:sp>
            <p:nvSpPr>
              <p:cNvPr id="86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04AA47C-1A5D-45E3-B364-2099FBCC7700}"/>
                  </a:ext>
                </a:extLst>
              </p:cNvPr>
              <p:cNvSpPr/>
              <p:nvPr>
                <p:custDataLst>
                  <p:tags r:id="rId13"/>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867" name="그룹 866">
                <a:extLst>
                  <a:ext uri="{FF2B5EF4-FFF2-40B4-BE49-F238E27FC236}">
                    <a16:creationId xmlns:a16="http://schemas.microsoft.com/office/drawing/2014/main" id="{E5CEA6EF-F779-4770-8644-F7FD650E006C}"/>
                  </a:ext>
                </a:extLst>
              </p:cNvPr>
              <p:cNvGrpSpPr/>
              <p:nvPr/>
            </p:nvGrpSpPr>
            <p:grpSpPr>
              <a:xfrm>
                <a:off x="1263650" y="4024784"/>
                <a:ext cx="2990757" cy="579786"/>
                <a:chOff x="1263650" y="4015260"/>
                <a:chExt cx="2990757" cy="579786"/>
              </a:xfrm>
            </p:grpSpPr>
            <p:grpSp>
              <p:nvGrpSpPr>
                <p:cNvPr id="868" name="그룹 867">
                  <a:extLst>
                    <a:ext uri="{FF2B5EF4-FFF2-40B4-BE49-F238E27FC236}">
                      <a16:creationId xmlns:a16="http://schemas.microsoft.com/office/drawing/2014/main" id="{B56987C1-335A-4EC8-BB4F-550476F5D249}"/>
                    </a:ext>
                  </a:extLst>
                </p:cNvPr>
                <p:cNvGrpSpPr/>
                <p:nvPr/>
              </p:nvGrpSpPr>
              <p:grpSpPr>
                <a:xfrm>
                  <a:off x="1263650" y="4015260"/>
                  <a:ext cx="2990757" cy="281912"/>
                  <a:chOff x="1263650" y="3947071"/>
                  <a:chExt cx="2990757" cy="281912"/>
                </a:xfrm>
              </p:grpSpPr>
              <p:sp>
                <p:nvSpPr>
                  <p:cNvPr id="873" name="직사각형 872">
                    <a:extLst>
                      <a:ext uri="{FF2B5EF4-FFF2-40B4-BE49-F238E27FC236}">
                        <a16:creationId xmlns:a16="http://schemas.microsoft.com/office/drawing/2014/main" id="{78644AE3-B1FB-42AF-829D-4197D8357F93}"/>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874" name="직사각형 873">
                    <a:extLst>
                      <a:ext uri="{FF2B5EF4-FFF2-40B4-BE49-F238E27FC236}">
                        <a16:creationId xmlns:a16="http://schemas.microsoft.com/office/drawing/2014/main" id="{9024F425-BF6D-4BFA-A9BF-469931272892}"/>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872" name="직사각형 871">
                  <a:extLst>
                    <a:ext uri="{FF2B5EF4-FFF2-40B4-BE49-F238E27FC236}">
                      <a16:creationId xmlns:a16="http://schemas.microsoft.com/office/drawing/2014/main" id="{1F92F30A-CD50-4F90-ACC7-03DBF006188A}"/>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870" name="Line">
                  <a:extLst>
                    <a:ext uri="{FF2B5EF4-FFF2-40B4-BE49-F238E27FC236}">
                      <a16:creationId xmlns:a16="http://schemas.microsoft.com/office/drawing/2014/main" id="{1DF6CDD4-90FC-43F6-84FE-AC0AED649971}"/>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865" name="Download">
              <a:extLst>
                <a:ext uri="{FF2B5EF4-FFF2-40B4-BE49-F238E27FC236}">
                  <a16:creationId xmlns:a16="http://schemas.microsoft.com/office/drawing/2014/main" id="{3576C7FB-A192-4078-8A1E-7843C14E6CDC}"/>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grpSp>
        <p:nvGrpSpPr>
          <p:cNvPr id="5" name="그룹 4">
            <a:extLst>
              <a:ext uri="{FF2B5EF4-FFF2-40B4-BE49-F238E27FC236}">
                <a16:creationId xmlns:a16="http://schemas.microsoft.com/office/drawing/2014/main" id="{5B9B7870-2BCE-4166-B4D7-9996AEB73308}"/>
              </a:ext>
            </a:extLst>
          </p:cNvPr>
          <p:cNvGrpSpPr/>
          <p:nvPr/>
        </p:nvGrpSpPr>
        <p:grpSpPr>
          <a:xfrm>
            <a:off x="3044582" y="1764325"/>
            <a:ext cx="5165826" cy="454885"/>
            <a:chOff x="4273331" y="1803920"/>
            <a:chExt cx="5165826" cy="454885"/>
          </a:xfrm>
        </p:grpSpPr>
        <p:sp>
          <p:nvSpPr>
            <p:cNvPr id="701" name="Text Box">
              <a:extLst>
                <a:ext uri="{FF2B5EF4-FFF2-40B4-BE49-F238E27FC236}">
                  <a16:creationId xmlns:a16="http://schemas.microsoft.com/office/drawing/2014/main" id="{4AD2DF5F-6A32-4F7A-9987-08719B99252D}"/>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38" name="직사각형 737">
              <a:extLst>
                <a:ext uri="{FF2B5EF4-FFF2-40B4-BE49-F238E27FC236}">
                  <a16:creationId xmlns:a16="http://schemas.microsoft.com/office/drawing/2014/main" id="{7E4C21DF-DDFA-4167-B9BB-B25BF5E2843B}"/>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744" name="직사각형 743">
              <a:extLst>
                <a:ext uri="{FF2B5EF4-FFF2-40B4-BE49-F238E27FC236}">
                  <a16:creationId xmlns:a16="http://schemas.microsoft.com/office/drawing/2014/main" id="{526B4571-2F55-499F-882E-6190A1A81E1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55" name="직사각형 354">
              <a:extLst>
                <a:ext uri="{FF2B5EF4-FFF2-40B4-BE49-F238E27FC236}">
                  <a16:creationId xmlns:a16="http://schemas.microsoft.com/office/drawing/2014/main" id="{D86407B6-9CFA-463D-9E8E-974B3E458707}"/>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73" name="직사각형 372">
              <a:extLst>
                <a:ext uri="{FF2B5EF4-FFF2-40B4-BE49-F238E27FC236}">
                  <a16:creationId xmlns:a16="http://schemas.microsoft.com/office/drawing/2014/main" id="{6EA5491E-7E7A-4E06-96EC-670DCB999185}"/>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439" name="Text Box">
              <a:extLst>
                <a:ext uri="{FF2B5EF4-FFF2-40B4-BE49-F238E27FC236}">
                  <a16:creationId xmlns:a16="http://schemas.microsoft.com/office/drawing/2014/main" id="{B8E2BF96-0259-4E7E-B765-FE8F0B12BE66}"/>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0" name="직사각형 439">
              <a:extLst>
                <a:ext uri="{FF2B5EF4-FFF2-40B4-BE49-F238E27FC236}">
                  <a16:creationId xmlns:a16="http://schemas.microsoft.com/office/drawing/2014/main" id="{DF3335E5-B2D4-4135-8547-382AE424F07B}"/>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441" name="직사각형 440">
              <a:extLst>
                <a:ext uri="{FF2B5EF4-FFF2-40B4-BE49-F238E27FC236}">
                  <a16:creationId xmlns:a16="http://schemas.microsoft.com/office/drawing/2014/main" id="{FF028C3F-F882-4EE5-8263-DBB807F5AE73}"/>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2" name="그룹 441">
              <a:extLst>
                <a:ext uri="{FF2B5EF4-FFF2-40B4-BE49-F238E27FC236}">
                  <a16:creationId xmlns:a16="http://schemas.microsoft.com/office/drawing/2014/main" id="{FCDF3672-AAB0-42D1-8A6E-7B58F554F621}"/>
                </a:ext>
              </a:extLst>
            </p:cNvPr>
            <p:cNvGrpSpPr/>
            <p:nvPr/>
          </p:nvGrpSpPr>
          <p:grpSpPr>
            <a:xfrm>
              <a:off x="4392611" y="1909148"/>
              <a:ext cx="502229" cy="246221"/>
              <a:chOff x="4513261" y="2498472"/>
              <a:chExt cx="502229" cy="246221"/>
            </a:xfrm>
          </p:grpSpPr>
          <p:sp>
            <p:nvSpPr>
              <p:cNvPr id="477" name="직사각형 476">
                <a:extLst>
                  <a:ext uri="{FF2B5EF4-FFF2-40B4-BE49-F238E27FC236}">
                    <a16:creationId xmlns:a16="http://schemas.microsoft.com/office/drawing/2014/main" id="{8CE08F70-2C5C-4B55-9E91-FB83E556FB24}"/>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78" name="그룹 477">
                <a:extLst>
                  <a:ext uri="{FF2B5EF4-FFF2-40B4-BE49-F238E27FC236}">
                    <a16:creationId xmlns:a16="http://schemas.microsoft.com/office/drawing/2014/main" id="{64AD5F93-5AB3-4638-A9B5-E4687B8F8F9E}"/>
                  </a:ext>
                </a:extLst>
              </p:cNvPr>
              <p:cNvGrpSpPr/>
              <p:nvPr/>
            </p:nvGrpSpPr>
            <p:grpSpPr>
              <a:xfrm>
                <a:off x="4513261" y="2545982"/>
                <a:ext cx="151200" cy="151200"/>
                <a:chOff x="4513261" y="2545982"/>
                <a:chExt cx="151200" cy="151200"/>
              </a:xfrm>
            </p:grpSpPr>
            <p:sp>
              <p:nvSpPr>
                <p:cNvPr id="479" name="자유형: 도형 478">
                  <a:extLst>
                    <a:ext uri="{FF2B5EF4-FFF2-40B4-BE49-F238E27FC236}">
                      <a16:creationId xmlns:a16="http://schemas.microsoft.com/office/drawing/2014/main" id="{E2EB761A-A096-4CF7-BB32-72A6BFDD8D7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480" name="자유형: 도형 479">
                  <a:extLst>
                    <a:ext uri="{FF2B5EF4-FFF2-40B4-BE49-F238E27FC236}">
                      <a16:creationId xmlns:a16="http://schemas.microsoft.com/office/drawing/2014/main" id="{0FCC7A06-14D6-45C4-A04B-80B08014795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444" name="직사각형 443">
              <a:extLst>
                <a:ext uri="{FF2B5EF4-FFF2-40B4-BE49-F238E27FC236}">
                  <a16:creationId xmlns:a16="http://schemas.microsoft.com/office/drawing/2014/main" id="{3D094F3E-6260-4E0D-8085-6C490A4E7E3F}"/>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899" name="그래픽 898" descr="재생">
              <a:extLst>
                <a:ext uri="{FF2B5EF4-FFF2-40B4-BE49-F238E27FC236}">
                  <a16:creationId xmlns:a16="http://schemas.microsoft.com/office/drawing/2014/main" id="{1951CE93-6CBD-47BD-B648-153ADB11B342}"/>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900" name="Download">
              <a:extLst>
                <a:ext uri="{FF2B5EF4-FFF2-40B4-BE49-F238E27FC236}">
                  <a16:creationId xmlns:a16="http://schemas.microsoft.com/office/drawing/2014/main" id="{ED434DD8-5D94-40CA-96F2-C43C541F7D65}"/>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35" name="그룹 934">
            <a:extLst>
              <a:ext uri="{FF2B5EF4-FFF2-40B4-BE49-F238E27FC236}">
                <a16:creationId xmlns:a16="http://schemas.microsoft.com/office/drawing/2014/main" id="{3CDF3E32-AA21-4C66-82D9-DD6660E936FF}"/>
              </a:ext>
            </a:extLst>
          </p:cNvPr>
          <p:cNvGrpSpPr/>
          <p:nvPr/>
        </p:nvGrpSpPr>
        <p:grpSpPr>
          <a:xfrm>
            <a:off x="3044582" y="2272641"/>
            <a:ext cx="5165826" cy="454885"/>
            <a:chOff x="4273331" y="1803920"/>
            <a:chExt cx="5165826" cy="454885"/>
          </a:xfrm>
        </p:grpSpPr>
        <p:sp>
          <p:nvSpPr>
            <p:cNvPr id="936" name="Text Box">
              <a:extLst>
                <a:ext uri="{FF2B5EF4-FFF2-40B4-BE49-F238E27FC236}">
                  <a16:creationId xmlns:a16="http://schemas.microsoft.com/office/drawing/2014/main" id="{77C94E5B-46BA-4550-8801-17ADE1E5CF72}"/>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37" name="직사각형 936">
              <a:extLst>
                <a:ext uri="{FF2B5EF4-FFF2-40B4-BE49-F238E27FC236}">
                  <a16:creationId xmlns:a16="http://schemas.microsoft.com/office/drawing/2014/main" id="{A8A56E3E-91ED-4654-9468-9B9CAA74CC18}"/>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38" name="직사각형 937">
              <a:extLst>
                <a:ext uri="{FF2B5EF4-FFF2-40B4-BE49-F238E27FC236}">
                  <a16:creationId xmlns:a16="http://schemas.microsoft.com/office/drawing/2014/main" id="{ACFC31CF-F835-4730-8D49-573EC8B4C636}"/>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39" name="직사각형 938">
              <a:extLst>
                <a:ext uri="{FF2B5EF4-FFF2-40B4-BE49-F238E27FC236}">
                  <a16:creationId xmlns:a16="http://schemas.microsoft.com/office/drawing/2014/main" id="{0ED83B0F-2B41-45F4-97D6-2C70C4D22093}"/>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40" name="직사각형 939">
              <a:extLst>
                <a:ext uri="{FF2B5EF4-FFF2-40B4-BE49-F238E27FC236}">
                  <a16:creationId xmlns:a16="http://schemas.microsoft.com/office/drawing/2014/main" id="{002DAE0F-94A6-4B03-8E2C-61690C672267}"/>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41" name="Text Box">
              <a:extLst>
                <a:ext uri="{FF2B5EF4-FFF2-40B4-BE49-F238E27FC236}">
                  <a16:creationId xmlns:a16="http://schemas.microsoft.com/office/drawing/2014/main" id="{D05D2BE7-F02B-4DEC-A984-88D0BB7706F5}"/>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42" name="직사각형 941">
              <a:extLst>
                <a:ext uri="{FF2B5EF4-FFF2-40B4-BE49-F238E27FC236}">
                  <a16:creationId xmlns:a16="http://schemas.microsoft.com/office/drawing/2014/main" id="{A026FA50-91DD-4152-8D56-DF75EEA9A32D}"/>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43" name="직사각형 942">
              <a:extLst>
                <a:ext uri="{FF2B5EF4-FFF2-40B4-BE49-F238E27FC236}">
                  <a16:creationId xmlns:a16="http://schemas.microsoft.com/office/drawing/2014/main" id="{3F56657E-F7C5-4290-867E-88763336297E}"/>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44" name="그룹 943">
              <a:extLst>
                <a:ext uri="{FF2B5EF4-FFF2-40B4-BE49-F238E27FC236}">
                  <a16:creationId xmlns:a16="http://schemas.microsoft.com/office/drawing/2014/main" id="{4A56E039-9771-4D43-8547-AD76AC088BE2}"/>
                </a:ext>
              </a:extLst>
            </p:cNvPr>
            <p:cNvGrpSpPr/>
            <p:nvPr/>
          </p:nvGrpSpPr>
          <p:grpSpPr>
            <a:xfrm>
              <a:off x="4392611" y="1909148"/>
              <a:ext cx="502229" cy="246221"/>
              <a:chOff x="4513261" y="2498472"/>
              <a:chExt cx="502229" cy="246221"/>
            </a:xfrm>
          </p:grpSpPr>
          <p:sp>
            <p:nvSpPr>
              <p:cNvPr id="948" name="직사각형 947">
                <a:extLst>
                  <a:ext uri="{FF2B5EF4-FFF2-40B4-BE49-F238E27FC236}">
                    <a16:creationId xmlns:a16="http://schemas.microsoft.com/office/drawing/2014/main" id="{02FA9C5D-E961-40AE-9D0C-C6E2BA1DEF47}"/>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49" name="그룹 948">
                <a:extLst>
                  <a:ext uri="{FF2B5EF4-FFF2-40B4-BE49-F238E27FC236}">
                    <a16:creationId xmlns:a16="http://schemas.microsoft.com/office/drawing/2014/main" id="{C1B08DE6-A6FB-4DA6-9137-67CA4B4425E6}"/>
                  </a:ext>
                </a:extLst>
              </p:cNvPr>
              <p:cNvGrpSpPr/>
              <p:nvPr/>
            </p:nvGrpSpPr>
            <p:grpSpPr>
              <a:xfrm>
                <a:off x="4513261" y="2545982"/>
                <a:ext cx="151200" cy="151200"/>
                <a:chOff x="4513261" y="2545982"/>
                <a:chExt cx="151200" cy="151200"/>
              </a:xfrm>
            </p:grpSpPr>
            <p:sp>
              <p:nvSpPr>
                <p:cNvPr id="950" name="자유형: 도형 949">
                  <a:extLst>
                    <a:ext uri="{FF2B5EF4-FFF2-40B4-BE49-F238E27FC236}">
                      <a16:creationId xmlns:a16="http://schemas.microsoft.com/office/drawing/2014/main" id="{305A0452-68AB-4186-90FC-4E027DB7A754}"/>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951" name="자유형: 도형 950">
                  <a:extLst>
                    <a:ext uri="{FF2B5EF4-FFF2-40B4-BE49-F238E27FC236}">
                      <a16:creationId xmlns:a16="http://schemas.microsoft.com/office/drawing/2014/main" id="{519EC409-CB53-4C63-B51D-BE0B748E72BF}"/>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45" name="직사각형 944">
              <a:extLst>
                <a:ext uri="{FF2B5EF4-FFF2-40B4-BE49-F238E27FC236}">
                  <a16:creationId xmlns:a16="http://schemas.microsoft.com/office/drawing/2014/main" id="{F342409F-0F2C-4C4D-9D33-803C2D7EF853}"/>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946" name="그래픽 945" descr="재생">
              <a:extLst>
                <a:ext uri="{FF2B5EF4-FFF2-40B4-BE49-F238E27FC236}">
                  <a16:creationId xmlns:a16="http://schemas.microsoft.com/office/drawing/2014/main" id="{F2AC215A-78ED-45E4-9B1A-CEB2C98863C6}"/>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947" name="Download">
              <a:extLst>
                <a:ext uri="{FF2B5EF4-FFF2-40B4-BE49-F238E27FC236}">
                  <a16:creationId xmlns:a16="http://schemas.microsoft.com/office/drawing/2014/main" id="{68037DBE-7010-497A-8E05-8F2C8500D52C}"/>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52" name="그룹 951">
            <a:extLst>
              <a:ext uri="{FF2B5EF4-FFF2-40B4-BE49-F238E27FC236}">
                <a16:creationId xmlns:a16="http://schemas.microsoft.com/office/drawing/2014/main" id="{BEC3133F-1D17-409F-ADD0-CC389D2EB637}"/>
              </a:ext>
            </a:extLst>
          </p:cNvPr>
          <p:cNvGrpSpPr/>
          <p:nvPr/>
        </p:nvGrpSpPr>
        <p:grpSpPr>
          <a:xfrm>
            <a:off x="3044582" y="2780957"/>
            <a:ext cx="5165826" cy="454885"/>
            <a:chOff x="4273331" y="1803920"/>
            <a:chExt cx="5165826" cy="454885"/>
          </a:xfrm>
        </p:grpSpPr>
        <p:sp>
          <p:nvSpPr>
            <p:cNvPr id="953" name="Text Box">
              <a:extLst>
                <a:ext uri="{FF2B5EF4-FFF2-40B4-BE49-F238E27FC236}">
                  <a16:creationId xmlns:a16="http://schemas.microsoft.com/office/drawing/2014/main" id="{494E3B87-CB8F-4DA5-9263-6309F53FE8CC}"/>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54" name="직사각형 953">
              <a:extLst>
                <a:ext uri="{FF2B5EF4-FFF2-40B4-BE49-F238E27FC236}">
                  <a16:creationId xmlns:a16="http://schemas.microsoft.com/office/drawing/2014/main" id="{5FB02AFB-AF2A-4264-8B17-09CB7998FE01}"/>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55" name="직사각형 954">
              <a:extLst>
                <a:ext uri="{FF2B5EF4-FFF2-40B4-BE49-F238E27FC236}">
                  <a16:creationId xmlns:a16="http://schemas.microsoft.com/office/drawing/2014/main" id="{37881F09-1B8F-42E6-BD1E-4EDC7BA112E9}"/>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56" name="직사각형 955">
              <a:extLst>
                <a:ext uri="{FF2B5EF4-FFF2-40B4-BE49-F238E27FC236}">
                  <a16:creationId xmlns:a16="http://schemas.microsoft.com/office/drawing/2014/main" id="{0A4B0CBF-82D6-4B60-8652-D21A9440577D}"/>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57" name="직사각형 956">
              <a:extLst>
                <a:ext uri="{FF2B5EF4-FFF2-40B4-BE49-F238E27FC236}">
                  <a16:creationId xmlns:a16="http://schemas.microsoft.com/office/drawing/2014/main" id="{FAABD37F-D7D6-4C49-A61E-C4A9E569C23A}"/>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58" name="Text Box">
              <a:extLst>
                <a:ext uri="{FF2B5EF4-FFF2-40B4-BE49-F238E27FC236}">
                  <a16:creationId xmlns:a16="http://schemas.microsoft.com/office/drawing/2014/main" id="{5F0A493E-659E-45C2-AD1C-F96AC702BF13}"/>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59" name="직사각형 958">
              <a:extLst>
                <a:ext uri="{FF2B5EF4-FFF2-40B4-BE49-F238E27FC236}">
                  <a16:creationId xmlns:a16="http://schemas.microsoft.com/office/drawing/2014/main" id="{9574790F-B2DF-4658-A420-82189CD14871}"/>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60" name="직사각형 959">
              <a:extLst>
                <a:ext uri="{FF2B5EF4-FFF2-40B4-BE49-F238E27FC236}">
                  <a16:creationId xmlns:a16="http://schemas.microsoft.com/office/drawing/2014/main" id="{ED067EA1-9B17-4C8A-BD1F-933416780700}"/>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61" name="그룹 960">
              <a:extLst>
                <a:ext uri="{FF2B5EF4-FFF2-40B4-BE49-F238E27FC236}">
                  <a16:creationId xmlns:a16="http://schemas.microsoft.com/office/drawing/2014/main" id="{5503BA0B-F1A5-4363-A32F-EA69F8D59B95}"/>
                </a:ext>
              </a:extLst>
            </p:cNvPr>
            <p:cNvGrpSpPr/>
            <p:nvPr/>
          </p:nvGrpSpPr>
          <p:grpSpPr>
            <a:xfrm>
              <a:off x="4392611" y="1909148"/>
              <a:ext cx="502229" cy="246221"/>
              <a:chOff x="4513261" y="2498472"/>
              <a:chExt cx="502229" cy="246221"/>
            </a:xfrm>
          </p:grpSpPr>
          <p:sp>
            <p:nvSpPr>
              <p:cNvPr id="965" name="직사각형 964">
                <a:extLst>
                  <a:ext uri="{FF2B5EF4-FFF2-40B4-BE49-F238E27FC236}">
                    <a16:creationId xmlns:a16="http://schemas.microsoft.com/office/drawing/2014/main" id="{33555038-DBDF-4C59-B2B5-D44FA5A89D4C}"/>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66" name="그룹 965">
                <a:extLst>
                  <a:ext uri="{FF2B5EF4-FFF2-40B4-BE49-F238E27FC236}">
                    <a16:creationId xmlns:a16="http://schemas.microsoft.com/office/drawing/2014/main" id="{FEFA8236-2DEE-426A-B615-5D262ADEF016}"/>
                  </a:ext>
                </a:extLst>
              </p:cNvPr>
              <p:cNvGrpSpPr/>
              <p:nvPr/>
            </p:nvGrpSpPr>
            <p:grpSpPr>
              <a:xfrm>
                <a:off x="4513261" y="2545982"/>
                <a:ext cx="151200" cy="151200"/>
                <a:chOff x="4513261" y="2545982"/>
                <a:chExt cx="151200" cy="151200"/>
              </a:xfrm>
            </p:grpSpPr>
            <p:sp>
              <p:nvSpPr>
                <p:cNvPr id="967" name="자유형: 도형 966">
                  <a:extLst>
                    <a:ext uri="{FF2B5EF4-FFF2-40B4-BE49-F238E27FC236}">
                      <a16:creationId xmlns:a16="http://schemas.microsoft.com/office/drawing/2014/main" id="{1961647A-8B43-463D-B7F1-012F83089CC3}"/>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968" name="자유형: 도형 967">
                  <a:extLst>
                    <a:ext uri="{FF2B5EF4-FFF2-40B4-BE49-F238E27FC236}">
                      <a16:creationId xmlns:a16="http://schemas.microsoft.com/office/drawing/2014/main" id="{A58C7F7A-1DBA-42FD-B54C-944EDB84B85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62" name="직사각형 961">
              <a:extLst>
                <a:ext uri="{FF2B5EF4-FFF2-40B4-BE49-F238E27FC236}">
                  <a16:creationId xmlns:a16="http://schemas.microsoft.com/office/drawing/2014/main" id="{2CFF0C39-6B04-4181-9940-F0BEFEFF2A81}"/>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963" name="그래픽 962" descr="재생">
              <a:extLst>
                <a:ext uri="{FF2B5EF4-FFF2-40B4-BE49-F238E27FC236}">
                  <a16:creationId xmlns:a16="http://schemas.microsoft.com/office/drawing/2014/main" id="{075B4758-AAEA-4749-820D-819E646209AD}"/>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964" name="Download">
              <a:extLst>
                <a:ext uri="{FF2B5EF4-FFF2-40B4-BE49-F238E27FC236}">
                  <a16:creationId xmlns:a16="http://schemas.microsoft.com/office/drawing/2014/main" id="{B4039CB6-ACD9-4217-AD63-C7E13B2EB39E}"/>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69" name="그룹 968">
            <a:extLst>
              <a:ext uri="{FF2B5EF4-FFF2-40B4-BE49-F238E27FC236}">
                <a16:creationId xmlns:a16="http://schemas.microsoft.com/office/drawing/2014/main" id="{24AD6347-71D1-480C-93E8-113C0203B3CB}"/>
              </a:ext>
            </a:extLst>
          </p:cNvPr>
          <p:cNvGrpSpPr/>
          <p:nvPr/>
        </p:nvGrpSpPr>
        <p:grpSpPr>
          <a:xfrm>
            <a:off x="3044582" y="3289273"/>
            <a:ext cx="5165826" cy="454885"/>
            <a:chOff x="4273331" y="1803920"/>
            <a:chExt cx="5165826" cy="454885"/>
          </a:xfrm>
        </p:grpSpPr>
        <p:sp>
          <p:nvSpPr>
            <p:cNvPr id="970" name="Text Box">
              <a:extLst>
                <a:ext uri="{FF2B5EF4-FFF2-40B4-BE49-F238E27FC236}">
                  <a16:creationId xmlns:a16="http://schemas.microsoft.com/office/drawing/2014/main" id="{E61E23DD-5138-4282-B2D7-2A9087BA9848}"/>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71" name="직사각형 970">
              <a:extLst>
                <a:ext uri="{FF2B5EF4-FFF2-40B4-BE49-F238E27FC236}">
                  <a16:creationId xmlns:a16="http://schemas.microsoft.com/office/drawing/2014/main" id="{D390E3ED-4273-4991-8020-885488F07C45}"/>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72" name="직사각형 971">
              <a:extLst>
                <a:ext uri="{FF2B5EF4-FFF2-40B4-BE49-F238E27FC236}">
                  <a16:creationId xmlns:a16="http://schemas.microsoft.com/office/drawing/2014/main" id="{134254CC-FD2C-45BA-A4A3-E34A713A787C}"/>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73" name="직사각형 972">
              <a:extLst>
                <a:ext uri="{FF2B5EF4-FFF2-40B4-BE49-F238E27FC236}">
                  <a16:creationId xmlns:a16="http://schemas.microsoft.com/office/drawing/2014/main" id="{6998CB22-1711-4C92-837F-EBB5114C4BE8}"/>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74" name="직사각형 973">
              <a:extLst>
                <a:ext uri="{FF2B5EF4-FFF2-40B4-BE49-F238E27FC236}">
                  <a16:creationId xmlns:a16="http://schemas.microsoft.com/office/drawing/2014/main" id="{189B2978-4084-4681-BB0D-1FE21CEDA137}"/>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75" name="Text Box">
              <a:extLst>
                <a:ext uri="{FF2B5EF4-FFF2-40B4-BE49-F238E27FC236}">
                  <a16:creationId xmlns:a16="http://schemas.microsoft.com/office/drawing/2014/main" id="{73CDB9CC-7DF0-4C0A-AAA9-C634CF932845}"/>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76" name="직사각형 975">
              <a:extLst>
                <a:ext uri="{FF2B5EF4-FFF2-40B4-BE49-F238E27FC236}">
                  <a16:creationId xmlns:a16="http://schemas.microsoft.com/office/drawing/2014/main" id="{69AF9289-DB1B-4C9A-B7DA-09B32B8DA600}"/>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77" name="직사각형 976">
              <a:extLst>
                <a:ext uri="{FF2B5EF4-FFF2-40B4-BE49-F238E27FC236}">
                  <a16:creationId xmlns:a16="http://schemas.microsoft.com/office/drawing/2014/main" id="{58880A96-44C5-4DA5-B4BE-151031A00DC5}"/>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78" name="그룹 977">
              <a:extLst>
                <a:ext uri="{FF2B5EF4-FFF2-40B4-BE49-F238E27FC236}">
                  <a16:creationId xmlns:a16="http://schemas.microsoft.com/office/drawing/2014/main" id="{8A4D5AEE-E4A1-40A8-9E05-DA10F339B9B1}"/>
                </a:ext>
              </a:extLst>
            </p:cNvPr>
            <p:cNvGrpSpPr/>
            <p:nvPr/>
          </p:nvGrpSpPr>
          <p:grpSpPr>
            <a:xfrm>
              <a:off x="4392611" y="1909148"/>
              <a:ext cx="502229" cy="246221"/>
              <a:chOff x="4513261" y="2498472"/>
              <a:chExt cx="502229" cy="246221"/>
            </a:xfrm>
          </p:grpSpPr>
          <p:sp>
            <p:nvSpPr>
              <p:cNvPr id="982" name="직사각형 981">
                <a:extLst>
                  <a:ext uri="{FF2B5EF4-FFF2-40B4-BE49-F238E27FC236}">
                    <a16:creationId xmlns:a16="http://schemas.microsoft.com/office/drawing/2014/main" id="{760045A6-F955-40B4-9559-ED45A6A9C516}"/>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83" name="그룹 982">
                <a:extLst>
                  <a:ext uri="{FF2B5EF4-FFF2-40B4-BE49-F238E27FC236}">
                    <a16:creationId xmlns:a16="http://schemas.microsoft.com/office/drawing/2014/main" id="{AEF75C10-0E38-471C-9B85-00AE1D5DED0A}"/>
                  </a:ext>
                </a:extLst>
              </p:cNvPr>
              <p:cNvGrpSpPr/>
              <p:nvPr/>
            </p:nvGrpSpPr>
            <p:grpSpPr>
              <a:xfrm>
                <a:off x="4513261" y="2545982"/>
                <a:ext cx="151200" cy="151200"/>
                <a:chOff x="4513261" y="2545982"/>
                <a:chExt cx="151200" cy="151200"/>
              </a:xfrm>
            </p:grpSpPr>
            <p:sp>
              <p:nvSpPr>
                <p:cNvPr id="984" name="자유형: 도형 983">
                  <a:extLst>
                    <a:ext uri="{FF2B5EF4-FFF2-40B4-BE49-F238E27FC236}">
                      <a16:creationId xmlns:a16="http://schemas.microsoft.com/office/drawing/2014/main" id="{DB2E66A4-C772-40CB-A223-8080B77D4853}"/>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985" name="자유형: 도형 984">
                  <a:extLst>
                    <a:ext uri="{FF2B5EF4-FFF2-40B4-BE49-F238E27FC236}">
                      <a16:creationId xmlns:a16="http://schemas.microsoft.com/office/drawing/2014/main" id="{EAB66B3B-8E4C-4D72-9D59-B24D24ABE5DC}"/>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79" name="직사각형 978">
              <a:extLst>
                <a:ext uri="{FF2B5EF4-FFF2-40B4-BE49-F238E27FC236}">
                  <a16:creationId xmlns:a16="http://schemas.microsoft.com/office/drawing/2014/main" id="{E9A51F89-F7DE-4BA0-9EAA-75388FD18A8B}"/>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980" name="그래픽 979" descr="재생">
              <a:extLst>
                <a:ext uri="{FF2B5EF4-FFF2-40B4-BE49-F238E27FC236}">
                  <a16:creationId xmlns:a16="http://schemas.microsoft.com/office/drawing/2014/main" id="{A7DF1982-FB14-44AD-9153-735FC959C5E0}"/>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981" name="Download">
              <a:extLst>
                <a:ext uri="{FF2B5EF4-FFF2-40B4-BE49-F238E27FC236}">
                  <a16:creationId xmlns:a16="http://schemas.microsoft.com/office/drawing/2014/main" id="{A53185FD-874C-4BEA-AACB-73845595EF84}"/>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86" name="그룹 985">
            <a:extLst>
              <a:ext uri="{FF2B5EF4-FFF2-40B4-BE49-F238E27FC236}">
                <a16:creationId xmlns:a16="http://schemas.microsoft.com/office/drawing/2014/main" id="{D7426EC1-7F0F-422C-B499-71FEE3B521AD}"/>
              </a:ext>
            </a:extLst>
          </p:cNvPr>
          <p:cNvGrpSpPr/>
          <p:nvPr/>
        </p:nvGrpSpPr>
        <p:grpSpPr>
          <a:xfrm>
            <a:off x="3044582" y="3797589"/>
            <a:ext cx="5165826" cy="454885"/>
            <a:chOff x="4273331" y="1803920"/>
            <a:chExt cx="5165826" cy="454885"/>
          </a:xfrm>
        </p:grpSpPr>
        <p:sp>
          <p:nvSpPr>
            <p:cNvPr id="987" name="Text Box">
              <a:extLst>
                <a:ext uri="{FF2B5EF4-FFF2-40B4-BE49-F238E27FC236}">
                  <a16:creationId xmlns:a16="http://schemas.microsoft.com/office/drawing/2014/main" id="{8AAF4546-9021-43E3-932C-B899F9B94F94}"/>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88" name="직사각형 987">
              <a:extLst>
                <a:ext uri="{FF2B5EF4-FFF2-40B4-BE49-F238E27FC236}">
                  <a16:creationId xmlns:a16="http://schemas.microsoft.com/office/drawing/2014/main" id="{1748FE7F-21B4-428C-ADCB-06A994CB3B2B}"/>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89" name="직사각형 988">
              <a:extLst>
                <a:ext uri="{FF2B5EF4-FFF2-40B4-BE49-F238E27FC236}">
                  <a16:creationId xmlns:a16="http://schemas.microsoft.com/office/drawing/2014/main" id="{E3CE22CE-74A6-41A7-9C27-2F7492317257}"/>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90" name="직사각형 989">
              <a:extLst>
                <a:ext uri="{FF2B5EF4-FFF2-40B4-BE49-F238E27FC236}">
                  <a16:creationId xmlns:a16="http://schemas.microsoft.com/office/drawing/2014/main" id="{7AE51263-ED59-49DD-89B5-DDF2EE757A9C}"/>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91" name="직사각형 990">
              <a:extLst>
                <a:ext uri="{FF2B5EF4-FFF2-40B4-BE49-F238E27FC236}">
                  <a16:creationId xmlns:a16="http://schemas.microsoft.com/office/drawing/2014/main" id="{6384A08D-099A-427B-BD94-D7CF84C27FC0}"/>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92" name="Text Box">
              <a:extLst>
                <a:ext uri="{FF2B5EF4-FFF2-40B4-BE49-F238E27FC236}">
                  <a16:creationId xmlns:a16="http://schemas.microsoft.com/office/drawing/2014/main" id="{8674EE49-31EC-45AA-A286-09EAFDFC0688}"/>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93" name="직사각형 992">
              <a:extLst>
                <a:ext uri="{FF2B5EF4-FFF2-40B4-BE49-F238E27FC236}">
                  <a16:creationId xmlns:a16="http://schemas.microsoft.com/office/drawing/2014/main" id="{28C7A5C5-947B-49C1-9FDF-3CB936A57CD9}"/>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94" name="직사각형 993">
              <a:extLst>
                <a:ext uri="{FF2B5EF4-FFF2-40B4-BE49-F238E27FC236}">
                  <a16:creationId xmlns:a16="http://schemas.microsoft.com/office/drawing/2014/main" id="{8DC57F52-505A-41F1-BA62-AB38AB506FAE}"/>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95" name="그룹 994">
              <a:extLst>
                <a:ext uri="{FF2B5EF4-FFF2-40B4-BE49-F238E27FC236}">
                  <a16:creationId xmlns:a16="http://schemas.microsoft.com/office/drawing/2014/main" id="{CADD05D9-40F4-4AF6-BD72-868DCD21AF52}"/>
                </a:ext>
              </a:extLst>
            </p:cNvPr>
            <p:cNvGrpSpPr/>
            <p:nvPr/>
          </p:nvGrpSpPr>
          <p:grpSpPr>
            <a:xfrm>
              <a:off x="4392611" y="1909148"/>
              <a:ext cx="502229" cy="246221"/>
              <a:chOff x="4513261" y="2498472"/>
              <a:chExt cx="502229" cy="246221"/>
            </a:xfrm>
          </p:grpSpPr>
          <p:sp>
            <p:nvSpPr>
              <p:cNvPr id="999" name="직사각형 998">
                <a:extLst>
                  <a:ext uri="{FF2B5EF4-FFF2-40B4-BE49-F238E27FC236}">
                    <a16:creationId xmlns:a16="http://schemas.microsoft.com/office/drawing/2014/main" id="{DA9C4CCF-ECE5-4CF3-AF4E-259E22C407A3}"/>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10" name="그룹 1009">
                <a:extLst>
                  <a:ext uri="{FF2B5EF4-FFF2-40B4-BE49-F238E27FC236}">
                    <a16:creationId xmlns:a16="http://schemas.microsoft.com/office/drawing/2014/main" id="{3D6958AB-18E7-41F2-975C-3C990C349D56}"/>
                  </a:ext>
                </a:extLst>
              </p:cNvPr>
              <p:cNvGrpSpPr/>
              <p:nvPr/>
            </p:nvGrpSpPr>
            <p:grpSpPr>
              <a:xfrm>
                <a:off x="4513261" y="2545982"/>
                <a:ext cx="151200" cy="151200"/>
                <a:chOff x="4513261" y="2545982"/>
                <a:chExt cx="151200" cy="151200"/>
              </a:xfrm>
            </p:grpSpPr>
            <p:sp>
              <p:nvSpPr>
                <p:cNvPr id="1011" name="자유형: 도형 1010">
                  <a:extLst>
                    <a:ext uri="{FF2B5EF4-FFF2-40B4-BE49-F238E27FC236}">
                      <a16:creationId xmlns:a16="http://schemas.microsoft.com/office/drawing/2014/main" id="{4E3809E5-61DE-4B2B-AA88-499D9384C20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012" name="자유형: 도형 1011">
                  <a:extLst>
                    <a:ext uri="{FF2B5EF4-FFF2-40B4-BE49-F238E27FC236}">
                      <a16:creationId xmlns:a16="http://schemas.microsoft.com/office/drawing/2014/main" id="{381992F4-2821-458F-B859-47A063537D2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96" name="직사각형 995">
              <a:extLst>
                <a:ext uri="{FF2B5EF4-FFF2-40B4-BE49-F238E27FC236}">
                  <a16:creationId xmlns:a16="http://schemas.microsoft.com/office/drawing/2014/main" id="{0494FECC-C959-4A2B-910D-256D693B8F25}"/>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997" name="그래픽 996" descr="재생">
              <a:extLst>
                <a:ext uri="{FF2B5EF4-FFF2-40B4-BE49-F238E27FC236}">
                  <a16:creationId xmlns:a16="http://schemas.microsoft.com/office/drawing/2014/main" id="{E2FC2FB4-11D0-44E3-8931-C10ACA211F35}"/>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998" name="Download">
              <a:extLst>
                <a:ext uri="{FF2B5EF4-FFF2-40B4-BE49-F238E27FC236}">
                  <a16:creationId xmlns:a16="http://schemas.microsoft.com/office/drawing/2014/main" id="{7161B3F9-018F-4FF4-9178-29F3CAAD4621}"/>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335" name="그룹 334">
            <a:extLst>
              <a:ext uri="{FF2B5EF4-FFF2-40B4-BE49-F238E27FC236}">
                <a16:creationId xmlns:a16="http://schemas.microsoft.com/office/drawing/2014/main" id="{3BC903F4-A536-4509-8B90-265F9BB1610A}"/>
              </a:ext>
            </a:extLst>
          </p:cNvPr>
          <p:cNvGrpSpPr/>
          <p:nvPr/>
        </p:nvGrpSpPr>
        <p:grpSpPr>
          <a:xfrm>
            <a:off x="3542802" y="4355905"/>
            <a:ext cx="4169386" cy="216000"/>
            <a:chOff x="3417578" y="2091595"/>
            <a:chExt cx="3840749" cy="214838"/>
          </a:xfrm>
        </p:grpSpPr>
        <p:cxnSp>
          <p:nvCxnSpPr>
            <p:cNvPr id="336" name="Line">
              <a:extLst>
                <a:ext uri="{FF2B5EF4-FFF2-40B4-BE49-F238E27FC236}">
                  <a16:creationId xmlns:a16="http://schemas.microsoft.com/office/drawing/2014/main" id="{F4D5AB44-6AFB-4379-B42F-5FDF89003DA7}"/>
                </a:ext>
              </a:extLst>
            </p:cNvPr>
            <p:cNvCxnSpPr>
              <a:cxnSpLocks/>
            </p:cNvCxnSpPr>
            <p:nvPr/>
          </p:nvCxnSpPr>
          <p:spPr bwMode="auto">
            <a:xfrm>
              <a:off x="3417578" y="2199014"/>
              <a:ext cx="3840749"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37" name="Password Box">
              <a:extLst>
                <a:ext uri="{FF2B5EF4-FFF2-40B4-BE49-F238E27FC236}">
                  <a16:creationId xmlns:a16="http://schemas.microsoft.com/office/drawing/2014/main" id="{4CEA91CC-461A-40F0-90F6-5456413F7331}"/>
                </a:ext>
              </a:extLst>
            </p:cNvPr>
            <p:cNvSpPr/>
            <p:nvPr/>
          </p:nvSpPr>
          <p:spPr>
            <a:xfrm>
              <a:off x="4521785" y="2091595"/>
              <a:ext cx="1632335" cy="214838"/>
            </a:xfrm>
            <a:prstGeom prst="round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lang="en-US" altLang="ko-KR" sz="7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4</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7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grpSp>
        <p:nvGrpSpPr>
          <p:cNvPr id="338" name="그룹 337">
            <a:extLst>
              <a:ext uri="{FF2B5EF4-FFF2-40B4-BE49-F238E27FC236}">
                <a16:creationId xmlns:a16="http://schemas.microsoft.com/office/drawing/2014/main" id="{000A2866-DAC2-45EF-9F29-A999F8F28303}"/>
              </a:ext>
            </a:extLst>
          </p:cNvPr>
          <p:cNvGrpSpPr/>
          <p:nvPr/>
        </p:nvGrpSpPr>
        <p:grpSpPr>
          <a:xfrm>
            <a:off x="3044582" y="4627398"/>
            <a:ext cx="5165826" cy="454885"/>
            <a:chOff x="4273331" y="1803920"/>
            <a:chExt cx="5165826" cy="454885"/>
          </a:xfrm>
        </p:grpSpPr>
        <p:sp>
          <p:nvSpPr>
            <p:cNvPr id="339" name="Text Box">
              <a:extLst>
                <a:ext uri="{FF2B5EF4-FFF2-40B4-BE49-F238E27FC236}">
                  <a16:creationId xmlns:a16="http://schemas.microsoft.com/office/drawing/2014/main" id="{A25CF2BE-D688-4CB2-BF67-792F32D0FCF4}"/>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40" name="직사각형 339">
              <a:extLst>
                <a:ext uri="{FF2B5EF4-FFF2-40B4-BE49-F238E27FC236}">
                  <a16:creationId xmlns:a16="http://schemas.microsoft.com/office/drawing/2014/main" id="{47E8CB4C-8631-4286-B33C-EE5ECBE96027}"/>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341" name="직사각형 340">
              <a:extLst>
                <a:ext uri="{FF2B5EF4-FFF2-40B4-BE49-F238E27FC236}">
                  <a16:creationId xmlns:a16="http://schemas.microsoft.com/office/drawing/2014/main" id="{A3A7861A-6518-485C-B5B5-A6F7FEF39F7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42" name="직사각형 341">
              <a:extLst>
                <a:ext uri="{FF2B5EF4-FFF2-40B4-BE49-F238E27FC236}">
                  <a16:creationId xmlns:a16="http://schemas.microsoft.com/office/drawing/2014/main" id="{88EECBE5-9CF6-467F-852A-0177E4D0B694}"/>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43" name="직사각형 342">
              <a:extLst>
                <a:ext uri="{FF2B5EF4-FFF2-40B4-BE49-F238E27FC236}">
                  <a16:creationId xmlns:a16="http://schemas.microsoft.com/office/drawing/2014/main" id="{70A38292-8388-4088-8B66-9AC613D19911}"/>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344" name="Text Box">
              <a:extLst>
                <a:ext uri="{FF2B5EF4-FFF2-40B4-BE49-F238E27FC236}">
                  <a16:creationId xmlns:a16="http://schemas.microsoft.com/office/drawing/2014/main" id="{C06A0F95-5FC2-417D-BD6D-638FF393009F}"/>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345" name="직사각형 344">
              <a:extLst>
                <a:ext uri="{FF2B5EF4-FFF2-40B4-BE49-F238E27FC236}">
                  <a16:creationId xmlns:a16="http://schemas.microsoft.com/office/drawing/2014/main" id="{C8B53BE6-AF65-4063-A160-7C3C03FDE10F}"/>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346" name="직사각형 345">
              <a:extLst>
                <a:ext uri="{FF2B5EF4-FFF2-40B4-BE49-F238E27FC236}">
                  <a16:creationId xmlns:a16="http://schemas.microsoft.com/office/drawing/2014/main" id="{BB5999F2-1089-48DC-BF9D-C1863D41B886}"/>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47" name="그룹 346">
              <a:extLst>
                <a:ext uri="{FF2B5EF4-FFF2-40B4-BE49-F238E27FC236}">
                  <a16:creationId xmlns:a16="http://schemas.microsoft.com/office/drawing/2014/main" id="{C18170F0-D473-41FD-AAA9-A77C030F4AB2}"/>
                </a:ext>
              </a:extLst>
            </p:cNvPr>
            <p:cNvGrpSpPr/>
            <p:nvPr/>
          </p:nvGrpSpPr>
          <p:grpSpPr>
            <a:xfrm>
              <a:off x="4392611" y="1909148"/>
              <a:ext cx="502229" cy="246221"/>
              <a:chOff x="4513261" y="2498472"/>
              <a:chExt cx="502229" cy="246221"/>
            </a:xfrm>
          </p:grpSpPr>
          <p:sp>
            <p:nvSpPr>
              <p:cNvPr id="351" name="직사각형 350">
                <a:extLst>
                  <a:ext uri="{FF2B5EF4-FFF2-40B4-BE49-F238E27FC236}">
                    <a16:creationId xmlns:a16="http://schemas.microsoft.com/office/drawing/2014/main" id="{E3ACC795-66B0-476D-831F-B638BCB8FB1F}"/>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52" name="그룹 351">
                <a:extLst>
                  <a:ext uri="{FF2B5EF4-FFF2-40B4-BE49-F238E27FC236}">
                    <a16:creationId xmlns:a16="http://schemas.microsoft.com/office/drawing/2014/main" id="{BE49799B-D7E6-4068-A18D-2834176371E8}"/>
                  </a:ext>
                </a:extLst>
              </p:cNvPr>
              <p:cNvGrpSpPr/>
              <p:nvPr/>
            </p:nvGrpSpPr>
            <p:grpSpPr>
              <a:xfrm>
                <a:off x="4513261" y="2545982"/>
                <a:ext cx="151200" cy="151200"/>
                <a:chOff x="4513261" y="2545982"/>
                <a:chExt cx="151200" cy="151200"/>
              </a:xfrm>
            </p:grpSpPr>
            <p:sp>
              <p:nvSpPr>
                <p:cNvPr id="353" name="자유형: 도형 352">
                  <a:extLst>
                    <a:ext uri="{FF2B5EF4-FFF2-40B4-BE49-F238E27FC236}">
                      <a16:creationId xmlns:a16="http://schemas.microsoft.com/office/drawing/2014/main" id="{7DC6B231-3CBD-492F-A475-2B1D0AD55810}"/>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354" name="자유형: 도형 353">
                  <a:extLst>
                    <a:ext uri="{FF2B5EF4-FFF2-40B4-BE49-F238E27FC236}">
                      <a16:creationId xmlns:a16="http://schemas.microsoft.com/office/drawing/2014/main" id="{83F7E505-75B2-4BF6-96CD-7C4A76CA2F45}"/>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348" name="직사각형 347">
              <a:extLst>
                <a:ext uri="{FF2B5EF4-FFF2-40B4-BE49-F238E27FC236}">
                  <a16:creationId xmlns:a16="http://schemas.microsoft.com/office/drawing/2014/main" id="{C8C64534-3CBD-4F00-BF15-396AE742456B}"/>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349" name="그래픽 348" descr="재생">
              <a:extLst>
                <a:ext uri="{FF2B5EF4-FFF2-40B4-BE49-F238E27FC236}">
                  <a16:creationId xmlns:a16="http://schemas.microsoft.com/office/drawing/2014/main" id="{A2F8DA7A-FB96-419F-AA8E-686A63580CE9}"/>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350" name="Download">
              <a:extLst>
                <a:ext uri="{FF2B5EF4-FFF2-40B4-BE49-F238E27FC236}">
                  <a16:creationId xmlns:a16="http://schemas.microsoft.com/office/drawing/2014/main" id="{87E22A21-80BF-4F13-8823-05A7F7AB2B20}"/>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356" name="그룹 355">
            <a:extLst>
              <a:ext uri="{FF2B5EF4-FFF2-40B4-BE49-F238E27FC236}">
                <a16:creationId xmlns:a16="http://schemas.microsoft.com/office/drawing/2014/main" id="{E42B80CA-E10E-4BE1-B562-FAC7EBD8A161}"/>
              </a:ext>
            </a:extLst>
          </p:cNvPr>
          <p:cNvGrpSpPr/>
          <p:nvPr/>
        </p:nvGrpSpPr>
        <p:grpSpPr>
          <a:xfrm>
            <a:off x="3044582" y="5135714"/>
            <a:ext cx="5165826" cy="454885"/>
            <a:chOff x="4273331" y="1803920"/>
            <a:chExt cx="5165826" cy="454885"/>
          </a:xfrm>
        </p:grpSpPr>
        <p:sp>
          <p:nvSpPr>
            <p:cNvPr id="357" name="Text Box">
              <a:extLst>
                <a:ext uri="{FF2B5EF4-FFF2-40B4-BE49-F238E27FC236}">
                  <a16:creationId xmlns:a16="http://schemas.microsoft.com/office/drawing/2014/main" id="{14283482-59DD-4BCE-8FFD-F0F82B6F74D4}"/>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58" name="직사각형 357">
              <a:extLst>
                <a:ext uri="{FF2B5EF4-FFF2-40B4-BE49-F238E27FC236}">
                  <a16:creationId xmlns:a16="http://schemas.microsoft.com/office/drawing/2014/main" id="{AE246C69-FA0D-48B2-A45D-3B78586E6CE9}"/>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359" name="직사각형 358">
              <a:extLst>
                <a:ext uri="{FF2B5EF4-FFF2-40B4-BE49-F238E27FC236}">
                  <a16:creationId xmlns:a16="http://schemas.microsoft.com/office/drawing/2014/main" id="{495548A4-BF83-4D8D-939F-5CB740B698F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60" name="직사각형 359">
              <a:extLst>
                <a:ext uri="{FF2B5EF4-FFF2-40B4-BE49-F238E27FC236}">
                  <a16:creationId xmlns:a16="http://schemas.microsoft.com/office/drawing/2014/main" id="{BCAA1D26-3942-4052-9798-6560AF87D861}"/>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61" name="직사각형 360">
              <a:extLst>
                <a:ext uri="{FF2B5EF4-FFF2-40B4-BE49-F238E27FC236}">
                  <a16:creationId xmlns:a16="http://schemas.microsoft.com/office/drawing/2014/main" id="{31EE3DF0-E64D-49EE-908A-AC1BB5E326DC}"/>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362" name="Text Box">
              <a:extLst>
                <a:ext uri="{FF2B5EF4-FFF2-40B4-BE49-F238E27FC236}">
                  <a16:creationId xmlns:a16="http://schemas.microsoft.com/office/drawing/2014/main" id="{09F95E97-C232-41D2-9D35-B72983292F72}"/>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363" name="직사각형 362">
              <a:extLst>
                <a:ext uri="{FF2B5EF4-FFF2-40B4-BE49-F238E27FC236}">
                  <a16:creationId xmlns:a16="http://schemas.microsoft.com/office/drawing/2014/main" id="{6C37A15D-9F12-444D-A62C-9F07EC3205ED}"/>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364" name="직사각형 363">
              <a:extLst>
                <a:ext uri="{FF2B5EF4-FFF2-40B4-BE49-F238E27FC236}">
                  <a16:creationId xmlns:a16="http://schemas.microsoft.com/office/drawing/2014/main" id="{71B0702F-7BE0-4534-8159-EF2CFE798890}"/>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65" name="그룹 364">
              <a:extLst>
                <a:ext uri="{FF2B5EF4-FFF2-40B4-BE49-F238E27FC236}">
                  <a16:creationId xmlns:a16="http://schemas.microsoft.com/office/drawing/2014/main" id="{92A966D1-030C-4D92-AC3E-D6051B1C2ADB}"/>
                </a:ext>
              </a:extLst>
            </p:cNvPr>
            <p:cNvGrpSpPr/>
            <p:nvPr/>
          </p:nvGrpSpPr>
          <p:grpSpPr>
            <a:xfrm>
              <a:off x="4392611" y="1909148"/>
              <a:ext cx="502229" cy="246221"/>
              <a:chOff x="4513261" y="2498472"/>
              <a:chExt cx="502229" cy="246221"/>
            </a:xfrm>
          </p:grpSpPr>
          <p:sp>
            <p:nvSpPr>
              <p:cNvPr id="369" name="직사각형 368">
                <a:extLst>
                  <a:ext uri="{FF2B5EF4-FFF2-40B4-BE49-F238E27FC236}">
                    <a16:creationId xmlns:a16="http://schemas.microsoft.com/office/drawing/2014/main" id="{E60190B0-10B8-4B5E-A8BB-8FAD9F71BB4E}"/>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70" name="그룹 369">
                <a:extLst>
                  <a:ext uri="{FF2B5EF4-FFF2-40B4-BE49-F238E27FC236}">
                    <a16:creationId xmlns:a16="http://schemas.microsoft.com/office/drawing/2014/main" id="{1A858560-90C5-40FA-B7D7-DFA16024F2DB}"/>
                  </a:ext>
                </a:extLst>
              </p:cNvPr>
              <p:cNvGrpSpPr/>
              <p:nvPr/>
            </p:nvGrpSpPr>
            <p:grpSpPr>
              <a:xfrm>
                <a:off x="4513261" y="2545982"/>
                <a:ext cx="151200" cy="151200"/>
                <a:chOff x="4513261" y="2545982"/>
                <a:chExt cx="151200" cy="151200"/>
              </a:xfrm>
            </p:grpSpPr>
            <p:sp>
              <p:nvSpPr>
                <p:cNvPr id="371" name="자유형: 도형 370">
                  <a:extLst>
                    <a:ext uri="{FF2B5EF4-FFF2-40B4-BE49-F238E27FC236}">
                      <a16:creationId xmlns:a16="http://schemas.microsoft.com/office/drawing/2014/main" id="{F069DDD1-E56A-4920-A510-CF0B681AD6D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372" name="자유형: 도형 371">
                  <a:extLst>
                    <a:ext uri="{FF2B5EF4-FFF2-40B4-BE49-F238E27FC236}">
                      <a16:creationId xmlns:a16="http://schemas.microsoft.com/office/drawing/2014/main" id="{C7B464B3-A7BE-4338-9B73-D5B953CFAAE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366" name="직사각형 365">
              <a:extLst>
                <a:ext uri="{FF2B5EF4-FFF2-40B4-BE49-F238E27FC236}">
                  <a16:creationId xmlns:a16="http://schemas.microsoft.com/office/drawing/2014/main" id="{A03006F4-E032-4FA6-9CB3-64CD498E3A99}"/>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367" name="그래픽 366" descr="재생">
              <a:extLst>
                <a:ext uri="{FF2B5EF4-FFF2-40B4-BE49-F238E27FC236}">
                  <a16:creationId xmlns:a16="http://schemas.microsoft.com/office/drawing/2014/main" id="{7A2DA8AD-A92D-4390-A4D1-350E0248D7B8}"/>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368" name="Download">
              <a:extLst>
                <a:ext uri="{FF2B5EF4-FFF2-40B4-BE49-F238E27FC236}">
                  <a16:creationId xmlns:a16="http://schemas.microsoft.com/office/drawing/2014/main" id="{47F55B25-F100-4B75-86D3-B75F832B08D5}"/>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374" name="그룹 373">
            <a:extLst>
              <a:ext uri="{FF2B5EF4-FFF2-40B4-BE49-F238E27FC236}">
                <a16:creationId xmlns:a16="http://schemas.microsoft.com/office/drawing/2014/main" id="{B679A2BC-EEFF-4336-A4AC-1FED02327503}"/>
              </a:ext>
            </a:extLst>
          </p:cNvPr>
          <p:cNvGrpSpPr/>
          <p:nvPr/>
        </p:nvGrpSpPr>
        <p:grpSpPr>
          <a:xfrm>
            <a:off x="3044582" y="5644030"/>
            <a:ext cx="5165826" cy="454885"/>
            <a:chOff x="4273331" y="1803920"/>
            <a:chExt cx="5165826" cy="454885"/>
          </a:xfrm>
        </p:grpSpPr>
        <p:sp>
          <p:nvSpPr>
            <p:cNvPr id="375" name="Text Box">
              <a:extLst>
                <a:ext uri="{FF2B5EF4-FFF2-40B4-BE49-F238E27FC236}">
                  <a16:creationId xmlns:a16="http://schemas.microsoft.com/office/drawing/2014/main" id="{6C7A9B86-A7F9-4522-8E1B-9D51206127A9}"/>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76" name="직사각형 375">
              <a:extLst>
                <a:ext uri="{FF2B5EF4-FFF2-40B4-BE49-F238E27FC236}">
                  <a16:creationId xmlns:a16="http://schemas.microsoft.com/office/drawing/2014/main" id="{F52E334B-E4EA-46EB-9B4A-63AFC6974C90}"/>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377" name="직사각형 376">
              <a:extLst>
                <a:ext uri="{FF2B5EF4-FFF2-40B4-BE49-F238E27FC236}">
                  <a16:creationId xmlns:a16="http://schemas.microsoft.com/office/drawing/2014/main" id="{81A5D0CA-FF94-456B-80DE-B0DC0D49D606}"/>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78" name="직사각형 377">
              <a:extLst>
                <a:ext uri="{FF2B5EF4-FFF2-40B4-BE49-F238E27FC236}">
                  <a16:creationId xmlns:a16="http://schemas.microsoft.com/office/drawing/2014/main" id="{05AB1625-9D69-4223-B2F7-D8C0C6DBAC02}"/>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79" name="직사각형 378">
              <a:extLst>
                <a:ext uri="{FF2B5EF4-FFF2-40B4-BE49-F238E27FC236}">
                  <a16:creationId xmlns:a16="http://schemas.microsoft.com/office/drawing/2014/main" id="{72BC903C-1169-4CC9-B5EB-6F4D14CC5E2F}"/>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380" name="Text Box">
              <a:extLst>
                <a:ext uri="{FF2B5EF4-FFF2-40B4-BE49-F238E27FC236}">
                  <a16:creationId xmlns:a16="http://schemas.microsoft.com/office/drawing/2014/main" id="{F528CCD6-D3B5-4765-BBE0-FAF99CCE65B0}"/>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381" name="직사각형 380">
              <a:extLst>
                <a:ext uri="{FF2B5EF4-FFF2-40B4-BE49-F238E27FC236}">
                  <a16:creationId xmlns:a16="http://schemas.microsoft.com/office/drawing/2014/main" id="{7060AB37-1336-4758-AD3D-0E2AB5922283}"/>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382" name="직사각형 381">
              <a:extLst>
                <a:ext uri="{FF2B5EF4-FFF2-40B4-BE49-F238E27FC236}">
                  <a16:creationId xmlns:a16="http://schemas.microsoft.com/office/drawing/2014/main" id="{EB2D6449-42D2-4507-AEB8-EFFC83FC9EFD}"/>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83" name="그룹 382">
              <a:extLst>
                <a:ext uri="{FF2B5EF4-FFF2-40B4-BE49-F238E27FC236}">
                  <a16:creationId xmlns:a16="http://schemas.microsoft.com/office/drawing/2014/main" id="{04322DF6-7893-4DD3-BD9B-482E21FBB6D2}"/>
                </a:ext>
              </a:extLst>
            </p:cNvPr>
            <p:cNvGrpSpPr/>
            <p:nvPr/>
          </p:nvGrpSpPr>
          <p:grpSpPr>
            <a:xfrm>
              <a:off x="4392611" y="1909148"/>
              <a:ext cx="502229" cy="246221"/>
              <a:chOff x="4513261" y="2498472"/>
              <a:chExt cx="502229" cy="246221"/>
            </a:xfrm>
          </p:grpSpPr>
          <p:sp>
            <p:nvSpPr>
              <p:cNvPr id="387" name="직사각형 386">
                <a:extLst>
                  <a:ext uri="{FF2B5EF4-FFF2-40B4-BE49-F238E27FC236}">
                    <a16:creationId xmlns:a16="http://schemas.microsoft.com/office/drawing/2014/main" id="{6F5E54C3-61E4-4FC1-916C-CDF7088B45D0}"/>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88" name="그룹 387">
                <a:extLst>
                  <a:ext uri="{FF2B5EF4-FFF2-40B4-BE49-F238E27FC236}">
                    <a16:creationId xmlns:a16="http://schemas.microsoft.com/office/drawing/2014/main" id="{B883FACD-3E70-42D9-93DC-D531E661591D}"/>
                  </a:ext>
                </a:extLst>
              </p:cNvPr>
              <p:cNvGrpSpPr/>
              <p:nvPr/>
            </p:nvGrpSpPr>
            <p:grpSpPr>
              <a:xfrm>
                <a:off x="4513261" y="2545982"/>
                <a:ext cx="151200" cy="151200"/>
                <a:chOff x="4513261" y="2545982"/>
                <a:chExt cx="151200" cy="151200"/>
              </a:xfrm>
            </p:grpSpPr>
            <p:sp>
              <p:nvSpPr>
                <p:cNvPr id="389" name="자유형: 도형 388">
                  <a:extLst>
                    <a:ext uri="{FF2B5EF4-FFF2-40B4-BE49-F238E27FC236}">
                      <a16:creationId xmlns:a16="http://schemas.microsoft.com/office/drawing/2014/main" id="{070C7D05-9D9D-4487-8C95-D75EC93A222E}"/>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390" name="자유형: 도형 389">
                  <a:extLst>
                    <a:ext uri="{FF2B5EF4-FFF2-40B4-BE49-F238E27FC236}">
                      <a16:creationId xmlns:a16="http://schemas.microsoft.com/office/drawing/2014/main" id="{0D5F204A-FC60-4FD9-BFFB-B87993238B87}"/>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384" name="직사각형 383">
              <a:extLst>
                <a:ext uri="{FF2B5EF4-FFF2-40B4-BE49-F238E27FC236}">
                  <a16:creationId xmlns:a16="http://schemas.microsoft.com/office/drawing/2014/main" id="{178003D6-B294-4E39-9140-7BA9674D0935}"/>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pic>
          <p:nvPicPr>
            <p:cNvPr id="385" name="그래픽 384" descr="재생">
              <a:extLst>
                <a:ext uri="{FF2B5EF4-FFF2-40B4-BE49-F238E27FC236}">
                  <a16:creationId xmlns:a16="http://schemas.microsoft.com/office/drawing/2014/main" id="{123227F5-40F1-465C-ABEB-14A2D64452FA}"/>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8376807" y="1914749"/>
              <a:ext cx="234000" cy="234000"/>
            </a:xfrm>
            <a:prstGeom prst="rect">
              <a:avLst/>
            </a:prstGeom>
          </p:spPr>
        </p:pic>
        <p:sp>
          <p:nvSpPr>
            <p:cNvPr id="386" name="Download">
              <a:extLst>
                <a:ext uri="{FF2B5EF4-FFF2-40B4-BE49-F238E27FC236}">
                  <a16:creationId xmlns:a16="http://schemas.microsoft.com/office/drawing/2014/main" id="{877FBAB4-D8A4-4EFB-95DB-ED3364F6DBFE}"/>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393" name="Text Box">
            <a:extLst>
              <a:ext uri="{FF2B5EF4-FFF2-40B4-BE49-F238E27FC236}">
                <a16:creationId xmlns:a16="http://schemas.microsoft.com/office/drawing/2014/main" id="{27427E6A-C88E-4F10-96B3-873DC824A399}"/>
              </a:ext>
            </a:extLst>
          </p:cNvPr>
          <p:cNvSpPr>
            <a:spLocks/>
          </p:cNvSpPr>
          <p:nvPr>
            <p:custDataLst>
              <p:tags r:id="rId6"/>
            </p:custDataLst>
          </p:nvPr>
        </p:nvSpPr>
        <p:spPr bwMode="auto">
          <a:xfrm>
            <a:off x="6765959" y="1028604"/>
            <a:ext cx="1390250" cy="208340"/>
          </a:xfrm>
          <a:prstGeom prst="roundRect">
            <a:avLst>
              <a:gd name="adj" fmla="val 36528"/>
            </a:avLst>
          </a:prstGeom>
          <a:solidFill>
            <a:schemeClr val="bg1"/>
          </a:solidFill>
          <a:ln w="6350" cap="flat" cmpd="sng" algn="ctr">
            <a:solidFill>
              <a:schemeClr val="bg1">
                <a:lumMod val="9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72000" tIns="32400" rIns="72000" bIns="32400" rtlCol="0" anchor="ctr" anchorCtr="0">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844083" rtl="0" eaLnBrk="1" fontAlgn="base" latinLnBrk="1" hangingPunct="1">
              <a:lnSpc>
                <a:spcPct val="100000"/>
              </a:lnSpc>
              <a:spcBef>
                <a:spcPct val="0"/>
              </a:spcBef>
              <a:spcAft>
                <a:spcPct val="0"/>
              </a:spcAft>
              <a:buClrTx/>
              <a:buSzTx/>
              <a:buFont typeface="Arial"/>
              <a:buNone/>
              <a:tabLst/>
              <a:defRPr/>
            </a:pPr>
            <a:r>
              <a:rPr kumimoji="1" lang="ko-KR" altLang="en-US" sz="9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cs typeface="Arial"/>
                <a:sym typeface="Arial"/>
              </a:rPr>
              <a:t>이름</a:t>
            </a:r>
            <a:r>
              <a:rPr kumimoji="1" lang="en-US" altLang="ko-KR" sz="9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cs typeface="Arial"/>
                <a:sym typeface="Arial"/>
              </a:rPr>
              <a:t>, </a:t>
            </a:r>
            <a:r>
              <a:rPr kumimoji="1" lang="ko-KR" altLang="en-US" sz="9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cs typeface="Arial"/>
                <a:sym typeface="Arial"/>
              </a:rPr>
              <a:t>전화번호 검색</a:t>
            </a:r>
          </a:p>
        </p:txBody>
      </p:sp>
      <p:sp>
        <p:nvSpPr>
          <p:cNvPr id="394" name="Search Icon">
            <a:extLst>
              <a:ext uri="{FF2B5EF4-FFF2-40B4-BE49-F238E27FC236}">
                <a16:creationId xmlns:a16="http://schemas.microsoft.com/office/drawing/2014/main" id="{6CF54D25-492A-4CE8-AEC3-2F3660691FA5}"/>
              </a:ext>
            </a:extLst>
          </p:cNvPr>
          <p:cNvSpPr>
            <a:spLocks noEditPoints="1"/>
          </p:cNvSpPr>
          <p:nvPr>
            <p:custDataLst>
              <p:tags r:id="rId7"/>
            </p:custDataLst>
          </p:nvPr>
        </p:nvSpPr>
        <p:spPr bwMode="auto">
          <a:xfrm>
            <a:off x="7966273" y="1058168"/>
            <a:ext cx="114670" cy="125665"/>
          </a:xfrm>
          <a:custGeom>
            <a:avLst/>
            <a:gdLst>
              <a:gd name="T0" fmla="*/ 117 w 315"/>
              <a:gd name="T1" fmla="*/ 0 h 343"/>
              <a:gd name="T2" fmla="*/ 0 w 315"/>
              <a:gd name="T3" fmla="*/ 117 h 343"/>
              <a:gd name="T4" fmla="*/ 117 w 315"/>
              <a:gd name="T5" fmla="*/ 232 h 343"/>
              <a:gd name="T6" fmla="*/ 232 w 315"/>
              <a:gd name="T7" fmla="*/ 117 h 343"/>
              <a:gd name="T8" fmla="*/ 117 w 315"/>
              <a:gd name="T9" fmla="*/ 0 h 343"/>
              <a:gd name="T10" fmla="*/ 117 w 315"/>
              <a:gd name="T11" fmla="*/ 26 h 343"/>
              <a:gd name="T12" fmla="*/ 208 w 315"/>
              <a:gd name="T13" fmla="*/ 117 h 343"/>
              <a:gd name="T14" fmla="*/ 117 w 315"/>
              <a:gd name="T15" fmla="*/ 207 h 343"/>
              <a:gd name="T16" fmla="*/ 26 w 315"/>
              <a:gd name="T17" fmla="*/ 117 h 343"/>
              <a:gd name="T18" fmla="*/ 117 w 315"/>
              <a:gd name="T19" fmla="*/ 26 h 343"/>
              <a:gd name="T20" fmla="*/ 218 w 315"/>
              <a:gd name="T21" fmla="*/ 196 h 343"/>
              <a:gd name="T22" fmla="*/ 184 w 315"/>
              <a:gd name="T23" fmla="*/ 226 h 343"/>
              <a:gd name="T24" fmla="*/ 186 w 315"/>
              <a:gd name="T25" fmla="*/ 228 h 343"/>
              <a:gd name="T26" fmla="*/ 271 w 315"/>
              <a:gd name="T27" fmla="*/ 331 h 343"/>
              <a:gd name="T28" fmla="*/ 305 w 315"/>
              <a:gd name="T29" fmla="*/ 335 h 343"/>
              <a:gd name="T30" fmla="*/ 306 w 315"/>
              <a:gd name="T31" fmla="*/ 301 h 343"/>
              <a:gd name="T32" fmla="*/ 221 w 315"/>
              <a:gd name="T33" fmla="*/ 199 h 343"/>
              <a:gd name="T34" fmla="*/ 218 w 315"/>
              <a:gd name="T35" fmla="*/ 196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5" h="343">
                <a:moveTo>
                  <a:pt x="117" y="0"/>
                </a:moveTo>
                <a:cubicBezTo>
                  <a:pt x="53" y="0"/>
                  <a:pt x="0" y="53"/>
                  <a:pt x="0" y="117"/>
                </a:cubicBezTo>
                <a:cubicBezTo>
                  <a:pt x="0" y="181"/>
                  <a:pt x="53" y="232"/>
                  <a:pt x="117" y="232"/>
                </a:cubicBezTo>
                <a:cubicBezTo>
                  <a:pt x="181" y="232"/>
                  <a:pt x="232" y="181"/>
                  <a:pt x="232" y="117"/>
                </a:cubicBezTo>
                <a:cubicBezTo>
                  <a:pt x="232" y="53"/>
                  <a:pt x="181" y="0"/>
                  <a:pt x="117" y="0"/>
                </a:cubicBezTo>
                <a:close/>
                <a:moveTo>
                  <a:pt x="117" y="26"/>
                </a:moveTo>
                <a:cubicBezTo>
                  <a:pt x="167" y="26"/>
                  <a:pt x="208" y="66"/>
                  <a:pt x="208" y="117"/>
                </a:cubicBezTo>
                <a:cubicBezTo>
                  <a:pt x="208" y="167"/>
                  <a:pt x="167" y="207"/>
                  <a:pt x="117" y="207"/>
                </a:cubicBezTo>
                <a:cubicBezTo>
                  <a:pt x="67" y="207"/>
                  <a:pt x="26" y="167"/>
                  <a:pt x="26" y="117"/>
                </a:cubicBezTo>
                <a:cubicBezTo>
                  <a:pt x="26" y="66"/>
                  <a:pt x="67" y="26"/>
                  <a:pt x="117" y="26"/>
                </a:cubicBezTo>
                <a:close/>
                <a:moveTo>
                  <a:pt x="218" y="196"/>
                </a:moveTo>
                <a:cubicBezTo>
                  <a:pt x="208" y="208"/>
                  <a:pt x="197" y="218"/>
                  <a:pt x="184" y="226"/>
                </a:cubicBezTo>
                <a:lnTo>
                  <a:pt x="186" y="228"/>
                </a:lnTo>
                <a:lnTo>
                  <a:pt x="271" y="331"/>
                </a:lnTo>
                <a:cubicBezTo>
                  <a:pt x="279" y="341"/>
                  <a:pt x="296" y="343"/>
                  <a:pt x="305" y="335"/>
                </a:cubicBezTo>
                <a:cubicBezTo>
                  <a:pt x="315" y="326"/>
                  <a:pt x="315" y="309"/>
                  <a:pt x="306" y="301"/>
                </a:cubicBezTo>
                <a:lnTo>
                  <a:pt x="221" y="199"/>
                </a:lnTo>
                <a:lnTo>
                  <a:pt x="218" y="196"/>
                </a:lnTo>
                <a:close/>
              </a:path>
            </a:pathLst>
          </a:custGeom>
          <a:solidFill>
            <a:schemeClr val="tx1">
              <a:lumMod val="50000"/>
              <a:lumOff val="50000"/>
            </a:schemeClr>
          </a:solidFill>
          <a:ln w="0">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0" i="0" u="none" strike="noStrike" kern="1200" cap="none" spc="0" normalizeH="0" baseline="0" noProof="0" dirty="0">
              <a:ln>
                <a:noFill/>
              </a:ln>
              <a:solidFill>
                <a:srgbClr val="262626"/>
              </a:solidFill>
              <a:effectLst/>
              <a:uLnTx/>
              <a:uFillTx/>
              <a:latin typeface="Calibri" pitchFamily="34" charset="0"/>
              <a:ea typeface="+mn-ea"/>
              <a:cs typeface="Calibri" pitchFamily="34" charset="0"/>
              <a:sym typeface="Arial"/>
            </a:endParaRPr>
          </a:p>
        </p:txBody>
      </p:sp>
      <p:graphicFrame>
        <p:nvGraphicFramePr>
          <p:cNvPr id="396" name="Google Shape;2187;p25">
            <a:extLst>
              <a:ext uri="{FF2B5EF4-FFF2-40B4-BE49-F238E27FC236}">
                <a16:creationId xmlns:a16="http://schemas.microsoft.com/office/drawing/2014/main" id="{556116B4-E7D6-4EEE-90D5-FAD7A58760D2}"/>
              </a:ext>
            </a:extLst>
          </p:cNvPr>
          <p:cNvGraphicFramePr/>
          <p:nvPr>
            <p:extLst>
              <p:ext uri="{D42A27DB-BD31-4B8C-83A1-F6EECF244321}">
                <p14:modId xmlns:p14="http://schemas.microsoft.com/office/powerpoint/2010/main" val="1327906201"/>
              </p:ext>
            </p:extLst>
          </p:nvPr>
        </p:nvGraphicFramePr>
        <p:xfrm>
          <a:off x="8414851" y="564395"/>
          <a:ext cx="3597339" cy="5349286"/>
        </p:xfrm>
        <a:graphic>
          <a:graphicData uri="http://schemas.openxmlformats.org/drawingml/2006/table">
            <a:tbl>
              <a:tblPr>
                <a:noFill/>
                <a:tableStyleId>{643F08CA-D0FD-4435-B35A-E26B1FE16940}</a:tableStyleId>
              </a:tblPr>
              <a:tblGrid>
                <a:gridCol w="443399">
                  <a:extLst>
                    <a:ext uri="{9D8B030D-6E8A-4147-A177-3AD203B41FA5}">
                      <a16:colId xmlns:a16="http://schemas.microsoft.com/office/drawing/2014/main" val="20000"/>
                    </a:ext>
                  </a:extLst>
                </a:gridCol>
                <a:gridCol w="315394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플레이어가 지원되지 않는 경우 해당 영역은 삭제한 화면으로 대체한다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a:solidFill>
                            <a:schemeClr val="tx1"/>
                          </a:solidFill>
                          <a:latin typeface="+mj-ea"/>
                          <a:ea typeface="Arial"/>
                          <a:cs typeface="Arial"/>
                          <a:sym typeface="Arial"/>
                        </a:rPr>
                        <a:t>일자 별로 모아서 제공한다</a:t>
                      </a:r>
                      <a:r>
                        <a:rPr lang="en-US" altLang="ko-KR" sz="1000" b="0" i="0" u="none" strike="noStrike" cap="none">
                          <a:solidFill>
                            <a:schemeClr val="tx1"/>
                          </a:solidFill>
                          <a:latin typeface="+mj-ea"/>
                          <a:ea typeface="Arial"/>
                          <a:cs typeface="Arial"/>
                          <a:sym typeface="Arial"/>
                        </a:rPr>
                        <a:t>. </a:t>
                      </a:r>
                      <a:r>
                        <a:rPr lang="ko-KR" altLang="en-US" sz="1000" b="0" i="0" u="none" strike="noStrike" cap="none">
                          <a:solidFill>
                            <a:schemeClr val="tx1"/>
                          </a:solidFill>
                          <a:latin typeface="+mj-ea"/>
                          <a:ea typeface="Arial"/>
                          <a:cs typeface="Arial"/>
                          <a:sym typeface="Arial"/>
                        </a:rPr>
                        <a:t>한 건의 녹음도 없는 경우 </a:t>
                      </a:r>
                      <a:r>
                        <a:rPr lang="en-US" altLang="ko-KR" sz="1000" b="0" i="0" u="none" strike="noStrike" cap="none">
                          <a:solidFill>
                            <a:schemeClr val="tx1"/>
                          </a:solidFill>
                          <a:latin typeface="+mj-ea"/>
                          <a:ea typeface="Arial"/>
                          <a:cs typeface="Arial"/>
                          <a:sym typeface="Arial"/>
                        </a:rPr>
                        <a:t>“</a:t>
                      </a:r>
                      <a:r>
                        <a:rPr lang="ko-KR" altLang="en-US" sz="1000" b="0" i="0" u="none" strike="noStrike" cap="none">
                          <a:solidFill>
                            <a:schemeClr val="tx1"/>
                          </a:solidFill>
                          <a:latin typeface="+mj-ea"/>
                          <a:ea typeface="Arial"/>
                          <a:cs typeface="Arial"/>
                          <a:sym typeface="Arial"/>
                        </a:rPr>
                        <a:t>녹취파일이 없습니다</a:t>
                      </a:r>
                      <a:r>
                        <a:rPr lang="en-US" altLang="ko-KR" sz="1000" b="0" i="0" u="none" strike="noStrike" cap="none">
                          <a:solidFill>
                            <a:schemeClr val="tx1"/>
                          </a:solidFill>
                          <a:latin typeface="+mj-ea"/>
                          <a:ea typeface="Arial"/>
                          <a:cs typeface="Arial"/>
                          <a:sym typeface="Arial"/>
                        </a:rPr>
                        <a:t>.”</a:t>
                      </a:r>
                      <a:r>
                        <a:rPr lang="ko-KR" altLang="en-US" sz="1000" b="0" i="0" u="none" strike="noStrike" cap="none">
                          <a:solidFill>
                            <a:schemeClr val="tx1"/>
                          </a:solidFill>
                          <a:latin typeface="+mj-ea"/>
                          <a:ea typeface="Arial"/>
                          <a:cs typeface="Arial"/>
                          <a:sym typeface="Arial"/>
                        </a:rPr>
                        <a:t>라는 메시지를 출력한다</a:t>
                      </a:r>
                      <a:r>
                        <a:rPr lang="en-US" altLang="ko-KR" sz="1000" b="0" i="0" u="none" strike="noStrike" cap="none">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해당 고객에 대한 총 </a:t>
                      </a:r>
                      <a:r>
                        <a:rPr lang="ko-KR" altLang="en-US" sz="1000" b="0" i="0" u="none" strike="noStrike" cap="none" dirty="0" err="1">
                          <a:solidFill>
                            <a:schemeClr val="tx1"/>
                          </a:solidFill>
                          <a:latin typeface="+mj-ea"/>
                          <a:ea typeface="Arial"/>
                          <a:cs typeface="Arial"/>
                          <a:sym typeface="Arial"/>
                        </a:rPr>
                        <a:t>녹취파일</a:t>
                      </a:r>
                      <a:r>
                        <a:rPr lang="ko-KR" altLang="en-US" sz="1000" b="0" i="0" u="none" strike="noStrike" cap="none" dirty="0">
                          <a:solidFill>
                            <a:schemeClr val="tx1"/>
                          </a:solidFill>
                          <a:latin typeface="+mj-ea"/>
                          <a:ea typeface="Arial"/>
                          <a:cs typeface="Arial"/>
                          <a:sym typeface="Arial"/>
                        </a:rPr>
                        <a:t> 수를 표기한다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해당 기능 검토</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a:solidFill>
                            <a:srgbClr val="FF0000"/>
                          </a:solidFill>
                          <a:latin typeface="+mj-ea"/>
                          <a:ea typeface="Arial"/>
                          <a:cs typeface="Arial"/>
                          <a:sym typeface="Arial"/>
                        </a:rPr>
                        <a:t>개발부서 의견 필요</a:t>
                      </a:r>
                      <a:r>
                        <a:rPr lang="en-US" altLang="ko-KR" sz="1000" b="0" i="0" u="none" strike="noStrike" cap="none" dirty="0">
                          <a:solidFill>
                            <a:srgbClr val="FF0000"/>
                          </a:solidFill>
                          <a:latin typeface="+mj-ea"/>
                          <a:ea typeface="Arial"/>
                          <a:cs typeface="Arial"/>
                          <a:sym typeface="Arial"/>
                        </a:rPr>
                        <a:t>)</a:t>
                      </a: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녹취를 저장하는 상황은 백업 또는 심각한 대응 단계이므로 전반적인 흐름 파악과 법무 처리에 필요한 제출 등 복수의 다운로드가 필요한 상황 </a:t>
                      </a:r>
                      <a:endParaRPr lang="en-US" altLang="ko-KR" sz="1000" b="0" i="0" u="none" strike="noStrike" cap="none" dirty="0">
                        <a:solidFill>
                          <a:schemeClr val="tx1"/>
                        </a:solidFill>
                        <a:latin typeface="+mj-ea"/>
                        <a:ea typeface="Arial"/>
                        <a:cs typeface="Arial"/>
                        <a:sym typeface="Arial"/>
                      </a:endParaRP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페이지를 생성하고 한 페이지당 </a:t>
                      </a:r>
                      <a:r>
                        <a:rPr lang="en-US" altLang="ko-KR" sz="1000" b="0" i="0" u="none" strike="noStrike" cap="none" dirty="0">
                          <a:solidFill>
                            <a:srgbClr val="FF0000"/>
                          </a:solidFill>
                          <a:latin typeface="+mj-ea"/>
                          <a:ea typeface="Arial"/>
                          <a:cs typeface="Arial"/>
                          <a:sym typeface="Arial"/>
                        </a:rPr>
                        <a:t>20~30</a:t>
                      </a:r>
                      <a:r>
                        <a:rPr lang="ko-KR" altLang="en-US" sz="1000" b="0" i="0" u="none" strike="noStrike" cap="none" dirty="0">
                          <a:solidFill>
                            <a:srgbClr val="FF0000"/>
                          </a:solidFill>
                          <a:latin typeface="+mj-ea"/>
                          <a:ea typeface="Arial"/>
                          <a:cs typeface="Arial"/>
                          <a:sym typeface="Arial"/>
                        </a:rPr>
                        <a:t>개씩 묶는 방안</a:t>
                      </a:r>
                      <a:endParaRPr lang="en-US" altLang="ko-KR" sz="1000" b="0" i="0" u="none" strike="noStrike" cap="none" dirty="0">
                        <a:solidFill>
                          <a:srgbClr val="FF0000"/>
                        </a:solidFill>
                        <a:latin typeface="+mj-ea"/>
                        <a:ea typeface="Arial"/>
                        <a:cs typeface="Arial"/>
                        <a:sym typeface="Arial"/>
                      </a:endParaRP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한꺼번에 받을 때는 압축파일 형태로 다운로드</a:t>
                      </a:r>
                      <a:endParaRPr lang="en-US" altLang="ko-KR"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2" name="직사각형 1">
            <a:extLst>
              <a:ext uri="{FF2B5EF4-FFF2-40B4-BE49-F238E27FC236}">
                <a16:creationId xmlns:a16="http://schemas.microsoft.com/office/drawing/2014/main" id="{F8E44EB8-AFBD-4D06-9E5F-93EB437FEB3F}"/>
              </a:ext>
            </a:extLst>
          </p:cNvPr>
          <p:cNvSpPr/>
          <p:nvPr/>
        </p:nvSpPr>
        <p:spPr>
          <a:xfrm>
            <a:off x="113691" y="1189408"/>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sp>
        <p:nvSpPr>
          <p:cNvPr id="3" name="직사각형 2">
            <a:extLst>
              <a:ext uri="{FF2B5EF4-FFF2-40B4-BE49-F238E27FC236}">
                <a16:creationId xmlns:a16="http://schemas.microsoft.com/office/drawing/2014/main" id="{CA278D0B-6634-49BF-91F4-D5911BB6E070}"/>
              </a:ext>
            </a:extLst>
          </p:cNvPr>
          <p:cNvSpPr/>
          <p:nvPr/>
        </p:nvSpPr>
        <p:spPr>
          <a:xfrm>
            <a:off x="4762580" y="1485602"/>
            <a:ext cx="364202" cy="307777"/>
          </a:xfrm>
          <a:prstGeom prst="rect">
            <a:avLst/>
          </a:prstGeom>
        </p:spPr>
        <p:txBody>
          <a:bodyPr wrap="none">
            <a:spAutoFit/>
          </a:bodyPr>
          <a:lstStyle/>
          <a:p>
            <a:r>
              <a:rPr lang="ko-KR" altLang="en-US" dirty="0">
                <a:solidFill>
                  <a:srgbClr val="FF0000"/>
                </a:solidFill>
                <a:latin typeface="+mn-ea"/>
              </a:rPr>
              <a:t>②</a:t>
            </a:r>
            <a:endParaRPr lang="ko-KR" altLang="en-US" dirty="0"/>
          </a:p>
        </p:txBody>
      </p:sp>
      <p:sp>
        <p:nvSpPr>
          <p:cNvPr id="397" name="직사각형 396">
            <a:extLst>
              <a:ext uri="{FF2B5EF4-FFF2-40B4-BE49-F238E27FC236}">
                <a16:creationId xmlns:a16="http://schemas.microsoft.com/office/drawing/2014/main" id="{E719F56E-6D14-4942-A30D-BD78224E18AB}"/>
              </a:ext>
            </a:extLst>
          </p:cNvPr>
          <p:cNvSpPr/>
          <p:nvPr/>
        </p:nvSpPr>
        <p:spPr>
          <a:xfrm>
            <a:off x="2347697" y="2525812"/>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260" name="TextBox 259">
            <a:extLst>
              <a:ext uri="{FF2B5EF4-FFF2-40B4-BE49-F238E27FC236}">
                <a16:creationId xmlns:a16="http://schemas.microsoft.com/office/drawing/2014/main" id="{4278B966-0983-42F3-BACC-F7F8332F87A4}"/>
              </a:ext>
            </a:extLst>
          </p:cNvPr>
          <p:cNvSpPr txBox="1"/>
          <p:nvPr/>
        </p:nvSpPr>
        <p:spPr>
          <a:xfrm>
            <a:off x="126200" y="2354361"/>
            <a:ext cx="363592"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265" name="TextBox 264">
            <a:extLst>
              <a:ext uri="{FF2B5EF4-FFF2-40B4-BE49-F238E27FC236}">
                <a16:creationId xmlns:a16="http://schemas.microsoft.com/office/drawing/2014/main" id="{DDF0F4C2-B211-43FE-953E-40185A613F1C}"/>
              </a:ext>
            </a:extLst>
          </p:cNvPr>
          <p:cNvSpPr txBox="1"/>
          <p:nvPr/>
        </p:nvSpPr>
        <p:spPr>
          <a:xfrm>
            <a:off x="1789948" y="2432194"/>
            <a:ext cx="426284"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2286E98-29CB-4BFC-A28B-EC199B54E074}"/>
              </a:ext>
            </a:extLst>
          </p:cNvPr>
          <p:cNvSpPr/>
          <p:nvPr>
            <p:custDataLst>
              <p:tags r:id="rId8"/>
            </p:custDataLst>
          </p:nvPr>
        </p:nvSpPr>
        <p:spPr>
          <a:xfrm>
            <a:off x="7999625" y="5892754"/>
            <a:ext cx="223882" cy="224516"/>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271" name="직사각형 270">
            <a:extLst>
              <a:ext uri="{FF2B5EF4-FFF2-40B4-BE49-F238E27FC236}">
                <a16:creationId xmlns:a16="http://schemas.microsoft.com/office/drawing/2014/main" id="{DB0E9F33-22E4-4675-BAF5-966067BEF2B2}"/>
              </a:ext>
            </a:extLst>
          </p:cNvPr>
          <p:cNvSpPr/>
          <p:nvPr/>
        </p:nvSpPr>
        <p:spPr>
          <a:xfrm>
            <a:off x="6790050" y="6193938"/>
            <a:ext cx="753421" cy="213133"/>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선택 다운로드</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9" name="TextBox 8">
            <a:extLst>
              <a:ext uri="{FF2B5EF4-FFF2-40B4-BE49-F238E27FC236}">
                <a16:creationId xmlns:a16="http://schemas.microsoft.com/office/drawing/2014/main" id="{39DD1E9F-D7E7-47FD-A997-0EDA8F99E168}"/>
              </a:ext>
            </a:extLst>
          </p:cNvPr>
          <p:cNvSpPr txBox="1"/>
          <p:nvPr/>
        </p:nvSpPr>
        <p:spPr>
          <a:xfrm>
            <a:off x="6598747" y="6048666"/>
            <a:ext cx="426284"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4" name="슬라이드 번호 개체 틀 3">
            <a:extLst>
              <a:ext uri="{FF2B5EF4-FFF2-40B4-BE49-F238E27FC236}">
                <a16:creationId xmlns:a16="http://schemas.microsoft.com/office/drawing/2014/main" id="{49A06FB3-06CB-47E0-B35E-E7AD326B6D84}"/>
              </a:ext>
            </a:extLst>
          </p:cNvPr>
          <p:cNvSpPr>
            <a:spLocks noGrp="1"/>
          </p:cNvSpPr>
          <p:nvPr>
            <p:ph type="sldNum" idx="12"/>
          </p:nvPr>
        </p:nvSpPr>
        <p:spPr/>
        <p:txBody>
          <a:bodyPr/>
          <a:lstStyle/>
          <a:p>
            <a:fld id="{00000000-1234-1234-1234-123412341234}" type="slidenum">
              <a:rPr lang="en-US" altLang="ko-KR" smtClean="0"/>
              <a:pPr/>
              <a:t>55</a:t>
            </a:fld>
            <a:endParaRPr lang="ko-KR" altLang="en-US"/>
          </a:p>
        </p:txBody>
      </p:sp>
      <p:sp>
        <p:nvSpPr>
          <p:cNvPr id="7" name="TextBox 6">
            <a:extLst>
              <a:ext uri="{FF2B5EF4-FFF2-40B4-BE49-F238E27FC236}">
                <a16:creationId xmlns:a16="http://schemas.microsoft.com/office/drawing/2014/main" id="{8D04CE84-D3FE-4206-8437-B3424E7D2287}"/>
              </a:ext>
            </a:extLst>
          </p:cNvPr>
          <p:cNvSpPr txBox="1"/>
          <p:nvPr/>
        </p:nvSpPr>
        <p:spPr>
          <a:xfrm>
            <a:off x="1023829" y="5931443"/>
            <a:ext cx="849913" cy="307777"/>
          </a:xfrm>
          <a:prstGeom prst="rect">
            <a:avLst/>
          </a:prstGeom>
          <a:noFill/>
        </p:spPr>
        <p:txBody>
          <a:bodyPr wrap="none" rtlCol="0">
            <a:spAutoFit/>
          </a:bodyPr>
          <a:lstStyle/>
          <a:p>
            <a:r>
              <a:rPr lang="en-US" altLang="ko-KR" dirty="0"/>
              <a:t>&lt;&lt;  1 &gt;&gt;</a:t>
            </a:r>
            <a:endParaRPr lang="ko-KR" altLang="en-US" dirty="0"/>
          </a:p>
        </p:txBody>
      </p:sp>
      <p:sp>
        <p:nvSpPr>
          <p:cNvPr id="264" name="TextBox 263">
            <a:extLst>
              <a:ext uri="{FF2B5EF4-FFF2-40B4-BE49-F238E27FC236}">
                <a16:creationId xmlns:a16="http://schemas.microsoft.com/office/drawing/2014/main" id="{DDD6705D-C282-4943-B485-26295EE378CE}"/>
              </a:ext>
            </a:extLst>
          </p:cNvPr>
          <p:cNvSpPr txBox="1"/>
          <p:nvPr/>
        </p:nvSpPr>
        <p:spPr>
          <a:xfrm>
            <a:off x="5206397" y="6106729"/>
            <a:ext cx="849913" cy="307777"/>
          </a:xfrm>
          <a:prstGeom prst="rect">
            <a:avLst/>
          </a:prstGeom>
          <a:noFill/>
        </p:spPr>
        <p:txBody>
          <a:bodyPr wrap="none" rtlCol="0">
            <a:spAutoFit/>
          </a:bodyPr>
          <a:lstStyle/>
          <a:p>
            <a:r>
              <a:rPr lang="en-US" altLang="ko-KR" dirty="0"/>
              <a:t>&lt;&lt;  1 &gt;&gt;</a:t>
            </a:r>
            <a:endParaRPr lang="ko-KR" altLang="en-US" dirty="0"/>
          </a:p>
        </p:txBody>
      </p:sp>
      <p:sp>
        <p:nvSpPr>
          <p:cNvPr id="10" name="Text Box">
            <a:extLst>
              <a:ext uri="{FF2B5EF4-FFF2-40B4-BE49-F238E27FC236}">
                <a16:creationId xmlns:a16="http://schemas.microsoft.com/office/drawing/2014/main" id="{9F0B58A3-07BE-4E03-A84A-392E6C26B6D4}"/>
              </a:ext>
            </a:extLst>
          </p:cNvPr>
          <p:cNvSpPr>
            <a:spLocks/>
          </p:cNvSpPr>
          <p:nvPr/>
        </p:nvSpPr>
        <p:spPr bwMode="auto">
          <a:xfrm>
            <a:off x="3071233" y="1026809"/>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기간검색</a:t>
            </a:r>
            <a:endParaRPr lang="en-US" sz="800" b="1" dirty="0">
              <a:solidFill>
                <a:schemeClr val="bg1">
                  <a:lumMod val="65000"/>
                </a:schemeClr>
              </a:solidFill>
              <a:latin typeface="+mn-ea"/>
            </a:endParaRPr>
          </a:p>
        </p:txBody>
      </p:sp>
      <p:cxnSp>
        <p:nvCxnSpPr>
          <p:cNvPr id="14" name="직선 연결선 13">
            <a:extLst>
              <a:ext uri="{FF2B5EF4-FFF2-40B4-BE49-F238E27FC236}">
                <a16:creationId xmlns:a16="http://schemas.microsoft.com/office/drawing/2014/main" id="{4D5EF903-BCB0-46AC-9916-E53027055CBB}"/>
              </a:ext>
            </a:extLst>
          </p:cNvPr>
          <p:cNvCxnSpPr/>
          <p:nvPr/>
        </p:nvCxnSpPr>
        <p:spPr>
          <a:xfrm>
            <a:off x="551721" y="2324008"/>
            <a:ext cx="209200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직선 연결선 18">
            <a:extLst>
              <a:ext uri="{FF2B5EF4-FFF2-40B4-BE49-F238E27FC236}">
                <a16:creationId xmlns:a16="http://schemas.microsoft.com/office/drawing/2014/main" id="{5B753DF5-DFDE-4DD5-9DD7-DEAE7327BAA9}"/>
              </a:ext>
            </a:extLst>
          </p:cNvPr>
          <p:cNvCxnSpPr/>
          <p:nvPr/>
        </p:nvCxnSpPr>
        <p:spPr>
          <a:xfrm>
            <a:off x="551721" y="2295875"/>
            <a:ext cx="1429430" cy="0"/>
          </a:xfrm>
          <a:prstGeom prst="line">
            <a:avLst/>
          </a:prstGeom>
          <a:ln w="38100">
            <a:solidFill>
              <a:srgbClr val="E6097F"/>
            </a:solidFill>
          </a:ln>
        </p:spPr>
        <p:style>
          <a:lnRef idx="1">
            <a:schemeClr val="accent1"/>
          </a:lnRef>
          <a:fillRef idx="0">
            <a:schemeClr val="accent1"/>
          </a:fillRef>
          <a:effectRef idx="0">
            <a:schemeClr val="accent1"/>
          </a:effectRef>
          <a:fontRef idx="minor">
            <a:schemeClr val="tx1"/>
          </a:fontRef>
        </p:style>
      </p:cxnSp>
      <p:sp>
        <p:nvSpPr>
          <p:cNvPr id="20" name="직사각형 19">
            <a:extLst>
              <a:ext uri="{FF2B5EF4-FFF2-40B4-BE49-F238E27FC236}">
                <a16:creationId xmlns:a16="http://schemas.microsoft.com/office/drawing/2014/main" id="{A87FB108-C8E3-4406-8F56-8A55E328F2AF}"/>
              </a:ext>
            </a:extLst>
          </p:cNvPr>
          <p:cNvSpPr/>
          <p:nvPr/>
        </p:nvSpPr>
        <p:spPr>
          <a:xfrm>
            <a:off x="387495" y="2928318"/>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276" name="그룹 275">
            <a:extLst>
              <a:ext uri="{FF2B5EF4-FFF2-40B4-BE49-F238E27FC236}">
                <a16:creationId xmlns:a16="http://schemas.microsoft.com/office/drawing/2014/main" id="{00E36D87-FFDD-408D-9963-0F10A5081EDE}"/>
              </a:ext>
            </a:extLst>
          </p:cNvPr>
          <p:cNvGrpSpPr/>
          <p:nvPr/>
        </p:nvGrpSpPr>
        <p:grpSpPr>
          <a:xfrm>
            <a:off x="256590" y="3462350"/>
            <a:ext cx="2671101" cy="610483"/>
            <a:chOff x="1263650" y="3351531"/>
            <a:chExt cx="2990757" cy="798829"/>
          </a:xfrm>
        </p:grpSpPr>
        <p:grpSp>
          <p:nvGrpSpPr>
            <p:cNvPr id="277" name="그룹 276">
              <a:extLst>
                <a:ext uri="{FF2B5EF4-FFF2-40B4-BE49-F238E27FC236}">
                  <a16:creationId xmlns:a16="http://schemas.microsoft.com/office/drawing/2014/main" id="{922C5C45-58FE-4D80-B51F-9377EB6E73CA}"/>
                </a:ext>
              </a:extLst>
            </p:cNvPr>
            <p:cNvGrpSpPr/>
            <p:nvPr/>
          </p:nvGrpSpPr>
          <p:grpSpPr>
            <a:xfrm>
              <a:off x="1263650" y="3351531"/>
              <a:ext cx="2990757" cy="798829"/>
              <a:chOff x="1263650" y="3930651"/>
              <a:chExt cx="2990757" cy="798829"/>
            </a:xfrm>
          </p:grpSpPr>
          <p:sp>
            <p:nvSpPr>
              <p:cNvPr id="27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2857D0D-AB9C-4AF2-9AA3-7E68F89D7D80}"/>
                  </a:ext>
                </a:extLst>
              </p:cNvPr>
              <p:cNvSpPr/>
              <p:nvPr>
                <p:custDataLst>
                  <p:tags r:id="rId12"/>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280" name="그룹 279">
                <a:extLst>
                  <a:ext uri="{FF2B5EF4-FFF2-40B4-BE49-F238E27FC236}">
                    <a16:creationId xmlns:a16="http://schemas.microsoft.com/office/drawing/2014/main" id="{1E79C00D-455D-4B49-BC77-A798FFAC9E1C}"/>
                  </a:ext>
                </a:extLst>
              </p:cNvPr>
              <p:cNvGrpSpPr/>
              <p:nvPr/>
            </p:nvGrpSpPr>
            <p:grpSpPr>
              <a:xfrm>
                <a:off x="1263650" y="4024784"/>
                <a:ext cx="2990757" cy="579786"/>
                <a:chOff x="1263650" y="4015260"/>
                <a:chExt cx="2990757" cy="579786"/>
              </a:xfrm>
            </p:grpSpPr>
            <p:grpSp>
              <p:nvGrpSpPr>
                <p:cNvPr id="281" name="그룹 280">
                  <a:extLst>
                    <a:ext uri="{FF2B5EF4-FFF2-40B4-BE49-F238E27FC236}">
                      <a16:creationId xmlns:a16="http://schemas.microsoft.com/office/drawing/2014/main" id="{9A632C97-5831-4DF5-A428-C8B4ABA30CB9}"/>
                    </a:ext>
                  </a:extLst>
                </p:cNvPr>
                <p:cNvGrpSpPr/>
                <p:nvPr/>
              </p:nvGrpSpPr>
              <p:grpSpPr>
                <a:xfrm>
                  <a:off x="1263650" y="4015260"/>
                  <a:ext cx="2990757" cy="281912"/>
                  <a:chOff x="1263650" y="3947071"/>
                  <a:chExt cx="2990757" cy="281912"/>
                </a:xfrm>
              </p:grpSpPr>
              <p:sp>
                <p:nvSpPr>
                  <p:cNvPr id="284" name="직사각형 283">
                    <a:extLst>
                      <a:ext uri="{FF2B5EF4-FFF2-40B4-BE49-F238E27FC236}">
                        <a16:creationId xmlns:a16="http://schemas.microsoft.com/office/drawing/2014/main" id="{4BC3F885-FF85-4293-A4E4-DE8070F850C9}"/>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285" name="직사각형 284">
                    <a:extLst>
                      <a:ext uri="{FF2B5EF4-FFF2-40B4-BE49-F238E27FC236}">
                        <a16:creationId xmlns:a16="http://schemas.microsoft.com/office/drawing/2014/main" id="{96FEDBBC-F15A-443A-B4F9-CA7B4BEEEF68}"/>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282" name="직사각형 281">
                  <a:extLst>
                    <a:ext uri="{FF2B5EF4-FFF2-40B4-BE49-F238E27FC236}">
                      <a16:creationId xmlns:a16="http://schemas.microsoft.com/office/drawing/2014/main" id="{B8516D98-FFF0-4889-9F0D-1693D83CDFDA}"/>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283" name="Line">
                  <a:extLst>
                    <a:ext uri="{FF2B5EF4-FFF2-40B4-BE49-F238E27FC236}">
                      <a16:creationId xmlns:a16="http://schemas.microsoft.com/office/drawing/2014/main" id="{C370E7BE-7958-4D74-AA6A-C7D97015CAEF}"/>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278" name="Download">
              <a:extLst>
                <a:ext uri="{FF2B5EF4-FFF2-40B4-BE49-F238E27FC236}">
                  <a16:creationId xmlns:a16="http://schemas.microsoft.com/office/drawing/2014/main" id="{E4847637-06A2-4032-BFCD-1559AA1E362A}"/>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287" name="직사각형 286">
            <a:extLst>
              <a:ext uri="{FF2B5EF4-FFF2-40B4-BE49-F238E27FC236}">
                <a16:creationId xmlns:a16="http://schemas.microsoft.com/office/drawing/2014/main" id="{186CE9C7-DF09-47C6-8BB7-3C17467AABC3}"/>
              </a:ext>
            </a:extLst>
          </p:cNvPr>
          <p:cNvSpPr/>
          <p:nvPr/>
        </p:nvSpPr>
        <p:spPr>
          <a:xfrm>
            <a:off x="387495" y="3570359"/>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288" name="그룹 287">
            <a:extLst>
              <a:ext uri="{FF2B5EF4-FFF2-40B4-BE49-F238E27FC236}">
                <a16:creationId xmlns:a16="http://schemas.microsoft.com/office/drawing/2014/main" id="{7DA2718C-9239-47B4-AF1D-4BF2C8B68FCB}"/>
              </a:ext>
            </a:extLst>
          </p:cNvPr>
          <p:cNvGrpSpPr/>
          <p:nvPr/>
        </p:nvGrpSpPr>
        <p:grpSpPr>
          <a:xfrm>
            <a:off x="256590" y="4104391"/>
            <a:ext cx="2671101" cy="610483"/>
            <a:chOff x="1263650" y="3351531"/>
            <a:chExt cx="2990757" cy="798829"/>
          </a:xfrm>
        </p:grpSpPr>
        <p:grpSp>
          <p:nvGrpSpPr>
            <p:cNvPr id="289" name="그룹 288">
              <a:extLst>
                <a:ext uri="{FF2B5EF4-FFF2-40B4-BE49-F238E27FC236}">
                  <a16:creationId xmlns:a16="http://schemas.microsoft.com/office/drawing/2014/main" id="{C3CF13B3-42C5-49E2-AB59-7FE510FBB796}"/>
                </a:ext>
              </a:extLst>
            </p:cNvPr>
            <p:cNvGrpSpPr/>
            <p:nvPr/>
          </p:nvGrpSpPr>
          <p:grpSpPr>
            <a:xfrm>
              <a:off x="1263650" y="3351531"/>
              <a:ext cx="2990757" cy="798829"/>
              <a:chOff x="1263650" y="3930651"/>
              <a:chExt cx="2990757" cy="798829"/>
            </a:xfrm>
          </p:grpSpPr>
          <p:sp>
            <p:nvSpPr>
              <p:cNvPr id="29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085CA9A-36F3-4237-9B54-04950649C23E}"/>
                  </a:ext>
                </a:extLst>
              </p:cNvPr>
              <p:cNvSpPr/>
              <p:nvPr>
                <p:custDataLst>
                  <p:tags r:id="rId11"/>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292" name="그룹 291">
                <a:extLst>
                  <a:ext uri="{FF2B5EF4-FFF2-40B4-BE49-F238E27FC236}">
                    <a16:creationId xmlns:a16="http://schemas.microsoft.com/office/drawing/2014/main" id="{D8E1C2FB-50EE-42FB-A913-8B68AD62B49C}"/>
                  </a:ext>
                </a:extLst>
              </p:cNvPr>
              <p:cNvGrpSpPr/>
              <p:nvPr/>
            </p:nvGrpSpPr>
            <p:grpSpPr>
              <a:xfrm>
                <a:off x="1263650" y="4024784"/>
                <a:ext cx="2990757" cy="579786"/>
                <a:chOff x="1263650" y="4015260"/>
                <a:chExt cx="2990757" cy="579786"/>
              </a:xfrm>
            </p:grpSpPr>
            <p:grpSp>
              <p:nvGrpSpPr>
                <p:cNvPr id="293" name="그룹 292">
                  <a:extLst>
                    <a:ext uri="{FF2B5EF4-FFF2-40B4-BE49-F238E27FC236}">
                      <a16:creationId xmlns:a16="http://schemas.microsoft.com/office/drawing/2014/main" id="{BD847729-82C2-4ECB-AB53-A0D5111F0D2E}"/>
                    </a:ext>
                  </a:extLst>
                </p:cNvPr>
                <p:cNvGrpSpPr/>
                <p:nvPr/>
              </p:nvGrpSpPr>
              <p:grpSpPr>
                <a:xfrm>
                  <a:off x="1263650" y="4015260"/>
                  <a:ext cx="2990757" cy="281912"/>
                  <a:chOff x="1263650" y="3947071"/>
                  <a:chExt cx="2990757" cy="281912"/>
                </a:xfrm>
              </p:grpSpPr>
              <p:sp>
                <p:nvSpPr>
                  <p:cNvPr id="296" name="직사각형 295">
                    <a:extLst>
                      <a:ext uri="{FF2B5EF4-FFF2-40B4-BE49-F238E27FC236}">
                        <a16:creationId xmlns:a16="http://schemas.microsoft.com/office/drawing/2014/main" id="{DDF2D38A-BDAB-4314-B796-A8FB1569A6DC}"/>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297" name="직사각형 296">
                    <a:extLst>
                      <a:ext uri="{FF2B5EF4-FFF2-40B4-BE49-F238E27FC236}">
                        <a16:creationId xmlns:a16="http://schemas.microsoft.com/office/drawing/2014/main" id="{22DA1E22-3562-4AF4-A0E2-EE9CEDE9F97A}"/>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294" name="직사각형 293">
                  <a:extLst>
                    <a:ext uri="{FF2B5EF4-FFF2-40B4-BE49-F238E27FC236}">
                      <a16:creationId xmlns:a16="http://schemas.microsoft.com/office/drawing/2014/main" id="{502BA7B3-5CB9-47BE-9D84-F0FB82D509C5}"/>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295" name="Line">
                  <a:extLst>
                    <a:ext uri="{FF2B5EF4-FFF2-40B4-BE49-F238E27FC236}">
                      <a16:creationId xmlns:a16="http://schemas.microsoft.com/office/drawing/2014/main" id="{5000B08E-C8DB-4016-9A51-11F3F76D1E45}"/>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290" name="Download">
              <a:extLst>
                <a:ext uri="{FF2B5EF4-FFF2-40B4-BE49-F238E27FC236}">
                  <a16:creationId xmlns:a16="http://schemas.microsoft.com/office/drawing/2014/main" id="{BD9D4412-9386-4139-9AF7-B66C83633CAD}"/>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299" name="직사각형 298">
            <a:extLst>
              <a:ext uri="{FF2B5EF4-FFF2-40B4-BE49-F238E27FC236}">
                <a16:creationId xmlns:a16="http://schemas.microsoft.com/office/drawing/2014/main" id="{735640C3-4CBC-4589-8574-F43C62A84AC2}"/>
              </a:ext>
            </a:extLst>
          </p:cNvPr>
          <p:cNvSpPr/>
          <p:nvPr/>
        </p:nvSpPr>
        <p:spPr>
          <a:xfrm>
            <a:off x="387495" y="4212400"/>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300" name="그룹 299">
            <a:extLst>
              <a:ext uri="{FF2B5EF4-FFF2-40B4-BE49-F238E27FC236}">
                <a16:creationId xmlns:a16="http://schemas.microsoft.com/office/drawing/2014/main" id="{C11A8AEE-C9BF-4F0C-AF9C-5D96887384E3}"/>
              </a:ext>
            </a:extLst>
          </p:cNvPr>
          <p:cNvGrpSpPr/>
          <p:nvPr/>
        </p:nvGrpSpPr>
        <p:grpSpPr>
          <a:xfrm>
            <a:off x="256590" y="4746432"/>
            <a:ext cx="2671101" cy="610483"/>
            <a:chOff x="1263650" y="3351531"/>
            <a:chExt cx="2990757" cy="798829"/>
          </a:xfrm>
        </p:grpSpPr>
        <p:grpSp>
          <p:nvGrpSpPr>
            <p:cNvPr id="301" name="그룹 300">
              <a:extLst>
                <a:ext uri="{FF2B5EF4-FFF2-40B4-BE49-F238E27FC236}">
                  <a16:creationId xmlns:a16="http://schemas.microsoft.com/office/drawing/2014/main" id="{6C6EC1DD-DA3F-4BD5-8DD4-8C161B71F343}"/>
                </a:ext>
              </a:extLst>
            </p:cNvPr>
            <p:cNvGrpSpPr/>
            <p:nvPr/>
          </p:nvGrpSpPr>
          <p:grpSpPr>
            <a:xfrm>
              <a:off x="1263650" y="3351531"/>
              <a:ext cx="2990757" cy="798829"/>
              <a:chOff x="1263650" y="3930651"/>
              <a:chExt cx="2990757" cy="798829"/>
            </a:xfrm>
          </p:grpSpPr>
          <p:sp>
            <p:nvSpPr>
              <p:cNvPr id="30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50F29FF9-C3E7-4F93-8625-93BA5D694030}"/>
                  </a:ext>
                </a:extLst>
              </p:cNvPr>
              <p:cNvSpPr/>
              <p:nvPr>
                <p:custDataLst>
                  <p:tags r:id="rId10"/>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04" name="그룹 303">
                <a:extLst>
                  <a:ext uri="{FF2B5EF4-FFF2-40B4-BE49-F238E27FC236}">
                    <a16:creationId xmlns:a16="http://schemas.microsoft.com/office/drawing/2014/main" id="{03177715-CFBA-4274-A566-954B887CFC8A}"/>
                  </a:ext>
                </a:extLst>
              </p:cNvPr>
              <p:cNvGrpSpPr/>
              <p:nvPr/>
            </p:nvGrpSpPr>
            <p:grpSpPr>
              <a:xfrm>
                <a:off x="1263650" y="4024784"/>
                <a:ext cx="2990757" cy="579786"/>
                <a:chOff x="1263650" y="4015260"/>
                <a:chExt cx="2990757" cy="579786"/>
              </a:xfrm>
            </p:grpSpPr>
            <p:grpSp>
              <p:nvGrpSpPr>
                <p:cNvPr id="305" name="그룹 304">
                  <a:extLst>
                    <a:ext uri="{FF2B5EF4-FFF2-40B4-BE49-F238E27FC236}">
                      <a16:creationId xmlns:a16="http://schemas.microsoft.com/office/drawing/2014/main" id="{39BFDF22-3FDF-4755-9102-861960AED4EF}"/>
                    </a:ext>
                  </a:extLst>
                </p:cNvPr>
                <p:cNvGrpSpPr/>
                <p:nvPr/>
              </p:nvGrpSpPr>
              <p:grpSpPr>
                <a:xfrm>
                  <a:off x="1263650" y="4015260"/>
                  <a:ext cx="2990757" cy="281912"/>
                  <a:chOff x="1263650" y="3947071"/>
                  <a:chExt cx="2990757" cy="281912"/>
                </a:xfrm>
              </p:grpSpPr>
              <p:sp>
                <p:nvSpPr>
                  <p:cNvPr id="308" name="직사각형 307">
                    <a:extLst>
                      <a:ext uri="{FF2B5EF4-FFF2-40B4-BE49-F238E27FC236}">
                        <a16:creationId xmlns:a16="http://schemas.microsoft.com/office/drawing/2014/main" id="{040D51B4-F1BA-4807-B145-6E90C8B68382}"/>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309" name="직사각형 308">
                    <a:extLst>
                      <a:ext uri="{FF2B5EF4-FFF2-40B4-BE49-F238E27FC236}">
                        <a16:creationId xmlns:a16="http://schemas.microsoft.com/office/drawing/2014/main" id="{8A505089-E4F5-4DAE-88E6-F2D75EB38747}"/>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306" name="직사각형 305">
                  <a:extLst>
                    <a:ext uri="{FF2B5EF4-FFF2-40B4-BE49-F238E27FC236}">
                      <a16:creationId xmlns:a16="http://schemas.microsoft.com/office/drawing/2014/main" id="{FE9D0B5A-B9CC-466B-9CA9-C98477BAF0A7}"/>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307" name="Line">
                  <a:extLst>
                    <a:ext uri="{FF2B5EF4-FFF2-40B4-BE49-F238E27FC236}">
                      <a16:creationId xmlns:a16="http://schemas.microsoft.com/office/drawing/2014/main" id="{98F2B897-3F75-45F9-BCF1-63E42F0F19C8}"/>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02" name="Download">
              <a:extLst>
                <a:ext uri="{FF2B5EF4-FFF2-40B4-BE49-F238E27FC236}">
                  <a16:creationId xmlns:a16="http://schemas.microsoft.com/office/drawing/2014/main" id="{D4926130-D87C-4EE8-AC2E-F69616344AE5}"/>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311" name="직사각형 310">
            <a:extLst>
              <a:ext uri="{FF2B5EF4-FFF2-40B4-BE49-F238E27FC236}">
                <a16:creationId xmlns:a16="http://schemas.microsoft.com/office/drawing/2014/main" id="{B876D93A-405C-477D-9939-77EEE3FB7B15}"/>
              </a:ext>
            </a:extLst>
          </p:cNvPr>
          <p:cNvSpPr/>
          <p:nvPr/>
        </p:nvSpPr>
        <p:spPr>
          <a:xfrm>
            <a:off x="387495" y="4854441"/>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312" name="그룹 311">
            <a:extLst>
              <a:ext uri="{FF2B5EF4-FFF2-40B4-BE49-F238E27FC236}">
                <a16:creationId xmlns:a16="http://schemas.microsoft.com/office/drawing/2014/main" id="{8C199A5D-662A-4DBE-AB59-7C7DAA6B1F53}"/>
              </a:ext>
            </a:extLst>
          </p:cNvPr>
          <p:cNvGrpSpPr/>
          <p:nvPr/>
        </p:nvGrpSpPr>
        <p:grpSpPr>
          <a:xfrm>
            <a:off x="256590" y="5388473"/>
            <a:ext cx="2671101" cy="610483"/>
            <a:chOff x="1263650" y="3351531"/>
            <a:chExt cx="2990757" cy="798829"/>
          </a:xfrm>
        </p:grpSpPr>
        <p:grpSp>
          <p:nvGrpSpPr>
            <p:cNvPr id="313" name="그룹 312">
              <a:extLst>
                <a:ext uri="{FF2B5EF4-FFF2-40B4-BE49-F238E27FC236}">
                  <a16:creationId xmlns:a16="http://schemas.microsoft.com/office/drawing/2014/main" id="{4FB7C2E1-46DF-4363-B36D-E565335FBB36}"/>
                </a:ext>
              </a:extLst>
            </p:cNvPr>
            <p:cNvGrpSpPr/>
            <p:nvPr/>
          </p:nvGrpSpPr>
          <p:grpSpPr>
            <a:xfrm>
              <a:off x="1263650" y="3351531"/>
              <a:ext cx="2990757" cy="798829"/>
              <a:chOff x="1263650" y="3930651"/>
              <a:chExt cx="2990757" cy="798829"/>
            </a:xfrm>
          </p:grpSpPr>
          <p:sp>
            <p:nvSpPr>
              <p:cNvPr id="31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A795863-6B71-445F-B09B-5B1303650394}"/>
                  </a:ext>
                </a:extLst>
              </p:cNvPr>
              <p:cNvSpPr/>
              <p:nvPr>
                <p:custDataLst>
                  <p:tags r:id="rId9"/>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16" name="그룹 315">
                <a:extLst>
                  <a:ext uri="{FF2B5EF4-FFF2-40B4-BE49-F238E27FC236}">
                    <a16:creationId xmlns:a16="http://schemas.microsoft.com/office/drawing/2014/main" id="{291BE227-EF0D-4013-9B7D-3E37AABD4F25}"/>
                  </a:ext>
                </a:extLst>
              </p:cNvPr>
              <p:cNvGrpSpPr/>
              <p:nvPr/>
            </p:nvGrpSpPr>
            <p:grpSpPr>
              <a:xfrm>
                <a:off x="1263650" y="4024784"/>
                <a:ext cx="2990757" cy="579786"/>
                <a:chOff x="1263650" y="4015260"/>
                <a:chExt cx="2990757" cy="579786"/>
              </a:xfrm>
            </p:grpSpPr>
            <p:grpSp>
              <p:nvGrpSpPr>
                <p:cNvPr id="317" name="그룹 316">
                  <a:extLst>
                    <a:ext uri="{FF2B5EF4-FFF2-40B4-BE49-F238E27FC236}">
                      <a16:creationId xmlns:a16="http://schemas.microsoft.com/office/drawing/2014/main" id="{A741520C-5E7F-40BB-946E-296DF0CA403A}"/>
                    </a:ext>
                  </a:extLst>
                </p:cNvPr>
                <p:cNvGrpSpPr/>
                <p:nvPr/>
              </p:nvGrpSpPr>
              <p:grpSpPr>
                <a:xfrm>
                  <a:off x="1263650" y="4015260"/>
                  <a:ext cx="2990757" cy="281912"/>
                  <a:chOff x="1263650" y="3947071"/>
                  <a:chExt cx="2990757" cy="281912"/>
                </a:xfrm>
              </p:grpSpPr>
              <p:sp>
                <p:nvSpPr>
                  <p:cNvPr id="320" name="직사각형 319">
                    <a:extLst>
                      <a:ext uri="{FF2B5EF4-FFF2-40B4-BE49-F238E27FC236}">
                        <a16:creationId xmlns:a16="http://schemas.microsoft.com/office/drawing/2014/main" id="{7FB45C3C-37BD-4048-889C-BA7E820C7601}"/>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321" name="직사각형 320">
                    <a:extLst>
                      <a:ext uri="{FF2B5EF4-FFF2-40B4-BE49-F238E27FC236}">
                        <a16:creationId xmlns:a16="http://schemas.microsoft.com/office/drawing/2014/main" id="{D41A1839-4E4B-4C2D-910A-68DF950E1B2B}"/>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318" name="직사각형 317">
                  <a:extLst>
                    <a:ext uri="{FF2B5EF4-FFF2-40B4-BE49-F238E27FC236}">
                      <a16:creationId xmlns:a16="http://schemas.microsoft.com/office/drawing/2014/main" id="{7878E5C7-DE1A-4B9C-9273-892F53681CC6}"/>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319" name="Line">
                  <a:extLst>
                    <a:ext uri="{FF2B5EF4-FFF2-40B4-BE49-F238E27FC236}">
                      <a16:creationId xmlns:a16="http://schemas.microsoft.com/office/drawing/2014/main" id="{105E7527-9A30-4CC6-BD1E-88BDD9BC4A1B}"/>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14" name="Download">
              <a:extLst>
                <a:ext uri="{FF2B5EF4-FFF2-40B4-BE49-F238E27FC236}">
                  <a16:creationId xmlns:a16="http://schemas.microsoft.com/office/drawing/2014/main" id="{24511385-4E08-4203-9750-19289D45AB2A}"/>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323" name="직사각형 322">
            <a:extLst>
              <a:ext uri="{FF2B5EF4-FFF2-40B4-BE49-F238E27FC236}">
                <a16:creationId xmlns:a16="http://schemas.microsoft.com/office/drawing/2014/main" id="{8435483D-C072-4625-81F5-36D35E2ACE0B}"/>
              </a:ext>
            </a:extLst>
          </p:cNvPr>
          <p:cNvSpPr/>
          <p:nvPr/>
        </p:nvSpPr>
        <p:spPr>
          <a:xfrm>
            <a:off x="387495" y="5496482"/>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330" name="그룹 329">
            <a:extLst>
              <a:ext uri="{FF2B5EF4-FFF2-40B4-BE49-F238E27FC236}">
                <a16:creationId xmlns:a16="http://schemas.microsoft.com/office/drawing/2014/main" id="{523D1589-6834-4A3A-B043-CEC59902FC4B}"/>
              </a:ext>
            </a:extLst>
          </p:cNvPr>
          <p:cNvGrpSpPr/>
          <p:nvPr/>
        </p:nvGrpSpPr>
        <p:grpSpPr>
          <a:xfrm>
            <a:off x="2280950" y="6173456"/>
            <a:ext cx="619087" cy="215444"/>
            <a:chOff x="8699500" y="6174548"/>
            <a:chExt cx="619087" cy="215444"/>
          </a:xfrm>
        </p:grpSpPr>
        <p:sp>
          <p:nvSpPr>
            <p:cNvPr id="331" name="직사각형 330">
              <a:extLst>
                <a:ext uri="{FF2B5EF4-FFF2-40B4-BE49-F238E27FC236}">
                  <a16:creationId xmlns:a16="http://schemas.microsoft.com/office/drawing/2014/main" id="{4F1630EB-C8E4-49D3-95E9-1F9059E96C15}"/>
                </a:ext>
              </a:extLst>
            </p:cNvPr>
            <p:cNvSpPr/>
            <p:nvPr/>
          </p:nvSpPr>
          <p:spPr>
            <a:xfrm>
              <a:off x="8699500" y="6174548"/>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삭제 </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332" name="Trash">
              <a:extLst>
                <a:ext uri="{FF2B5EF4-FFF2-40B4-BE49-F238E27FC236}">
                  <a16:creationId xmlns:a16="http://schemas.microsoft.com/office/drawing/2014/main" id="{E7E3F01B-3735-4BF7-AB3A-73331B269604}"/>
                </a:ext>
              </a:extLst>
            </p:cNvPr>
            <p:cNvSpPr>
              <a:spLocks noChangeAspect="1" noEditPoints="1"/>
            </p:cNvSpPr>
            <p:nvPr/>
          </p:nvSpPr>
          <p:spPr bwMode="auto">
            <a:xfrm flipH="1">
              <a:off x="8775889" y="6222141"/>
              <a:ext cx="108000" cy="129348"/>
            </a:xfrm>
            <a:custGeom>
              <a:avLst/>
              <a:gdLst>
                <a:gd name="T0" fmla="*/ 488 w 1194"/>
                <a:gd name="T1" fmla="*/ 0 h 1414"/>
                <a:gd name="T2" fmla="*/ 366 w 1194"/>
                <a:gd name="T3" fmla="*/ 42 h 1414"/>
                <a:gd name="T4" fmla="*/ 324 w 1194"/>
                <a:gd name="T5" fmla="*/ 166 h 1414"/>
                <a:gd name="T6" fmla="*/ 108 w 1194"/>
                <a:gd name="T7" fmla="*/ 166 h 1414"/>
                <a:gd name="T8" fmla="*/ 54 w 1194"/>
                <a:gd name="T9" fmla="*/ 220 h 1414"/>
                <a:gd name="T10" fmla="*/ 0 w 1194"/>
                <a:gd name="T11" fmla="*/ 220 h 1414"/>
                <a:gd name="T12" fmla="*/ 0 w 1194"/>
                <a:gd name="T13" fmla="*/ 329 h 1414"/>
                <a:gd name="T14" fmla="*/ 1194 w 1194"/>
                <a:gd name="T15" fmla="*/ 329 h 1414"/>
                <a:gd name="T16" fmla="*/ 1194 w 1194"/>
                <a:gd name="T17" fmla="*/ 220 h 1414"/>
                <a:gd name="T18" fmla="*/ 1139 w 1194"/>
                <a:gd name="T19" fmla="*/ 220 h 1414"/>
                <a:gd name="T20" fmla="*/ 1085 w 1194"/>
                <a:gd name="T21" fmla="*/ 166 h 1414"/>
                <a:gd name="T22" fmla="*/ 871 w 1194"/>
                <a:gd name="T23" fmla="*/ 166 h 1414"/>
                <a:gd name="T24" fmla="*/ 827 w 1194"/>
                <a:gd name="T25" fmla="*/ 42 h 1414"/>
                <a:gd name="T26" fmla="*/ 705 w 1194"/>
                <a:gd name="T27" fmla="*/ 0 h 1414"/>
                <a:gd name="T28" fmla="*/ 488 w 1194"/>
                <a:gd name="T29" fmla="*/ 0 h 1414"/>
                <a:gd name="T30" fmla="*/ 488 w 1194"/>
                <a:gd name="T31" fmla="*/ 113 h 1414"/>
                <a:gd name="T32" fmla="*/ 705 w 1194"/>
                <a:gd name="T33" fmla="*/ 113 h 1414"/>
                <a:gd name="T34" fmla="*/ 749 w 1194"/>
                <a:gd name="T35" fmla="*/ 122 h 1414"/>
                <a:gd name="T36" fmla="*/ 758 w 1194"/>
                <a:gd name="T37" fmla="*/ 166 h 1414"/>
                <a:gd name="T38" fmla="*/ 437 w 1194"/>
                <a:gd name="T39" fmla="*/ 166 h 1414"/>
                <a:gd name="T40" fmla="*/ 446 w 1194"/>
                <a:gd name="T41" fmla="*/ 122 h 1414"/>
                <a:gd name="T42" fmla="*/ 488 w 1194"/>
                <a:gd name="T43" fmla="*/ 113 h 1414"/>
                <a:gd name="T44" fmla="*/ 108 w 1194"/>
                <a:gd name="T45" fmla="*/ 383 h 1414"/>
                <a:gd name="T46" fmla="*/ 108 w 1194"/>
                <a:gd name="T47" fmla="*/ 1251 h 1414"/>
                <a:gd name="T48" fmla="*/ 271 w 1194"/>
                <a:gd name="T49" fmla="*/ 1414 h 1414"/>
                <a:gd name="T50" fmla="*/ 922 w 1194"/>
                <a:gd name="T51" fmla="*/ 1414 h 1414"/>
                <a:gd name="T52" fmla="*/ 1085 w 1194"/>
                <a:gd name="T53" fmla="*/ 1251 h 1414"/>
                <a:gd name="T54" fmla="*/ 1085 w 1194"/>
                <a:gd name="T55" fmla="*/ 383 h 1414"/>
                <a:gd name="T56" fmla="*/ 108 w 1194"/>
                <a:gd name="T57" fmla="*/ 383 h 1414"/>
                <a:gd name="T58" fmla="*/ 325 w 1194"/>
                <a:gd name="T59" fmla="*/ 546 h 1414"/>
                <a:gd name="T60" fmla="*/ 434 w 1194"/>
                <a:gd name="T61" fmla="*/ 546 h 1414"/>
                <a:gd name="T62" fmla="*/ 434 w 1194"/>
                <a:gd name="T63" fmla="*/ 1197 h 1414"/>
                <a:gd name="T64" fmla="*/ 325 w 1194"/>
                <a:gd name="T65" fmla="*/ 1197 h 1414"/>
                <a:gd name="T66" fmla="*/ 325 w 1194"/>
                <a:gd name="T67" fmla="*/ 546 h 1414"/>
                <a:gd name="T68" fmla="*/ 542 w 1194"/>
                <a:gd name="T69" fmla="*/ 546 h 1414"/>
                <a:gd name="T70" fmla="*/ 651 w 1194"/>
                <a:gd name="T71" fmla="*/ 546 h 1414"/>
                <a:gd name="T72" fmla="*/ 651 w 1194"/>
                <a:gd name="T73" fmla="*/ 1197 h 1414"/>
                <a:gd name="T74" fmla="*/ 542 w 1194"/>
                <a:gd name="T75" fmla="*/ 1197 h 1414"/>
                <a:gd name="T76" fmla="*/ 542 w 1194"/>
                <a:gd name="T77" fmla="*/ 546 h 1414"/>
                <a:gd name="T78" fmla="*/ 759 w 1194"/>
                <a:gd name="T79" fmla="*/ 546 h 1414"/>
                <a:gd name="T80" fmla="*/ 868 w 1194"/>
                <a:gd name="T81" fmla="*/ 546 h 1414"/>
                <a:gd name="T82" fmla="*/ 868 w 1194"/>
                <a:gd name="T83" fmla="*/ 1197 h 1414"/>
                <a:gd name="T84" fmla="*/ 759 w 1194"/>
                <a:gd name="T85" fmla="*/ 1197 h 1414"/>
                <a:gd name="T86" fmla="*/ 759 w 1194"/>
                <a:gd name="T87" fmla="*/ 546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94" h="1414">
                  <a:moveTo>
                    <a:pt x="488" y="0"/>
                  </a:moveTo>
                  <a:cubicBezTo>
                    <a:pt x="443" y="0"/>
                    <a:pt x="398" y="10"/>
                    <a:pt x="366" y="42"/>
                  </a:cubicBezTo>
                  <a:cubicBezTo>
                    <a:pt x="334" y="74"/>
                    <a:pt x="324" y="119"/>
                    <a:pt x="324" y="166"/>
                  </a:cubicBezTo>
                  <a:lnTo>
                    <a:pt x="108" y="166"/>
                  </a:lnTo>
                  <a:cubicBezTo>
                    <a:pt x="78" y="166"/>
                    <a:pt x="54" y="190"/>
                    <a:pt x="54" y="220"/>
                  </a:cubicBezTo>
                  <a:lnTo>
                    <a:pt x="0" y="220"/>
                  </a:lnTo>
                  <a:lnTo>
                    <a:pt x="0" y="329"/>
                  </a:lnTo>
                  <a:lnTo>
                    <a:pt x="1194" y="329"/>
                  </a:lnTo>
                  <a:lnTo>
                    <a:pt x="1194" y="220"/>
                  </a:lnTo>
                  <a:lnTo>
                    <a:pt x="1139" y="220"/>
                  </a:lnTo>
                  <a:cubicBezTo>
                    <a:pt x="1139" y="190"/>
                    <a:pt x="1115" y="166"/>
                    <a:pt x="1085" y="166"/>
                  </a:cubicBezTo>
                  <a:lnTo>
                    <a:pt x="871" y="166"/>
                  </a:lnTo>
                  <a:cubicBezTo>
                    <a:pt x="871" y="119"/>
                    <a:pt x="859" y="74"/>
                    <a:pt x="827" y="42"/>
                  </a:cubicBezTo>
                  <a:cubicBezTo>
                    <a:pt x="795" y="10"/>
                    <a:pt x="750" y="0"/>
                    <a:pt x="705" y="0"/>
                  </a:cubicBezTo>
                  <a:lnTo>
                    <a:pt x="488" y="0"/>
                  </a:lnTo>
                  <a:close/>
                  <a:moveTo>
                    <a:pt x="488" y="113"/>
                  </a:moveTo>
                  <a:lnTo>
                    <a:pt x="705" y="113"/>
                  </a:lnTo>
                  <a:cubicBezTo>
                    <a:pt x="735" y="113"/>
                    <a:pt x="746" y="119"/>
                    <a:pt x="749" y="122"/>
                  </a:cubicBezTo>
                  <a:cubicBezTo>
                    <a:pt x="753" y="125"/>
                    <a:pt x="758" y="136"/>
                    <a:pt x="758" y="166"/>
                  </a:cubicBezTo>
                  <a:lnTo>
                    <a:pt x="437" y="166"/>
                  </a:lnTo>
                  <a:cubicBezTo>
                    <a:pt x="437" y="136"/>
                    <a:pt x="442" y="125"/>
                    <a:pt x="446" y="122"/>
                  </a:cubicBezTo>
                  <a:cubicBezTo>
                    <a:pt x="449" y="119"/>
                    <a:pt x="458" y="113"/>
                    <a:pt x="488" y="113"/>
                  </a:cubicBezTo>
                  <a:close/>
                  <a:moveTo>
                    <a:pt x="108" y="383"/>
                  </a:moveTo>
                  <a:lnTo>
                    <a:pt x="108" y="1251"/>
                  </a:lnTo>
                  <a:cubicBezTo>
                    <a:pt x="108" y="1341"/>
                    <a:pt x="181" y="1414"/>
                    <a:pt x="271" y="1414"/>
                  </a:cubicBezTo>
                  <a:lnTo>
                    <a:pt x="922" y="1414"/>
                  </a:lnTo>
                  <a:cubicBezTo>
                    <a:pt x="1012" y="1414"/>
                    <a:pt x="1085" y="1341"/>
                    <a:pt x="1085" y="1251"/>
                  </a:cubicBezTo>
                  <a:lnTo>
                    <a:pt x="1085" y="383"/>
                  </a:lnTo>
                  <a:lnTo>
                    <a:pt x="108" y="383"/>
                  </a:lnTo>
                  <a:close/>
                  <a:moveTo>
                    <a:pt x="325" y="546"/>
                  </a:moveTo>
                  <a:lnTo>
                    <a:pt x="434" y="546"/>
                  </a:lnTo>
                  <a:lnTo>
                    <a:pt x="434" y="1197"/>
                  </a:lnTo>
                  <a:lnTo>
                    <a:pt x="325" y="1197"/>
                  </a:lnTo>
                  <a:lnTo>
                    <a:pt x="325" y="546"/>
                  </a:lnTo>
                  <a:close/>
                  <a:moveTo>
                    <a:pt x="542" y="546"/>
                  </a:moveTo>
                  <a:lnTo>
                    <a:pt x="651" y="546"/>
                  </a:lnTo>
                  <a:lnTo>
                    <a:pt x="651" y="1197"/>
                  </a:lnTo>
                  <a:lnTo>
                    <a:pt x="542" y="1197"/>
                  </a:lnTo>
                  <a:lnTo>
                    <a:pt x="542" y="546"/>
                  </a:lnTo>
                  <a:close/>
                  <a:moveTo>
                    <a:pt x="759" y="546"/>
                  </a:moveTo>
                  <a:lnTo>
                    <a:pt x="868" y="546"/>
                  </a:lnTo>
                  <a:lnTo>
                    <a:pt x="868" y="1197"/>
                  </a:lnTo>
                  <a:lnTo>
                    <a:pt x="759" y="1197"/>
                  </a:lnTo>
                  <a:lnTo>
                    <a:pt x="759" y="546"/>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sp>
        <p:nvSpPr>
          <p:cNvPr id="333" name="직사각형 332">
            <a:extLst>
              <a:ext uri="{FF2B5EF4-FFF2-40B4-BE49-F238E27FC236}">
                <a16:creationId xmlns:a16="http://schemas.microsoft.com/office/drawing/2014/main" id="{3B3070FD-007E-4F64-800A-26EA629DBA1D}"/>
              </a:ext>
            </a:extLst>
          </p:cNvPr>
          <p:cNvSpPr/>
          <p:nvPr/>
        </p:nvSpPr>
        <p:spPr>
          <a:xfrm>
            <a:off x="1489334" y="6175767"/>
            <a:ext cx="753421" cy="213133"/>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선택 다운로드</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22" name="TextBox 21">
            <a:extLst>
              <a:ext uri="{FF2B5EF4-FFF2-40B4-BE49-F238E27FC236}">
                <a16:creationId xmlns:a16="http://schemas.microsoft.com/office/drawing/2014/main" id="{1F75979D-65C4-4A25-94A0-4AB93AC2C634}"/>
              </a:ext>
            </a:extLst>
          </p:cNvPr>
          <p:cNvSpPr txBox="1"/>
          <p:nvPr/>
        </p:nvSpPr>
        <p:spPr>
          <a:xfrm>
            <a:off x="3038327" y="1272460"/>
            <a:ext cx="5144114" cy="230832"/>
          </a:xfrm>
          <a:prstGeom prst="rect">
            <a:avLst/>
          </a:prstGeom>
          <a:noFill/>
        </p:spPr>
        <p:txBody>
          <a:bodyPr wrap="square" rtlCol="0">
            <a:spAutoFit/>
          </a:bodyPr>
          <a:lstStyle/>
          <a:p>
            <a:r>
              <a:rPr lang="ko-KR" altLang="en-US" sz="900" b="1" dirty="0"/>
              <a:t>선택                      이름</a:t>
            </a:r>
            <a:r>
              <a:rPr lang="en-US" altLang="ko-KR" sz="900" b="1" dirty="0"/>
              <a:t>                           </a:t>
            </a:r>
            <a:r>
              <a:rPr lang="ko-KR" altLang="en-US" sz="900" b="1" dirty="0" err="1"/>
              <a:t>녹취시간</a:t>
            </a:r>
            <a:r>
              <a:rPr lang="ko-KR" altLang="en-US" sz="900" b="1" dirty="0"/>
              <a:t>                재생시간                재생          저장</a:t>
            </a:r>
          </a:p>
        </p:txBody>
      </p:sp>
      <p:sp>
        <p:nvSpPr>
          <p:cNvPr id="392" name="직사각형 391">
            <a:extLst>
              <a:ext uri="{FF2B5EF4-FFF2-40B4-BE49-F238E27FC236}">
                <a16:creationId xmlns:a16="http://schemas.microsoft.com/office/drawing/2014/main" id="{1E0762B3-B661-48BA-9CDC-596CED36ED07}"/>
              </a:ext>
            </a:extLst>
          </p:cNvPr>
          <p:cNvSpPr/>
          <p:nvPr/>
        </p:nvSpPr>
        <p:spPr>
          <a:xfrm>
            <a:off x="7671342" y="1483875"/>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spTree>
    <p:extLst>
      <p:ext uri="{BB962C8B-B14F-4D97-AF65-F5344CB8AC3E}">
        <p14:creationId xmlns:p14="http://schemas.microsoft.com/office/powerpoint/2010/main" val="97361738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pic>
        <p:nvPicPr>
          <p:cNvPr id="4" name="그림 3">
            <a:extLst>
              <a:ext uri="{FF2B5EF4-FFF2-40B4-BE49-F238E27FC236}">
                <a16:creationId xmlns:a16="http://schemas.microsoft.com/office/drawing/2014/main" id="{EF40D5A2-6AFA-43B4-B3E7-36CBAABEB061}"/>
              </a:ext>
            </a:extLst>
          </p:cNvPr>
          <p:cNvPicPr>
            <a:picLocks noChangeAspect="1"/>
          </p:cNvPicPr>
          <p:nvPr/>
        </p:nvPicPr>
        <p:blipFill>
          <a:blip r:embed="rId3"/>
          <a:stretch>
            <a:fillRect/>
          </a:stretch>
        </p:blipFill>
        <p:spPr>
          <a:xfrm>
            <a:off x="33778" y="0"/>
            <a:ext cx="12124443" cy="6858000"/>
          </a:xfrm>
          <a:prstGeom prst="rect">
            <a:avLst/>
          </a:prstGeom>
        </p:spPr>
      </p:pic>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56</a:t>
            </a:fld>
            <a:endParaRPr lang="ko-KR" altLang="en-US"/>
          </a:p>
        </p:txBody>
      </p:sp>
      <p:sp>
        <p:nvSpPr>
          <p:cNvPr id="2" name="타원 1">
            <a:extLst>
              <a:ext uri="{FF2B5EF4-FFF2-40B4-BE49-F238E27FC236}">
                <a16:creationId xmlns:a16="http://schemas.microsoft.com/office/drawing/2014/main" id="{07B1A54D-94F6-4653-9F2D-421ABB63165E}"/>
              </a:ext>
            </a:extLst>
          </p:cNvPr>
          <p:cNvSpPr/>
          <p:nvPr/>
        </p:nvSpPr>
        <p:spPr>
          <a:xfrm>
            <a:off x="3152775" y="2209800"/>
            <a:ext cx="609600" cy="60960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 name="타원 5">
            <a:extLst>
              <a:ext uri="{FF2B5EF4-FFF2-40B4-BE49-F238E27FC236}">
                <a16:creationId xmlns:a16="http://schemas.microsoft.com/office/drawing/2014/main" id="{FDBCE240-F8FC-4B41-A09E-B5A1CAFD4CC9}"/>
              </a:ext>
            </a:extLst>
          </p:cNvPr>
          <p:cNvSpPr/>
          <p:nvPr/>
        </p:nvSpPr>
        <p:spPr>
          <a:xfrm>
            <a:off x="104775" y="3429000"/>
            <a:ext cx="609600" cy="60960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Tree>
    <p:extLst>
      <p:ext uri="{BB962C8B-B14F-4D97-AF65-F5344CB8AC3E}">
        <p14:creationId xmlns:p14="http://schemas.microsoft.com/office/powerpoint/2010/main" val="289966124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CE82DE42-61E8-489B-B4D7-19A430E12F9C}"/>
              </a:ext>
            </a:extLst>
          </p:cNvPr>
          <p:cNvSpPr/>
          <p:nvPr>
            <p:custDataLst>
              <p:tags r:id="rId1"/>
            </p:custDataLst>
          </p:nvPr>
        </p:nvSpPr>
        <p:spPr>
          <a:xfrm>
            <a:off x="160760" y="565743"/>
            <a:ext cx="2810660" cy="5883965"/>
          </a:xfrm>
          <a:prstGeom prst="roundRect">
            <a:avLst>
              <a:gd name="adj" fmla="val 0"/>
            </a:avLst>
          </a:prstGeom>
          <a:solidFill>
            <a:schemeClr val="bg1">
              <a:lumMod val="95000"/>
            </a:schemeClr>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ko-KR" altLang="en-US" sz="985" b="0" i="0" u="none" strike="noStrike" kern="0" cap="none" spc="0" normalizeH="0" baseline="0" noProof="0" dirty="0">
                <a:ln>
                  <a:noFill/>
                </a:ln>
                <a:solidFill>
                  <a:srgbClr val="000000"/>
                </a:solidFill>
                <a:effectLst/>
                <a:uLnTx/>
                <a:uFillTx/>
                <a:latin typeface="Malgun Gothic"/>
                <a:ea typeface="Malgun Gothic"/>
                <a:cs typeface="Malgun Gothic"/>
                <a:sym typeface="Malgun Gothic"/>
              </a:rPr>
              <a:t>녹취</a:t>
            </a:r>
          </a:p>
        </p:txBody>
      </p:sp>
      <p:sp>
        <p:nvSpPr>
          <p:cNvPr id="205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754F37A-5A2A-4C5A-B81D-C00BAB49B814}"/>
              </a:ext>
            </a:extLst>
          </p:cNvPr>
          <p:cNvSpPr/>
          <p:nvPr>
            <p:custDataLst>
              <p:tags r:id="rId2"/>
            </p:custDataLst>
          </p:nvPr>
        </p:nvSpPr>
        <p:spPr>
          <a:xfrm>
            <a:off x="2968523" y="565743"/>
            <a:ext cx="5322607" cy="5883965"/>
          </a:xfrm>
          <a:prstGeom prst="roundRect">
            <a:avLst>
              <a:gd name="adj" fmla="val 0"/>
            </a:avLst>
          </a:prstGeom>
          <a:solidFill>
            <a:schemeClr val="bg1">
              <a:lumMod val="95000"/>
            </a:schemeClr>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45" name="그룹 444">
            <a:extLst>
              <a:ext uri="{FF2B5EF4-FFF2-40B4-BE49-F238E27FC236}">
                <a16:creationId xmlns:a16="http://schemas.microsoft.com/office/drawing/2014/main" id="{5BE66812-A867-40FC-A264-FFC696981259}"/>
              </a:ext>
            </a:extLst>
          </p:cNvPr>
          <p:cNvGrpSpPr/>
          <p:nvPr/>
        </p:nvGrpSpPr>
        <p:grpSpPr>
          <a:xfrm>
            <a:off x="3031630" y="674750"/>
            <a:ext cx="2408311" cy="246221"/>
            <a:chOff x="4912502" y="1092509"/>
            <a:chExt cx="2408311" cy="246221"/>
          </a:xfrm>
        </p:grpSpPr>
        <p:cxnSp>
          <p:nvCxnSpPr>
            <p:cNvPr id="474" name="Line">
              <a:extLst>
                <a:ext uri="{FF2B5EF4-FFF2-40B4-BE49-F238E27FC236}">
                  <a16:creationId xmlns:a16="http://schemas.microsoft.com/office/drawing/2014/main" id="{BF5925A3-788D-4752-8E7B-707326F46816}"/>
                </a:ext>
              </a:extLst>
            </p:cNvPr>
            <p:cNvCxnSpPr>
              <a:cxnSpLocks/>
            </p:cNvCxnSpPr>
            <p:nvPr/>
          </p:nvCxnSpPr>
          <p:spPr bwMode="auto">
            <a:xfrm>
              <a:off x="5769752"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cxnSp>
          <p:nvCxnSpPr>
            <p:cNvPr id="472" name="Line">
              <a:extLst>
                <a:ext uri="{FF2B5EF4-FFF2-40B4-BE49-F238E27FC236}">
                  <a16:creationId xmlns:a16="http://schemas.microsoft.com/office/drawing/2014/main" id="{01B0D5B4-3849-4026-93B0-16BE8CB87C51}"/>
                </a:ext>
              </a:extLst>
            </p:cNvPr>
            <p:cNvCxnSpPr>
              <a:cxnSpLocks/>
            </p:cNvCxnSpPr>
            <p:nvPr/>
          </p:nvCxnSpPr>
          <p:spPr bwMode="auto">
            <a:xfrm>
              <a:off x="6570198"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nvGrpSpPr>
            <p:cNvPr id="463" name="그룹 462">
              <a:extLst>
                <a:ext uri="{FF2B5EF4-FFF2-40B4-BE49-F238E27FC236}">
                  <a16:creationId xmlns:a16="http://schemas.microsoft.com/office/drawing/2014/main" id="{22E4206B-88B1-4A07-9494-95816FAD3570}"/>
                </a:ext>
              </a:extLst>
            </p:cNvPr>
            <p:cNvGrpSpPr/>
            <p:nvPr/>
          </p:nvGrpSpPr>
          <p:grpSpPr>
            <a:xfrm>
              <a:off x="4912502" y="1092509"/>
              <a:ext cx="750615" cy="246221"/>
              <a:chOff x="4950344" y="1376914"/>
              <a:chExt cx="1389112" cy="246221"/>
            </a:xfrm>
          </p:grpSpPr>
          <p:sp>
            <p:nvSpPr>
              <p:cNvPr id="467" name="직사각형 466">
                <a:extLst>
                  <a:ext uri="{FF2B5EF4-FFF2-40B4-BE49-F238E27FC236}">
                    <a16:creationId xmlns:a16="http://schemas.microsoft.com/office/drawing/2014/main" id="{CAD2F0A4-33F8-486D-A917-A0F9507D1649}"/>
                  </a:ext>
                </a:extLst>
              </p:cNvPr>
              <p:cNvSpPr/>
              <p:nvPr/>
            </p:nvSpPr>
            <p:spPr>
              <a:xfrm>
                <a:off x="4999376" y="1376914"/>
                <a:ext cx="1291051"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녹음목록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468" name="Line">
                <a:extLst>
                  <a:ext uri="{FF2B5EF4-FFF2-40B4-BE49-F238E27FC236}">
                    <a16:creationId xmlns:a16="http://schemas.microsoft.com/office/drawing/2014/main" id="{BFC77140-76D2-4C42-B5B3-BFC00636DFCF}"/>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695" name="그룹 694">
            <a:extLst>
              <a:ext uri="{FF2B5EF4-FFF2-40B4-BE49-F238E27FC236}">
                <a16:creationId xmlns:a16="http://schemas.microsoft.com/office/drawing/2014/main" id="{EF159530-A48C-48F9-834A-0A273BA3AF6D}"/>
              </a:ext>
            </a:extLst>
          </p:cNvPr>
          <p:cNvGrpSpPr/>
          <p:nvPr/>
        </p:nvGrpSpPr>
        <p:grpSpPr>
          <a:xfrm>
            <a:off x="3542802" y="1548979"/>
            <a:ext cx="4169386" cy="216000"/>
            <a:chOff x="3417578" y="2147441"/>
            <a:chExt cx="3840749" cy="214838"/>
          </a:xfrm>
        </p:grpSpPr>
        <p:cxnSp>
          <p:nvCxnSpPr>
            <p:cNvPr id="699" name="Line">
              <a:extLst>
                <a:ext uri="{FF2B5EF4-FFF2-40B4-BE49-F238E27FC236}">
                  <a16:creationId xmlns:a16="http://schemas.microsoft.com/office/drawing/2014/main" id="{3292FD6D-D1DC-4FDB-844E-F320AB63B485}"/>
                </a:ext>
              </a:extLst>
            </p:cNvPr>
            <p:cNvCxnSpPr>
              <a:cxnSpLocks/>
            </p:cNvCxnSpPr>
            <p:nvPr/>
          </p:nvCxnSpPr>
          <p:spPr bwMode="auto">
            <a:xfrm>
              <a:off x="3417578" y="2254859"/>
              <a:ext cx="3840749"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00" name="Password Box">
              <a:extLst>
                <a:ext uri="{FF2B5EF4-FFF2-40B4-BE49-F238E27FC236}">
                  <a16:creationId xmlns:a16="http://schemas.microsoft.com/office/drawing/2014/main" id="{84A5A6BB-C559-40B5-869E-26288C0444C7}"/>
                </a:ext>
              </a:extLst>
            </p:cNvPr>
            <p:cNvSpPr/>
            <p:nvPr/>
          </p:nvSpPr>
          <p:spPr>
            <a:xfrm>
              <a:off x="4521785" y="2147441"/>
              <a:ext cx="1632335" cy="214838"/>
            </a:xfrm>
            <a:prstGeom prst="round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7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grpSp>
        <p:nvGrpSpPr>
          <p:cNvPr id="236" name="그룹 235">
            <a:extLst>
              <a:ext uri="{FF2B5EF4-FFF2-40B4-BE49-F238E27FC236}">
                <a16:creationId xmlns:a16="http://schemas.microsoft.com/office/drawing/2014/main" id="{C0CB1C17-1852-4A90-989F-4BF0A0EABD34}"/>
              </a:ext>
            </a:extLst>
          </p:cNvPr>
          <p:cNvGrpSpPr/>
          <p:nvPr/>
        </p:nvGrpSpPr>
        <p:grpSpPr>
          <a:xfrm>
            <a:off x="3087662" y="6191627"/>
            <a:ext cx="707835" cy="215444"/>
            <a:chOff x="4513261" y="1880860"/>
            <a:chExt cx="707835" cy="215444"/>
          </a:xfrm>
        </p:grpSpPr>
        <p:sp>
          <p:nvSpPr>
            <p:cNvPr id="237" name="직사각형 236">
              <a:extLst>
                <a:ext uri="{FF2B5EF4-FFF2-40B4-BE49-F238E27FC236}">
                  <a16:creationId xmlns:a16="http://schemas.microsoft.com/office/drawing/2014/main" id="{F12E34A6-E72C-4FF1-A526-7113E386A7C7}"/>
                </a:ext>
              </a:extLst>
            </p:cNvPr>
            <p:cNvSpPr/>
            <p:nvPr/>
          </p:nvSpPr>
          <p:spPr>
            <a:xfrm>
              <a:off x="4626061" y="1880860"/>
              <a:ext cx="595035" cy="215444"/>
            </a:xfrm>
            <a:prstGeom prst="rect">
              <a:avLst/>
            </a:prstGeom>
          </p:spPr>
          <p:txBody>
            <a:bodyPr wrap="none" anchor="ctr">
              <a:spAutoFit/>
            </a:bodyPr>
            <a:lstStyle/>
            <a:p>
              <a:pPr marL="0" marR="0" lvl="0" indent="0" algn="l"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전체선택</a:t>
              </a:r>
              <a:endParaRPr kumimoji="1" lang="en-US" altLang="ko-KR"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endParaRPr>
            </a:p>
          </p:txBody>
        </p:sp>
        <p:grpSp>
          <p:nvGrpSpPr>
            <p:cNvPr id="238" name="그룹 237">
              <a:extLst>
                <a:ext uri="{FF2B5EF4-FFF2-40B4-BE49-F238E27FC236}">
                  <a16:creationId xmlns:a16="http://schemas.microsoft.com/office/drawing/2014/main" id="{E56FD0B7-4755-4831-B6B1-3E3BE9A59F7C}"/>
                </a:ext>
              </a:extLst>
            </p:cNvPr>
            <p:cNvGrpSpPr/>
            <p:nvPr/>
          </p:nvGrpSpPr>
          <p:grpSpPr>
            <a:xfrm>
              <a:off x="4513261" y="1912982"/>
              <a:ext cx="151200" cy="151200"/>
              <a:chOff x="5725761" y="2839393"/>
              <a:chExt cx="219691" cy="219691"/>
            </a:xfrm>
          </p:grpSpPr>
          <p:sp>
            <p:nvSpPr>
              <p:cNvPr id="239" name="자유형: 도형 238">
                <a:extLst>
                  <a:ext uri="{FF2B5EF4-FFF2-40B4-BE49-F238E27FC236}">
                    <a16:creationId xmlns:a16="http://schemas.microsoft.com/office/drawing/2014/main" id="{8C32EDD0-1F77-42B0-8DA5-173E65DF7F74}"/>
                  </a:ext>
                </a:extLst>
              </p:cNvPr>
              <p:cNvSpPr/>
              <p:nvPr/>
            </p:nvSpPr>
            <p:spPr>
              <a:xfrm>
                <a:off x="5725761" y="2839393"/>
                <a:ext cx="219691" cy="219691"/>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0" name="자유형: 도형 239">
                <a:extLst>
                  <a:ext uri="{FF2B5EF4-FFF2-40B4-BE49-F238E27FC236}">
                    <a16:creationId xmlns:a16="http://schemas.microsoft.com/office/drawing/2014/main" id="{B2572155-767B-4211-B38F-DBE7658437F9}"/>
                  </a:ext>
                </a:extLst>
              </p:cNvPr>
              <p:cNvSpPr/>
              <p:nvPr/>
            </p:nvSpPr>
            <p:spPr>
              <a:xfrm>
                <a:off x="5763833" y="2889487"/>
                <a:ext cx="143555" cy="109426"/>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4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773" name="그룹 772">
            <a:extLst>
              <a:ext uri="{FF2B5EF4-FFF2-40B4-BE49-F238E27FC236}">
                <a16:creationId xmlns:a16="http://schemas.microsoft.com/office/drawing/2014/main" id="{0EF74409-C109-4FA8-98FC-81D4021538DF}"/>
              </a:ext>
            </a:extLst>
          </p:cNvPr>
          <p:cNvGrpSpPr/>
          <p:nvPr/>
        </p:nvGrpSpPr>
        <p:grpSpPr>
          <a:xfrm>
            <a:off x="7581666" y="6191627"/>
            <a:ext cx="619087" cy="215444"/>
            <a:chOff x="8699500" y="6174548"/>
            <a:chExt cx="619087" cy="215444"/>
          </a:xfrm>
        </p:grpSpPr>
        <p:sp>
          <p:nvSpPr>
            <p:cNvPr id="774" name="직사각형 773">
              <a:extLst>
                <a:ext uri="{FF2B5EF4-FFF2-40B4-BE49-F238E27FC236}">
                  <a16:creationId xmlns:a16="http://schemas.microsoft.com/office/drawing/2014/main" id="{D2657426-A2E3-4077-9D9C-2E88DA583105}"/>
                </a:ext>
              </a:extLst>
            </p:cNvPr>
            <p:cNvSpPr/>
            <p:nvPr/>
          </p:nvSpPr>
          <p:spPr>
            <a:xfrm>
              <a:off x="8699500" y="6174548"/>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삭제 </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775" name="Trash">
              <a:extLst>
                <a:ext uri="{FF2B5EF4-FFF2-40B4-BE49-F238E27FC236}">
                  <a16:creationId xmlns:a16="http://schemas.microsoft.com/office/drawing/2014/main" id="{1620FD7A-CFE9-4927-9B66-4673D0D91117}"/>
                </a:ext>
              </a:extLst>
            </p:cNvPr>
            <p:cNvSpPr>
              <a:spLocks noChangeAspect="1" noEditPoints="1"/>
            </p:cNvSpPr>
            <p:nvPr/>
          </p:nvSpPr>
          <p:spPr bwMode="auto">
            <a:xfrm flipH="1">
              <a:off x="8775889" y="6222141"/>
              <a:ext cx="108000" cy="129348"/>
            </a:xfrm>
            <a:custGeom>
              <a:avLst/>
              <a:gdLst>
                <a:gd name="T0" fmla="*/ 488 w 1194"/>
                <a:gd name="T1" fmla="*/ 0 h 1414"/>
                <a:gd name="T2" fmla="*/ 366 w 1194"/>
                <a:gd name="T3" fmla="*/ 42 h 1414"/>
                <a:gd name="T4" fmla="*/ 324 w 1194"/>
                <a:gd name="T5" fmla="*/ 166 h 1414"/>
                <a:gd name="T6" fmla="*/ 108 w 1194"/>
                <a:gd name="T7" fmla="*/ 166 h 1414"/>
                <a:gd name="T8" fmla="*/ 54 w 1194"/>
                <a:gd name="T9" fmla="*/ 220 h 1414"/>
                <a:gd name="T10" fmla="*/ 0 w 1194"/>
                <a:gd name="T11" fmla="*/ 220 h 1414"/>
                <a:gd name="T12" fmla="*/ 0 w 1194"/>
                <a:gd name="T13" fmla="*/ 329 h 1414"/>
                <a:gd name="T14" fmla="*/ 1194 w 1194"/>
                <a:gd name="T15" fmla="*/ 329 h 1414"/>
                <a:gd name="T16" fmla="*/ 1194 w 1194"/>
                <a:gd name="T17" fmla="*/ 220 h 1414"/>
                <a:gd name="T18" fmla="*/ 1139 w 1194"/>
                <a:gd name="T19" fmla="*/ 220 h 1414"/>
                <a:gd name="T20" fmla="*/ 1085 w 1194"/>
                <a:gd name="T21" fmla="*/ 166 h 1414"/>
                <a:gd name="T22" fmla="*/ 871 w 1194"/>
                <a:gd name="T23" fmla="*/ 166 h 1414"/>
                <a:gd name="T24" fmla="*/ 827 w 1194"/>
                <a:gd name="T25" fmla="*/ 42 h 1414"/>
                <a:gd name="T26" fmla="*/ 705 w 1194"/>
                <a:gd name="T27" fmla="*/ 0 h 1414"/>
                <a:gd name="T28" fmla="*/ 488 w 1194"/>
                <a:gd name="T29" fmla="*/ 0 h 1414"/>
                <a:gd name="T30" fmla="*/ 488 w 1194"/>
                <a:gd name="T31" fmla="*/ 113 h 1414"/>
                <a:gd name="T32" fmla="*/ 705 w 1194"/>
                <a:gd name="T33" fmla="*/ 113 h 1414"/>
                <a:gd name="T34" fmla="*/ 749 w 1194"/>
                <a:gd name="T35" fmla="*/ 122 h 1414"/>
                <a:gd name="T36" fmla="*/ 758 w 1194"/>
                <a:gd name="T37" fmla="*/ 166 h 1414"/>
                <a:gd name="T38" fmla="*/ 437 w 1194"/>
                <a:gd name="T39" fmla="*/ 166 h 1414"/>
                <a:gd name="T40" fmla="*/ 446 w 1194"/>
                <a:gd name="T41" fmla="*/ 122 h 1414"/>
                <a:gd name="T42" fmla="*/ 488 w 1194"/>
                <a:gd name="T43" fmla="*/ 113 h 1414"/>
                <a:gd name="T44" fmla="*/ 108 w 1194"/>
                <a:gd name="T45" fmla="*/ 383 h 1414"/>
                <a:gd name="T46" fmla="*/ 108 w 1194"/>
                <a:gd name="T47" fmla="*/ 1251 h 1414"/>
                <a:gd name="T48" fmla="*/ 271 w 1194"/>
                <a:gd name="T49" fmla="*/ 1414 h 1414"/>
                <a:gd name="T50" fmla="*/ 922 w 1194"/>
                <a:gd name="T51" fmla="*/ 1414 h 1414"/>
                <a:gd name="T52" fmla="*/ 1085 w 1194"/>
                <a:gd name="T53" fmla="*/ 1251 h 1414"/>
                <a:gd name="T54" fmla="*/ 1085 w 1194"/>
                <a:gd name="T55" fmla="*/ 383 h 1414"/>
                <a:gd name="T56" fmla="*/ 108 w 1194"/>
                <a:gd name="T57" fmla="*/ 383 h 1414"/>
                <a:gd name="T58" fmla="*/ 325 w 1194"/>
                <a:gd name="T59" fmla="*/ 546 h 1414"/>
                <a:gd name="T60" fmla="*/ 434 w 1194"/>
                <a:gd name="T61" fmla="*/ 546 h 1414"/>
                <a:gd name="T62" fmla="*/ 434 w 1194"/>
                <a:gd name="T63" fmla="*/ 1197 h 1414"/>
                <a:gd name="T64" fmla="*/ 325 w 1194"/>
                <a:gd name="T65" fmla="*/ 1197 h 1414"/>
                <a:gd name="T66" fmla="*/ 325 w 1194"/>
                <a:gd name="T67" fmla="*/ 546 h 1414"/>
                <a:gd name="T68" fmla="*/ 542 w 1194"/>
                <a:gd name="T69" fmla="*/ 546 h 1414"/>
                <a:gd name="T70" fmla="*/ 651 w 1194"/>
                <a:gd name="T71" fmla="*/ 546 h 1414"/>
                <a:gd name="T72" fmla="*/ 651 w 1194"/>
                <a:gd name="T73" fmla="*/ 1197 h 1414"/>
                <a:gd name="T74" fmla="*/ 542 w 1194"/>
                <a:gd name="T75" fmla="*/ 1197 h 1414"/>
                <a:gd name="T76" fmla="*/ 542 w 1194"/>
                <a:gd name="T77" fmla="*/ 546 h 1414"/>
                <a:gd name="T78" fmla="*/ 759 w 1194"/>
                <a:gd name="T79" fmla="*/ 546 h 1414"/>
                <a:gd name="T80" fmla="*/ 868 w 1194"/>
                <a:gd name="T81" fmla="*/ 546 h 1414"/>
                <a:gd name="T82" fmla="*/ 868 w 1194"/>
                <a:gd name="T83" fmla="*/ 1197 h 1414"/>
                <a:gd name="T84" fmla="*/ 759 w 1194"/>
                <a:gd name="T85" fmla="*/ 1197 h 1414"/>
                <a:gd name="T86" fmla="*/ 759 w 1194"/>
                <a:gd name="T87" fmla="*/ 546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94" h="1414">
                  <a:moveTo>
                    <a:pt x="488" y="0"/>
                  </a:moveTo>
                  <a:cubicBezTo>
                    <a:pt x="443" y="0"/>
                    <a:pt x="398" y="10"/>
                    <a:pt x="366" y="42"/>
                  </a:cubicBezTo>
                  <a:cubicBezTo>
                    <a:pt x="334" y="74"/>
                    <a:pt x="324" y="119"/>
                    <a:pt x="324" y="166"/>
                  </a:cubicBezTo>
                  <a:lnTo>
                    <a:pt x="108" y="166"/>
                  </a:lnTo>
                  <a:cubicBezTo>
                    <a:pt x="78" y="166"/>
                    <a:pt x="54" y="190"/>
                    <a:pt x="54" y="220"/>
                  </a:cubicBezTo>
                  <a:lnTo>
                    <a:pt x="0" y="220"/>
                  </a:lnTo>
                  <a:lnTo>
                    <a:pt x="0" y="329"/>
                  </a:lnTo>
                  <a:lnTo>
                    <a:pt x="1194" y="329"/>
                  </a:lnTo>
                  <a:lnTo>
                    <a:pt x="1194" y="220"/>
                  </a:lnTo>
                  <a:lnTo>
                    <a:pt x="1139" y="220"/>
                  </a:lnTo>
                  <a:cubicBezTo>
                    <a:pt x="1139" y="190"/>
                    <a:pt x="1115" y="166"/>
                    <a:pt x="1085" y="166"/>
                  </a:cubicBezTo>
                  <a:lnTo>
                    <a:pt x="871" y="166"/>
                  </a:lnTo>
                  <a:cubicBezTo>
                    <a:pt x="871" y="119"/>
                    <a:pt x="859" y="74"/>
                    <a:pt x="827" y="42"/>
                  </a:cubicBezTo>
                  <a:cubicBezTo>
                    <a:pt x="795" y="10"/>
                    <a:pt x="750" y="0"/>
                    <a:pt x="705" y="0"/>
                  </a:cubicBezTo>
                  <a:lnTo>
                    <a:pt x="488" y="0"/>
                  </a:lnTo>
                  <a:close/>
                  <a:moveTo>
                    <a:pt x="488" y="113"/>
                  </a:moveTo>
                  <a:lnTo>
                    <a:pt x="705" y="113"/>
                  </a:lnTo>
                  <a:cubicBezTo>
                    <a:pt x="735" y="113"/>
                    <a:pt x="746" y="119"/>
                    <a:pt x="749" y="122"/>
                  </a:cubicBezTo>
                  <a:cubicBezTo>
                    <a:pt x="753" y="125"/>
                    <a:pt x="758" y="136"/>
                    <a:pt x="758" y="166"/>
                  </a:cubicBezTo>
                  <a:lnTo>
                    <a:pt x="437" y="166"/>
                  </a:lnTo>
                  <a:cubicBezTo>
                    <a:pt x="437" y="136"/>
                    <a:pt x="442" y="125"/>
                    <a:pt x="446" y="122"/>
                  </a:cubicBezTo>
                  <a:cubicBezTo>
                    <a:pt x="449" y="119"/>
                    <a:pt x="458" y="113"/>
                    <a:pt x="488" y="113"/>
                  </a:cubicBezTo>
                  <a:close/>
                  <a:moveTo>
                    <a:pt x="108" y="383"/>
                  </a:moveTo>
                  <a:lnTo>
                    <a:pt x="108" y="1251"/>
                  </a:lnTo>
                  <a:cubicBezTo>
                    <a:pt x="108" y="1341"/>
                    <a:pt x="181" y="1414"/>
                    <a:pt x="271" y="1414"/>
                  </a:cubicBezTo>
                  <a:lnTo>
                    <a:pt x="922" y="1414"/>
                  </a:lnTo>
                  <a:cubicBezTo>
                    <a:pt x="1012" y="1414"/>
                    <a:pt x="1085" y="1341"/>
                    <a:pt x="1085" y="1251"/>
                  </a:cubicBezTo>
                  <a:lnTo>
                    <a:pt x="1085" y="383"/>
                  </a:lnTo>
                  <a:lnTo>
                    <a:pt x="108" y="383"/>
                  </a:lnTo>
                  <a:close/>
                  <a:moveTo>
                    <a:pt x="325" y="546"/>
                  </a:moveTo>
                  <a:lnTo>
                    <a:pt x="434" y="546"/>
                  </a:lnTo>
                  <a:lnTo>
                    <a:pt x="434" y="1197"/>
                  </a:lnTo>
                  <a:lnTo>
                    <a:pt x="325" y="1197"/>
                  </a:lnTo>
                  <a:lnTo>
                    <a:pt x="325" y="546"/>
                  </a:lnTo>
                  <a:close/>
                  <a:moveTo>
                    <a:pt x="542" y="546"/>
                  </a:moveTo>
                  <a:lnTo>
                    <a:pt x="651" y="546"/>
                  </a:lnTo>
                  <a:lnTo>
                    <a:pt x="651" y="1197"/>
                  </a:lnTo>
                  <a:lnTo>
                    <a:pt x="542" y="1197"/>
                  </a:lnTo>
                  <a:lnTo>
                    <a:pt x="542" y="546"/>
                  </a:lnTo>
                  <a:close/>
                  <a:moveTo>
                    <a:pt x="759" y="546"/>
                  </a:moveTo>
                  <a:lnTo>
                    <a:pt x="868" y="546"/>
                  </a:lnTo>
                  <a:lnTo>
                    <a:pt x="868" y="1197"/>
                  </a:lnTo>
                  <a:lnTo>
                    <a:pt x="759" y="1197"/>
                  </a:lnTo>
                  <a:lnTo>
                    <a:pt x="759" y="546"/>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sp>
        <p:nvSpPr>
          <p:cNvPr id="44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A4032DE-1F53-4FCB-9C0D-C5AB57EF0459}"/>
              </a:ext>
            </a:extLst>
          </p:cNvPr>
          <p:cNvSpPr/>
          <p:nvPr>
            <p:custDataLst>
              <p:tags r:id="rId3"/>
            </p:custDataLst>
          </p:nvPr>
        </p:nvSpPr>
        <p:spPr>
          <a:xfrm>
            <a:off x="260573" y="626973"/>
            <a:ext cx="2673416" cy="1818501"/>
          </a:xfrm>
          <a:prstGeom prst="roundRect">
            <a:avLst>
              <a:gd name="adj" fmla="val 12444"/>
            </a:avLst>
          </a:prstGeom>
          <a:solidFill>
            <a:schemeClr val="bg1">
              <a:lumMod val="95000"/>
            </a:schemeClr>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4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230AFC1-9118-4975-8477-6338E21A1DE0}"/>
              </a:ext>
            </a:extLst>
          </p:cNvPr>
          <p:cNvSpPr/>
          <p:nvPr>
            <p:custDataLst>
              <p:tags r:id="rId4"/>
            </p:custDataLst>
          </p:nvPr>
        </p:nvSpPr>
        <p:spPr>
          <a:xfrm>
            <a:off x="260573" y="623076"/>
            <a:ext cx="2673416" cy="1952451"/>
          </a:xfrm>
          <a:prstGeom prst="roundRect">
            <a:avLst>
              <a:gd name="adj" fmla="val 0"/>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70" name="그룹 469">
            <a:extLst>
              <a:ext uri="{FF2B5EF4-FFF2-40B4-BE49-F238E27FC236}">
                <a16:creationId xmlns:a16="http://schemas.microsoft.com/office/drawing/2014/main" id="{4FDA80F3-E96B-4922-A05F-D23230ED3DE8}"/>
              </a:ext>
            </a:extLst>
          </p:cNvPr>
          <p:cNvGrpSpPr/>
          <p:nvPr/>
        </p:nvGrpSpPr>
        <p:grpSpPr>
          <a:xfrm>
            <a:off x="271148" y="641709"/>
            <a:ext cx="1021433" cy="407077"/>
            <a:chOff x="2216054" y="996662"/>
            <a:chExt cx="1188520" cy="473667"/>
          </a:xfrm>
        </p:grpSpPr>
        <p:sp>
          <p:nvSpPr>
            <p:cNvPr id="471" name="직사각형 470">
              <a:extLst>
                <a:ext uri="{FF2B5EF4-FFF2-40B4-BE49-F238E27FC236}">
                  <a16:creationId xmlns:a16="http://schemas.microsoft.com/office/drawing/2014/main" id="{60F8B487-A202-4D53-9181-B746C83C1B99}"/>
                </a:ext>
              </a:extLst>
            </p:cNvPr>
            <p:cNvSpPr/>
            <p:nvPr/>
          </p:nvSpPr>
          <p:spPr>
            <a:xfrm>
              <a:off x="2216054" y="996662"/>
              <a:ext cx="932986" cy="268592"/>
            </a:xfrm>
            <a:prstGeom prst="rect">
              <a:avLst/>
            </a:prstGeom>
          </p:spPr>
          <p:txBody>
            <a:bodyPr wrap="none" anchor="ctr">
              <a:spAutoFit/>
            </a:bodyPr>
            <a:lstStyle/>
            <a:p>
              <a:pPr lvl="0">
                <a:defRPr/>
              </a:pPr>
              <a:r>
                <a:rPr kumimoji="1" lang="ko-KR" altLang="en-US" sz="900" b="1" kern="1200" dirty="0" err="1">
                  <a:solidFill>
                    <a:srgbClr val="464646"/>
                  </a:solidFill>
                  <a:latin typeface="맑은 고딕"/>
                  <a:ea typeface="맑은 고딕" panose="020B0503020000020004" pitchFamily="50" charset="-127"/>
                </a:rPr>
                <a:t>장놀부</a:t>
              </a:r>
              <a:r>
                <a:rPr kumimoji="1" lang="en-US" altLang="ko-KR" sz="900" b="1" kern="1200" dirty="0">
                  <a:solidFill>
                    <a:srgbClr val="464646"/>
                  </a:solidFill>
                  <a:latin typeface="맑은 고딕"/>
                  <a:ea typeface="맑은 고딕" panose="020B0503020000020004" pitchFamily="50" charset="-127"/>
                </a:rPr>
                <a:t> </a:t>
              </a:r>
              <a:r>
                <a:rPr kumimoji="1" lang="ko-KR" altLang="en-US" sz="900" b="1" kern="1200" dirty="0">
                  <a:solidFill>
                    <a:srgbClr val="464646"/>
                  </a:solidFill>
                  <a:latin typeface="맑은 고딕"/>
                  <a:ea typeface="맑은 고딕" panose="020B0503020000020004" pitchFamily="50" charset="-127"/>
                </a:rPr>
                <a:t>사장</a:t>
              </a:r>
            </a:p>
          </p:txBody>
        </p:sp>
        <p:sp>
          <p:nvSpPr>
            <p:cNvPr id="473" name="직사각형 472">
              <a:extLst>
                <a:ext uri="{FF2B5EF4-FFF2-40B4-BE49-F238E27FC236}">
                  <a16:creationId xmlns:a16="http://schemas.microsoft.com/office/drawing/2014/main" id="{97CF86A0-AFCB-463C-A582-EF495549941F}"/>
                </a:ext>
              </a:extLst>
            </p:cNvPr>
            <p:cNvSpPr/>
            <p:nvPr/>
          </p:nvSpPr>
          <p:spPr>
            <a:xfrm>
              <a:off x="2216054" y="1201737"/>
              <a:ext cx="1188520" cy="268592"/>
            </a:xfrm>
            <a:prstGeom prst="rect">
              <a:avLst/>
            </a:prstGeom>
          </p:spPr>
          <p:txBody>
            <a:bodyPr wrap="none" anchor="ctr">
              <a:spAutoFit/>
            </a:bodyPr>
            <a:lstStyle/>
            <a:p>
              <a:pPr lvl="0">
                <a:defRPr/>
              </a:pPr>
              <a:r>
                <a:rPr kumimoji="1" lang="en-US" altLang="ko-KR" sz="900" b="1" kern="1200" dirty="0">
                  <a:solidFill>
                    <a:srgbClr val="464646"/>
                  </a:solidFill>
                  <a:latin typeface="맑은 고딕"/>
                  <a:ea typeface="맑은 고딕" panose="020B0503020000020004" pitchFamily="50" charset="-127"/>
                </a:rPr>
                <a:t>010-1234-5678</a:t>
              </a:r>
              <a:endParaRPr kumimoji="1" lang="ko-KR" altLang="en-US" sz="900" b="1" kern="1200" dirty="0">
                <a:solidFill>
                  <a:srgbClr val="464646"/>
                </a:solidFill>
                <a:latin typeface="맑은 고딕"/>
                <a:ea typeface="맑은 고딕" panose="020B0503020000020004" pitchFamily="50" charset="-127"/>
              </a:endParaRPr>
            </a:p>
          </p:txBody>
        </p:sp>
      </p:grpSp>
      <p:grpSp>
        <p:nvGrpSpPr>
          <p:cNvPr id="827" name="그룹 826">
            <a:extLst>
              <a:ext uri="{FF2B5EF4-FFF2-40B4-BE49-F238E27FC236}">
                <a16:creationId xmlns:a16="http://schemas.microsoft.com/office/drawing/2014/main" id="{0173BF8E-F91C-4061-A59E-C8F8BA034959}"/>
              </a:ext>
            </a:extLst>
          </p:cNvPr>
          <p:cNvGrpSpPr/>
          <p:nvPr/>
        </p:nvGrpSpPr>
        <p:grpSpPr>
          <a:xfrm>
            <a:off x="256600" y="1419836"/>
            <a:ext cx="2671101" cy="610483"/>
            <a:chOff x="1263650" y="3351531"/>
            <a:chExt cx="2990757" cy="798829"/>
          </a:xfrm>
        </p:grpSpPr>
        <p:grpSp>
          <p:nvGrpSpPr>
            <p:cNvPr id="864" name="그룹 863">
              <a:extLst>
                <a:ext uri="{FF2B5EF4-FFF2-40B4-BE49-F238E27FC236}">
                  <a16:creationId xmlns:a16="http://schemas.microsoft.com/office/drawing/2014/main" id="{E5F58BC6-6CC5-4255-ABE7-CD9999F27C33}"/>
                </a:ext>
              </a:extLst>
            </p:cNvPr>
            <p:cNvGrpSpPr/>
            <p:nvPr/>
          </p:nvGrpSpPr>
          <p:grpSpPr>
            <a:xfrm>
              <a:off x="1263650" y="3351531"/>
              <a:ext cx="2990757" cy="798829"/>
              <a:chOff x="1263650" y="3930651"/>
              <a:chExt cx="2990757" cy="798829"/>
            </a:xfrm>
          </p:grpSpPr>
          <p:sp>
            <p:nvSpPr>
              <p:cNvPr id="86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04AA47C-1A5D-45E3-B364-2099FBCC7700}"/>
                  </a:ext>
                </a:extLst>
              </p:cNvPr>
              <p:cNvSpPr/>
              <p:nvPr>
                <p:custDataLst>
                  <p:tags r:id="rId12"/>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867" name="그룹 866">
                <a:extLst>
                  <a:ext uri="{FF2B5EF4-FFF2-40B4-BE49-F238E27FC236}">
                    <a16:creationId xmlns:a16="http://schemas.microsoft.com/office/drawing/2014/main" id="{E5CEA6EF-F779-4770-8644-F7FD650E006C}"/>
                  </a:ext>
                </a:extLst>
              </p:cNvPr>
              <p:cNvGrpSpPr/>
              <p:nvPr/>
            </p:nvGrpSpPr>
            <p:grpSpPr>
              <a:xfrm>
                <a:off x="1263650" y="4024784"/>
                <a:ext cx="2990757" cy="579786"/>
                <a:chOff x="1263650" y="4015260"/>
                <a:chExt cx="2990757" cy="579786"/>
              </a:xfrm>
            </p:grpSpPr>
            <p:grpSp>
              <p:nvGrpSpPr>
                <p:cNvPr id="868" name="그룹 867">
                  <a:extLst>
                    <a:ext uri="{FF2B5EF4-FFF2-40B4-BE49-F238E27FC236}">
                      <a16:creationId xmlns:a16="http://schemas.microsoft.com/office/drawing/2014/main" id="{B56987C1-335A-4EC8-BB4F-550476F5D249}"/>
                    </a:ext>
                  </a:extLst>
                </p:cNvPr>
                <p:cNvGrpSpPr/>
                <p:nvPr/>
              </p:nvGrpSpPr>
              <p:grpSpPr>
                <a:xfrm>
                  <a:off x="1263650" y="4015260"/>
                  <a:ext cx="2990757" cy="281912"/>
                  <a:chOff x="1263650" y="3947071"/>
                  <a:chExt cx="2990757" cy="281912"/>
                </a:xfrm>
              </p:grpSpPr>
              <p:sp>
                <p:nvSpPr>
                  <p:cNvPr id="873" name="직사각형 872">
                    <a:extLst>
                      <a:ext uri="{FF2B5EF4-FFF2-40B4-BE49-F238E27FC236}">
                        <a16:creationId xmlns:a16="http://schemas.microsoft.com/office/drawing/2014/main" id="{78644AE3-B1FB-42AF-829D-4197D8357F93}"/>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874" name="직사각형 873">
                    <a:extLst>
                      <a:ext uri="{FF2B5EF4-FFF2-40B4-BE49-F238E27FC236}">
                        <a16:creationId xmlns:a16="http://schemas.microsoft.com/office/drawing/2014/main" id="{9024F425-BF6D-4BFA-A9BF-469931272892}"/>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872" name="직사각형 871">
                  <a:extLst>
                    <a:ext uri="{FF2B5EF4-FFF2-40B4-BE49-F238E27FC236}">
                      <a16:creationId xmlns:a16="http://schemas.microsoft.com/office/drawing/2014/main" id="{1F92F30A-CD50-4F90-ACC7-03DBF006188A}"/>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870" name="Line">
                  <a:extLst>
                    <a:ext uri="{FF2B5EF4-FFF2-40B4-BE49-F238E27FC236}">
                      <a16:creationId xmlns:a16="http://schemas.microsoft.com/office/drawing/2014/main" id="{1DF6CDD4-90FC-43F6-84FE-AC0AED649971}"/>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865" name="Download">
              <a:extLst>
                <a:ext uri="{FF2B5EF4-FFF2-40B4-BE49-F238E27FC236}">
                  <a16:creationId xmlns:a16="http://schemas.microsoft.com/office/drawing/2014/main" id="{3576C7FB-A192-4078-8A1E-7843C14E6CDC}"/>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grpSp>
        <p:nvGrpSpPr>
          <p:cNvPr id="5" name="그룹 4">
            <a:extLst>
              <a:ext uri="{FF2B5EF4-FFF2-40B4-BE49-F238E27FC236}">
                <a16:creationId xmlns:a16="http://schemas.microsoft.com/office/drawing/2014/main" id="{5B9B7870-2BCE-4166-B4D7-9996AEB73308}"/>
              </a:ext>
            </a:extLst>
          </p:cNvPr>
          <p:cNvGrpSpPr/>
          <p:nvPr/>
        </p:nvGrpSpPr>
        <p:grpSpPr>
          <a:xfrm>
            <a:off x="3044582" y="1764325"/>
            <a:ext cx="5165826" cy="454885"/>
            <a:chOff x="4273331" y="1803920"/>
            <a:chExt cx="5165826" cy="454885"/>
          </a:xfrm>
        </p:grpSpPr>
        <p:sp>
          <p:nvSpPr>
            <p:cNvPr id="701" name="Text Box">
              <a:extLst>
                <a:ext uri="{FF2B5EF4-FFF2-40B4-BE49-F238E27FC236}">
                  <a16:creationId xmlns:a16="http://schemas.microsoft.com/office/drawing/2014/main" id="{4AD2DF5F-6A32-4F7A-9987-08719B99252D}"/>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738" name="직사각형 737">
              <a:extLst>
                <a:ext uri="{FF2B5EF4-FFF2-40B4-BE49-F238E27FC236}">
                  <a16:creationId xmlns:a16="http://schemas.microsoft.com/office/drawing/2014/main" id="{7E4C21DF-DDFA-4167-B9BB-B25BF5E2843B}"/>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744" name="직사각형 743">
              <a:extLst>
                <a:ext uri="{FF2B5EF4-FFF2-40B4-BE49-F238E27FC236}">
                  <a16:creationId xmlns:a16="http://schemas.microsoft.com/office/drawing/2014/main" id="{526B4571-2F55-499F-882E-6190A1A81E1D}"/>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55" name="직사각형 354">
              <a:extLst>
                <a:ext uri="{FF2B5EF4-FFF2-40B4-BE49-F238E27FC236}">
                  <a16:creationId xmlns:a16="http://schemas.microsoft.com/office/drawing/2014/main" id="{D86407B6-9CFA-463D-9E8E-974B3E458707}"/>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73" name="직사각형 372">
              <a:extLst>
                <a:ext uri="{FF2B5EF4-FFF2-40B4-BE49-F238E27FC236}">
                  <a16:creationId xmlns:a16="http://schemas.microsoft.com/office/drawing/2014/main" id="{6EA5491E-7E7A-4E06-96EC-670DCB999185}"/>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439" name="Text Box">
              <a:extLst>
                <a:ext uri="{FF2B5EF4-FFF2-40B4-BE49-F238E27FC236}">
                  <a16:creationId xmlns:a16="http://schemas.microsoft.com/office/drawing/2014/main" id="{B8E2BF96-0259-4E7E-B765-FE8F0B12BE66}"/>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0" name="직사각형 439">
              <a:extLst>
                <a:ext uri="{FF2B5EF4-FFF2-40B4-BE49-F238E27FC236}">
                  <a16:creationId xmlns:a16="http://schemas.microsoft.com/office/drawing/2014/main" id="{DF3335E5-B2D4-4135-8547-382AE424F07B}"/>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441" name="직사각형 440">
              <a:extLst>
                <a:ext uri="{FF2B5EF4-FFF2-40B4-BE49-F238E27FC236}">
                  <a16:creationId xmlns:a16="http://schemas.microsoft.com/office/drawing/2014/main" id="{FF028C3F-F882-4EE5-8263-DBB807F5AE73}"/>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2" name="그룹 441">
              <a:extLst>
                <a:ext uri="{FF2B5EF4-FFF2-40B4-BE49-F238E27FC236}">
                  <a16:creationId xmlns:a16="http://schemas.microsoft.com/office/drawing/2014/main" id="{FCDF3672-AAB0-42D1-8A6E-7B58F554F621}"/>
                </a:ext>
              </a:extLst>
            </p:cNvPr>
            <p:cNvGrpSpPr/>
            <p:nvPr/>
          </p:nvGrpSpPr>
          <p:grpSpPr>
            <a:xfrm>
              <a:off x="4392611" y="1909148"/>
              <a:ext cx="502229" cy="246221"/>
              <a:chOff x="4513261" y="2498472"/>
              <a:chExt cx="502229" cy="246221"/>
            </a:xfrm>
          </p:grpSpPr>
          <p:sp>
            <p:nvSpPr>
              <p:cNvPr id="477" name="직사각형 476">
                <a:extLst>
                  <a:ext uri="{FF2B5EF4-FFF2-40B4-BE49-F238E27FC236}">
                    <a16:creationId xmlns:a16="http://schemas.microsoft.com/office/drawing/2014/main" id="{8CE08F70-2C5C-4B55-9E91-FB83E556FB24}"/>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78" name="그룹 477">
                <a:extLst>
                  <a:ext uri="{FF2B5EF4-FFF2-40B4-BE49-F238E27FC236}">
                    <a16:creationId xmlns:a16="http://schemas.microsoft.com/office/drawing/2014/main" id="{64AD5F93-5AB3-4638-A9B5-E4687B8F8F9E}"/>
                  </a:ext>
                </a:extLst>
              </p:cNvPr>
              <p:cNvGrpSpPr/>
              <p:nvPr/>
            </p:nvGrpSpPr>
            <p:grpSpPr>
              <a:xfrm>
                <a:off x="4513261" y="2545982"/>
                <a:ext cx="151200" cy="151200"/>
                <a:chOff x="4513261" y="2545982"/>
                <a:chExt cx="151200" cy="151200"/>
              </a:xfrm>
            </p:grpSpPr>
            <p:sp>
              <p:nvSpPr>
                <p:cNvPr id="479" name="자유형: 도형 478">
                  <a:extLst>
                    <a:ext uri="{FF2B5EF4-FFF2-40B4-BE49-F238E27FC236}">
                      <a16:creationId xmlns:a16="http://schemas.microsoft.com/office/drawing/2014/main" id="{E2EB761A-A096-4CF7-BB32-72A6BFDD8D7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480" name="자유형: 도형 479">
                  <a:extLst>
                    <a:ext uri="{FF2B5EF4-FFF2-40B4-BE49-F238E27FC236}">
                      <a16:creationId xmlns:a16="http://schemas.microsoft.com/office/drawing/2014/main" id="{0FCC7A06-14D6-45C4-A04B-80B08014795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444" name="직사각형 443">
              <a:extLst>
                <a:ext uri="{FF2B5EF4-FFF2-40B4-BE49-F238E27FC236}">
                  <a16:creationId xmlns:a16="http://schemas.microsoft.com/office/drawing/2014/main" id="{3D094F3E-6260-4E0D-8085-6C490A4E7E3F}"/>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900" name="Download">
              <a:extLst>
                <a:ext uri="{FF2B5EF4-FFF2-40B4-BE49-F238E27FC236}">
                  <a16:creationId xmlns:a16="http://schemas.microsoft.com/office/drawing/2014/main" id="{ED434DD8-5D94-40CA-96F2-C43C541F7D65}"/>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35" name="그룹 934">
            <a:extLst>
              <a:ext uri="{FF2B5EF4-FFF2-40B4-BE49-F238E27FC236}">
                <a16:creationId xmlns:a16="http://schemas.microsoft.com/office/drawing/2014/main" id="{3CDF3E32-AA21-4C66-82D9-DD6660E936FF}"/>
              </a:ext>
            </a:extLst>
          </p:cNvPr>
          <p:cNvGrpSpPr/>
          <p:nvPr/>
        </p:nvGrpSpPr>
        <p:grpSpPr>
          <a:xfrm>
            <a:off x="3044582" y="2272641"/>
            <a:ext cx="5165826" cy="454885"/>
            <a:chOff x="4273331" y="1803920"/>
            <a:chExt cx="5165826" cy="454885"/>
          </a:xfrm>
        </p:grpSpPr>
        <p:sp>
          <p:nvSpPr>
            <p:cNvPr id="936" name="Text Box">
              <a:extLst>
                <a:ext uri="{FF2B5EF4-FFF2-40B4-BE49-F238E27FC236}">
                  <a16:creationId xmlns:a16="http://schemas.microsoft.com/office/drawing/2014/main" id="{77C94E5B-46BA-4550-8801-17ADE1E5CF72}"/>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37" name="직사각형 936">
              <a:extLst>
                <a:ext uri="{FF2B5EF4-FFF2-40B4-BE49-F238E27FC236}">
                  <a16:creationId xmlns:a16="http://schemas.microsoft.com/office/drawing/2014/main" id="{A8A56E3E-91ED-4654-9468-9B9CAA74CC18}"/>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38" name="직사각형 937">
              <a:extLst>
                <a:ext uri="{FF2B5EF4-FFF2-40B4-BE49-F238E27FC236}">
                  <a16:creationId xmlns:a16="http://schemas.microsoft.com/office/drawing/2014/main" id="{ACFC31CF-F835-4730-8D49-573EC8B4C636}"/>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39" name="직사각형 938">
              <a:extLst>
                <a:ext uri="{FF2B5EF4-FFF2-40B4-BE49-F238E27FC236}">
                  <a16:creationId xmlns:a16="http://schemas.microsoft.com/office/drawing/2014/main" id="{0ED83B0F-2B41-45F4-97D6-2C70C4D22093}"/>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40" name="직사각형 939">
              <a:extLst>
                <a:ext uri="{FF2B5EF4-FFF2-40B4-BE49-F238E27FC236}">
                  <a16:creationId xmlns:a16="http://schemas.microsoft.com/office/drawing/2014/main" id="{002DAE0F-94A6-4B03-8E2C-61690C672267}"/>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41" name="Text Box">
              <a:extLst>
                <a:ext uri="{FF2B5EF4-FFF2-40B4-BE49-F238E27FC236}">
                  <a16:creationId xmlns:a16="http://schemas.microsoft.com/office/drawing/2014/main" id="{D05D2BE7-F02B-4DEC-A984-88D0BB7706F5}"/>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42" name="직사각형 941">
              <a:extLst>
                <a:ext uri="{FF2B5EF4-FFF2-40B4-BE49-F238E27FC236}">
                  <a16:creationId xmlns:a16="http://schemas.microsoft.com/office/drawing/2014/main" id="{A026FA50-91DD-4152-8D56-DF75EEA9A32D}"/>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43" name="직사각형 942">
              <a:extLst>
                <a:ext uri="{FF2B5EF4-FFF2-40B4-BE49-F238E27FC236}">
                  <a16:creationId xmlns:a16="http://schemas.microsoft.com/office/drawing/2014/main" id="{3F56657E-F7C5-4290-867E-88763336297E}"/>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44" name="그룹 943">
              <a:extLst>
                <a:ext uri="{FF2B5EF4-FFF2-40B4-BE49-F238E27FC236}">
                  <a16:creationId xmlns:a16="http://schemas.microsoft.com/office/drawing/2014/main" id="{4A56E039-9771-4D43-8547-AD76AC088BE2}"/>
                </a:ext>
              </a:extLst>
            </p:cNvPr>
            <p:cNvGrpSpPr/>
            <p:nvPr/>
          </p:nvGrpSpPr>
          <p:grpSpPr>
            <a:xfrm>
              <a:off x="4392611" y="1909148"/>
              <a:ext cx="502229" cy="246221"/>
              <a:chOff x="4513261" y="2498472"/>
              <a:chExt cx="502229" cy="246221"/>
            </a:xfrm>
          </p:grpSpPr>
          <p:sp>
            <p:nvSpPr>
              <p:cNvPr id="948" name="직사각형 947">
                <a:extLst>
                  <a:ext uri="{FF2B5EF4-FFF2-40B4-BE49-F238E27FC236}">
                    <a16:creationId xmlns:a16="http://schemas.microsoft.com/office/drawing/2014/main" id="{02FA9C5D-E961-40AE-9D0C-C6E2BA1DEF47}"/>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49" name="그룹 948">
                <a:extLst>
                  <a:ext uri="{FF2B5EF4-FFF2-40B4-BE49-F238E27FC236}">
                    <a16:creationId xmlns:a16="http://schemas.microsoft.com/office/drawing/2014/main" id="{C1B08DE6-A6FB-4DA6-9137-67CA4B4425E6}"/>
                  </a:ext>
                </a:extLst>
              </p:cNvPr>
              <p:cNvGrpSpPr/>
              <p:nvPr/>
            </p:nvGrpSpPr>
            <p:grpSpPr>
              <a:xfrm>
                <a:off x="4513261" y="2545982"/>
                <a:ext cx="151200" cy="151200"/>
                <a:chOff x="4513261" y="2545982"/>
                <a:chExt cx="151200" cy="151200"/>
              </a:xfrm>
            </p:grpSpPr>
            <p:sp>
              <p:nvSpPr>
                <p:cNvPr id="950" name="자유형: 도형 949">
                  <a:extLst>
                    <a:ext uri="{FF2B5EF4-FFF2-40B4-BE49-F238E27FC236}">
                      <a16:creationId xmlns:a16="http://schemas.microsoft.com/office/drawing/2014/main" id="{305A0452-68AB-4186-90FC-4E027DB7A754}"/>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951" name="자유형: 도형 950">
                  <a:extLst>
                    <a:ext uri="{FF2B5EF4-FFF2-40B4-BE49-F238E27FC236}">
                      <a16:creationId xmlns:a16="http://schemas.microsoft.com/office/drawing/2014/main" id="{519EC409-CB53-4C63-B51D-BE0B748E72BF}"/>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45" name="직사각형 944">
              <a:extLst>
                <a:ext uri="{FF2B5EF4-FFF2-40B4-BE49-F238E27FC236}">
                  <a16:creationId xmlns:a16="http://schemas.microsoft.com/office/drawing/2014/main" id="{F342409F-0F2C-4C4D-9D33-803C2D7EF853}"/>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947" name="Download">
              <a:extLst>
                <a:ext uri="{FF2B5EF4-FFF2-40B4-BE49-F238E27FC236}">
                  <a16:creationId xmlns:a16="http://schemas.microsoft.com/office/drawing/2014/main" id="{68037DBE-7010-497A-8E05-8F2C8500D52C}"/>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52" name="그룹 951">
            <a:extLst>
              <a:ext uri="{FF2B5EF4-FFF2-40B4-BE49-F238E27FC236}">
                <a16:creationId xmlns:a16="http://schemas.microsoft.com/office/drawing/2014/main" id="{BEC3133F-1D17-409F-ADD0-CC389D2EB637}"/>
              </a:ext>
            </a:extLst>
          </p:cNvPr>
          <p:cNvGrpSpPr/>
          <p:nvPr/>
        </p:nvGrpSpPr>
        <p:grpSpPr>
          <a:xfrm>
            <a:off x="3044582" y="2780957"/>
            <a:ext cx="5165826" cy="454885"/>
            <a:chOff x="4273331" y="1803920"/>
            <a:chExt cx="5165826" cy="454885"/>
          </a:xfrm>
        </p:grpSpPr>
        <p:sp>
          <p:nvSpPr>
            <p:cNvPr id="953" name="Text Box">
              <a:extLst>
                <a:ext uri="{FF2B5EF4-FFF2-40B4-BE49-F238E27FC236}">
                  <a16:creationId xmlns:a16="http://schemas.microsoft.com/office/drawing/2014/main" id="{494E3B87-CB8F-4DA5-9263-6309F53FE8CC}"/>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54" name="직사각형 953">
              <a:extLst>
                <a:ext uri="{FF2B5EF4-FFF2-40B4-BE49-F238E27FC236}">
                  <a16:creationId xmlns:a16="http://schemas.microsoft.com/office/drawing/2014/main" id="{5FB02AFB-AF2A-4264-8B17-09CB7998FE01}"/>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55" name="직사각형 954">
              <a:extLst>
                <a:ext uri="{FF2B5EF4-FFF2-40B4-BE49-F238E27FC236}">
                  <a16:creationId xmlns:a16="http://schemas.microsoft.com/office/drawing/2014/main" id="{37881F09-1B8F-42E6-BD1E-4EDC7BA112E9}"/>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56" name="직사각형 955">
              <a:extLst>
                <a:ext uri="{FF2B5EF4-FFF2-40B4-BE49-F238E27FC236}">
                  <a16:creationId xmlns:a16="http://schemas.microsoft.com/office/drawing/2014/main" id="{0A4B0CBF-82D6-4B60-8652-D21A9440577D}"/>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57" name="직사각형 956">
              <a:extLst>
                <a:ext uri="{FF2B5EF4-FFF2-40B4-BE49-F238E27FC236}">
                  <a16:creationId xmlns:a16="http://schemas.microsoft.com/office/drawing/2014/main" id="{FAABD37F-D7D6-4C49-A61E-C4A9E569C23A}"/>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58" name="Text Box">
              <a:extLst>
                <a:ext uri="{FF2B5EF4-FFF2-40B4-BE49-F238E27FC236}">
                  <a16:creationId xmlns:a16="http://schemas.microsoft.com/office/drawing/2014/main" id="{5F0A493E-659E-45C2-AD1C-F96AC702BF13}"/>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59" name="직사각형 958">
              <a:extLst>
                <a:ext uri="{FF2B5EF4-FFF2-40B4-BE49-F238E27FC236}">
                  <a16:creationId xmlns:a16="http://schemas.microsoft.com/office/drawing/2014/main" id="{9574790F-B2DF-4658-A420-82189CD14871}"/>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60" name="직사각형 959">
              <a:extLst>
                <a:ext uri="{FF2B5EF4-FFF2-40B4-BE49-F238E27FC236}">
                  <a16:creationId xmlns:a16="http://schemas.microsoft.com/office/drawing/2014/main" id="{ED067EA1-9B17-4C8A-BD1F-933416780700}"/>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61" name="그룹 960">
              <a:extLst>
                <a:ext uri="{FF2B5EF4-FFF2-40B4-BE49-F238E27FC236}">
                  <a16:creationId xmlns:a16="http://schemas.microsoft.com/office/drawing/2014/main" id="{5503BA0B-F1A5-4363-A32F-EA69F8D59B95}"/>
                </a:ext>
              </a:extLst>
            </p:cNvPr>
            <p:cNvGrpSpPr/>
            <p:nvPr/>
          </p:nvGrpSpPr>
          <p:grpSpPr>
            <a:xfrm>
              <a:off x="4392611" y="1909148"/>
              <a:ext cx="502229" cy="246221"/>
              <a:chOff x="4513261" y="2498472"/>
              <a:chExt cx="502229" cy="246221"/>
            </a:xfrm>
          </p:grpSpPr>
          <p:sp>
            <p:nvSpPr>
              <p:cNvPr id="965" name="직사각형 964">
                <a:extLst>
                  <a:ext uri="{FF2B5EF4-FFF2-40B4-BE49-F238E27FC236}">
                    <a16:creationId xmlns:a16="http://schemas.microsoft.com/office/drawing/2014/main" id="{33555038-DBDF-4C59-B2B5-D44FA5A89D4C}"/>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66" name="그룹 965">
                <a:extLst>
                  <a:ext uri="{FF2B5EF4-FFF2-40B4-BE49-F238E27FC236}">
                    <a16:creationId xmlns:a16="http://schemas.microsoft.com/office/drawing/2014/main" id="{FEFA8236-2DEE-426A-B615-5D262ADEF016}"/>
                  </a:ext>
                </a:extLst>
              </p:cNvPr>
              <p:cNvGrpSpPr/>
              <p:nvPr/>
            </p:nvGrpSpPr>
            <p:grpSpPr>
              <a:xfrm>
                <a:off x="4513261" y="2545982"/>
                <a:ext cx="151200" cy="151200"/>
                <a:chOff x="4513261" y="2545982"/>
                <a:chExt cx="151200" cy="151200"/>
              </a:xfrm>
            </p:grpSpPr>
            <p:sp>
              <p:nvSpPr>
                <p:cNvPr id="967" name="자유형: 도형 966">
                  <a:extLst>
                    <a:ext uri="{FF2B5EF4-FFF2-40B4-BE49-F238E27FC236}">
                      <a16:creationId xmlns:a16="http://schemas.microsoft.com/office/drawing/2014/main" id="{1961647A-8B43-463D-B7F1-012F83089CC3}"/>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968" name="자유형: 도형 967">
                  <a:extLst>
                    <a:ext uri="{FF2B5EF4-FFF2-40B4-BE49-F238E27FC236}">
                      <a16:creationId xmlns:a16="http://schemas.microsoft.com/office/drawing/2014/main" id="{A58C7F7A-1DBA-42FD-B54C-944EDB84B85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62" name="직사각형 961">
              <a:extLst>
                <a:ext uri="{FF2B5EF4-FFF2-40B4-BE49-F238E27FC236}">
                  <a16:creationId xmlns:a16="http://schemas.microsoft.com/office/drawing/2014/main" id="{2CFF0C39-6B04-4181-9940-F0BEFEFF2A81}"/>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964" name="Download">
              <a:extLst>
                <a:ext uri="{FF2B5EF4-FFF2-40B4-BE49-F238E27FC236}">
                  <a16:creationId xmlns:a16="http://schemas.microsoft.com/office/drawing/2014/main" id="{B4039CB6-ACD9-4217-AD63-C7E13B2EB39E}"/>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69" name="그룹 968">
            <a:extLst>
              <a:ext uri="{FF2B5EF4-FFF2-40B4-BE49-F238E27FC236}">
                <a16:creationId xmlns:a16="http://schemas.microsoft.com/office/drawing/2014/main" id="{24AD6347-71D1-480C-93E8-113C0203B3CB}"/>
              </a:ext>
            </a:extLst>
          </p:cNvPr>
          <p:cNvGrpSpPr/>
          <p:nvPr/>
        </p:nvGrpSpPr>
        <p:grpSpPr>
          <a:xfrm>
            <a:off x="3044582" y="3289273"/>
            <a:ext cx="5165826" cy="454885"/>
            <a:chOff x="4273331" y="1803920"/>
            <a:chExt cx="5165826" cy="454885"/>
          </a:xfrm>
        </p:grpSpPr>
        <p:sp>
          <p:nvSpPr>
            <p:cNvPr id="970" name="Text Box">
              <a:extLst>
                <a:ext uri="{FF2B5EF4-FFF2-40B4-BE49-F238E27FC236}">
                  <a16:creationId xmlns:a16="http://schemas.microsoft.com/office/drawing/2014/main" id="{E61E23DD-5138-4282-B2D7-2A9087BA9848}"/>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71" name="직사각형 970">
              <a:extLst>
                <a:ext uri="{FF2B5EF4-FFF2-40B4-BE49-F238E27FC236}">
                  <a16:creationId xmlns:a16="http://schemas.microsoft.com/office/drawing/2014/main" id="{D390E3ED-4273-4991-8020-885488F07C45}"/>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72" name="직사각형 971">
              <a:extLst>
                <a:ext uri="{FF2B5EF4-FFF2-40B4-BE49-F238E27FC236}">
                  <a16:creationId xmlns:a16="http://schemas.microsoft.com/office/drawing/2014/main" id="{134254CC-FD2C-45BA-A4A3-E34A713A787C}"/>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73" name="직사각형 972">
              <a:extLst>
                <a:ext uri="{FF2B5EF4-FFF2-40B4-BE49-F238E27FC236}">
                  <a16:creationId xmlns:a16="http://schemas.microsoft.com/office/drawing/2014/main" id="{6998CB22-1711-4C92-837F-EBB5114C4BE8}"/>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74" name="직사각형 973">
              <a:extLst>
                <a:ext uri="{FF2B5EF4-FFF2-40B4-BE49-F238E27FC236}">
                  <a16:creationId xmlns:a16="http://schemas.microsoft.com/office/drawing/2014/main" id="{189B2978-4084-4681-BB0D-1FE21CEDA137}"/>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75" name="Text Box">
              <a:extLst>
                <a:ext uri="{FF2B5EF4-FFF2-40B4-BE49-F238E27FC236}">
                  <a16:creationId xmlns:a16="http://schemas.microsoft.com/office/drawing/2014/main" id="{73CDB9CC-7DF0-4C0A-AAA9-C634CF932845}"/>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76" name="직사각형 975">
              <a:extLst>
                <a:ext uri="{FF2B5EF4-FFF2-40B4-BE49-F238E27FC236}">
                  <a16:creationId xmlns:a16="http://schemas.microsoft.com/office/drawing/2014/main" id="{69AF9289-DB1B-4C9A-B7DA-09B32B8DA600}"/>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77" name="직사각형 976">
              <a:extLst>
                <a:ext uri="{FF2B5EF4-FFF2-40B4-BE49-F238E27FC236}">
                  <a16:creationId xmlns:a16="http://schemas.microsoft.com/office/drawing/2014/main" id="{58880A96-44C5-4DA5-B4BE-151031A00DC5}"/>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78" name="그룹 977">
              <a:extLst>
                <a:ext uri="{FF2B5EF4-FFF2-40B4-BE49-F238E27FC236}">
                  <a16:creationId xmlns:a16="http://schemas.microsoft.com/office/drawing/2014/main" id="{8A4D5AEE-E4A1-40A8-9E05-DA10F339B9B1}"/>
                </a:ext>
              </a:extLst>
            </p:cNvPr>
            <p:cNvGrpSpPr/>
            <p:nvPr/>
          </p:nvGrpSpPr>
          <p:grpSpPr>
            <a:xfrm>
              <a:off x="4392611" y="1909148"/>
              <a:ext cx="502229" cy="246221"/>
              <a:chOff x="4513261" y="2498472"/>
              <a:chExt cx="502229" cy="246221"/>
            </a:xfrm>
          </p:grpSpPr>
          <p:sp>
            <p:nvSpPr>
              <p:cNvPr id="982" name="직사각형 981">
                <a:extLst>
                  <a:ext uri="{FF2B5EF4-FFF2-40B4-BE49-F238E27FC236}">
                    <a16:creationId xmlns:a16="http://schemas.microsoft.com/office/drawing/2014/main" id="{760045A6-F955-40B4-9559-ED45A6A9C516}"/>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83" name="그룹 982">
                <a:extLst>
                  <a:ext uri="{FF2B5EF4-FFF2-40B4-BE49-F238E27FC236}">
                    <a16:creationId xmlns:a16="http://schemas.microsoft.com/office/drawing/2014/main" id="{AEF75C10-0E38-471C-9B85-00AE1D5DED0A}"/>
                  </a:ext>
                </a:extLst>
              </p:cNvPr>
              <p:cNvGrpSpPr/>
              <p:nvPr/>
            </p:nvGrpSpPr>
            <p:grpSpPr>
              <a:xfrm>
                <a:off x="4513261" y="2545982"/>
                <a:ext cx="151200" cy="151200"/>
                <a:chOff x="4513261" y="2545982"/>
                <a:chExt cx="151200" cy="151200"/>
              </a:xfrm>
            </p:grpSpPr>
            <p:sp>
              <p:nvSpPr>
                <p:cNvPr id="984" name="자유형: 도형 983">
                  <a:extLst>
                    <a:ext uri="{FF2B5EF4-FFF2-40B4-BE49-F238E27FC236}">
                      <a16:creationId xmlns:a16="http://schemas.microsoft.com/office/drawing/2014/main" id="{DB2E66A4-C772-40CB-A223-8080B77D4853}"/>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985" name="자유형: 도형 984">
                  <a:extLst>
                    <a:ext uri="{FF2B5EF4-FFF2-40B4-BE49-F238E27FC236}">
                      <a16:creationId xmlns:a16="http://schemas.microsoft.com/office/drawing/2014/main" id="{EAB66B3B-8E4C-4D72-9D59-B24D24ABE5DC}"/>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79" name="직사각형 978">
              <a:extLst>
                <a:ext uri="{FF2B5EF4-FFF2-40B4-BE49-F238E27FC236}">
                  <a16:creationId xmlns:a16="http://schemas.microsoft.com/office/drawing/2014/main" id="{E9A51F89-F7DE-4BA0-9EAA-75388FD18A8B}"/>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981" name="Download">
              <a:extLst>
                <a:ext uri="{FF2B5EF4-FFF2-40B4-BE49-F238E27FC236}">
                  <a16:creationId xmlns:a16="http://schemas.microsoft.com/office/drawing/2014/main" id="{A53185FD-874C-4BEA-AACB-73845595EF84}"/>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986" name="그룹 985">
            <a:extLst>
              <a:ext uri="{FF2B5EF4-FFF2-40B4-BE49-F238E27FC236}">
                <a16:creationId xmlns:a16="http://schemas.microsoft.com/office/drawing/2014/main" id="{D7426EC1-7F0F-422C-B499-71FEE3B521AD}"/>
              </a:ext>
            </a:extLst>
          </p:cNvPr>
          <p:cNvGrpSpPr/>
          <p:nvPr/>
        </p:nvGrpSpPr>
        <p:grpSpPr>
          <a:xfrm>
            <a:off x="3044582" y="3797589"/>
            <a:ext cx="5165826" cy="454885"/>
            <a:chOff x="4273331" y="1803920"/>
            <a:chExt cx="5165826" cy="454885"/>
          </a:xfrm>
        </p:grpSpPr>
        <p:sp>
          <p:nvSpPr>
            <p:cNvPr id="987" name="Text Box">
              <a:extLst>
                <a:ext uri="{FF2B5EF4-FFF2-40B4-BE49-F238E27FC236}">
                  <a16:creationId xmlns:a16="http://schemas.microsoft.com/office/drawing/2014/main" id="{8AAF4546-9021-43E3-932C-B899F9B94F94}"/>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88" name="직사각형 987">
              <a:extLst>
                <a:ext uri="{FF2B5EF4-FFF2-40B4-BE49-F238E27FC236}">
                  <a16:creationId xmlns:a16="http://schemas.microsoft.com/office/drawing/2014/main" id="{1748FE7F-21B4-428C-ADCB-06A994CB3B2B}"/>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989" name="직사각형 988">
              <a:extLst>
                <a:ext uri="{FF2B5EF4-FFF2-40B4-BE49-F238E27FC236}">
                  <a16:creationId xmlns:a16="http://schemas.microsoft.com/office/drawing/2014/main" id="{E3CE22CE-74A6-41A7-9C27-2F7492317257}"/>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990" name="직사각형 989">
              <a:extLst>
                <a:ext uri="{FF2B5EF4-FFF2-40B4-BE49-F238E27FC236}">
                  <a16:creationId xmlns:a16="http://schemas.microsoft.com/office/drawing/2014/main" id="{7AE51263-ED59-49DD-89B5-DDF2EE757A9C}"/>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991" name="직사각형 990">
              <a:extLst>
                <a:ext uri="{FF2B5EF4-FFF2-40B4-BE49-F238E27FC236}">
                  <a16:creationId xmlns:a16="http://schemas.microsoft.com/office/drawing/2014/main" id="{6384A08D-099A-427B-BD94-D7CF84C27FC0}"/>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992" name="Text Box">
              <a:extLst>
                <a:ext uri="{FF2B5EF4-FFF2-40B4-BE49-F238E27FC236}">
                  <a16:creationId xmlns:a16="http://schemas.microsoft.com/office/drawing/2014/main" id="{8674EE49-31EC-45AA-A286-09EAFDFC0688}"/>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993" name="직사각형 992">
              <a:extLst>
                <a:ext uri="{FF2B5EF4-FFF2-40B4-BE49-F238E27FC236}">
                  <a16:creationId xmlns:a16="http://schemas.microsoft.com/office/drawing/2014/main" id="{28C7A5C5-947B-49C1-9FDF-3CB936A57CD9}"/>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994" name="직사각형 993">
              <a:extLst>
                <a:ext uri="{FF2B5EF4-FFF2-40B4-BE49-F238E27FC236}">
                  <a16:creationId xmlns:a16="http://schemas.microsoft.com/office/drawing/2014/main" id="{8DC57F52-505A-41F1-BA62-AB38AB506FAE}"/>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995" name="그룹 994">
              <a:extLst>
                <a:ext uri="{FF2B5EF4-FFF2-40B4-BE49-F238E27FC236}">
                  <a16:creationId xmlns:a16="http://schemas.microsoft.com/office/drawing/2014/main" id="{CADD05D9-40F4-4AF6-BD72-868DCD21AF52}"/>
                </a:ext>
              </a:extLst>
            </p:cNvPr>
            <p:cNvGrpSpPr/>
            <p:nvPr/>
          </p:nvGrpSpPr>
          <p:grpSpPr>
            <a:xfrm>
              <a:off x="4392611" y="1909148"/>
              <a:ext cx="502229" cy="246221"/>
              <a:chOff x="4513261" y="2498472"/>
              <a:chExt cx="502229" cy="246221"/>
            </a:xfrm>
          </p:grpSpPr>
          <p:sp>
            <p:nvSpPr>
              <p:cNvPr id="999" name="직사각형 998">
                <a:extLst>
                  <a:ext uri="{FF2B5EF4-FFF2-40B4-BE49-F238E27FC236}">
                    <a16:creationId xmlns:a16="http://schemas.microsoft.com/office/drawing/2014/main" id="{DA9C4CCF-ECE5-4CF3-AF4E-259E22C407A3}"/>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10" name="그룹 1009">
                <a:extLst>
                  <a:ext uri="{FF2B5EF4-FFF2-40B4-BE49-F238E27FC236}">
                    <a16:creationId xmlns:a16="http://schemas.microsoft.com/office/drawing/2014/main" id="{3D6958AB-18E7-41F2-975C-3C990C349D56}"/>
                  </a:ext>
                </a:extLst>
              </p:cNvPr>
              <p:cNvGrpSpPr/>
              <p:nvPr/>
            </p:nvGrpSpPr>
            <p:grpSpPr>
              <a:xfrm>
                <a:off x="4513261" y="2545982"/>
                <a:ext cx="151200" cy="151200"/>
                <a:chOff x="4513261" y="2545982"/>
                <a:chExt cx="151200" cy="151200"/>
              </a:xfrm>
            </p:grpSpPr>
            <p:sp>
              <p:nvSpPr>
                <p:cNvPr id="1011" name="자유형: 도형 1010">
                  <a:extLst>
                    <a:ext uri="{FF2B5EF4-FFF2-40B4-BE49-F238E27FC236}">
                      <a16:creationId xmlns:a16="http://schemas.microsoft.com/office/drawing/2014/main" id="{4E3809E5-61DE-4B2B-AA88-499D9384C20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1012" name="자유형: 도형 1011">
                  <a:extLst>
                    <a:ext uri="{FF2B5EF4-FFF2-40B4-BE49-F238E27FC236}">
                      <a16:creationId xmlns:a16="http://schemas.microsoft.com/office/drawing/2014/main" id="{381992F4-2821-458F-B859-47A063537D2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996" name="직사각형 995">
              <a:extLst>
                <a:ext uri="{FF2B5EF4-FFF2-40B4-BE49-F238E27FC236}">
                  <a16:creationId xmlns:a16="http://schemas.microsoft.com/office/drawing/2014/main" id="{0494FECC-C959-4A2B-910D-256D693B8F25}"/>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998" name="Download">
              <a:extLst>
                <a:ext uri="{FF2B5EF4-FFF2-40B4-BE49-F238E27FC236}">
                  <a16:creationId xmlns:a16="http://schemas.microsoft.com/office/drawing/2014/main" id="{7161B3F9-018F-4FF4-9178-29F3CAAD4621}"/>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335" name="그룹 334">
            <a:extLst>
              <a:ext uri="{FF2B5EF4-FFF2-40B4-BE49-F238E27FC236}">
                <a16:creationId xmlns:a16="http://schemas.microsoft.com/office/drawing/2014/main" id="{3BC903F4-A536-4509-8B90-265F9BB1610A}"/>
              </a:ext>
            </a:extLst>
          </p:cNvPr>
          <p:cNvGrpSpPr/>
          <p:nvPr/>
        </p:nvGrpSpPr>
        <p:grpSpPr>
          <a:xfrm>
            <a:off x="3542802" y="4355905"/>
            <a:ext cx="4169386" cy="216000"/>
            <a:chOff x="3417578" y="2091595"/>
            <a:chExt cx="3840749" cy="214838"/>
          </a:xfrm>
        </p:grpSpPr>
        <p:cxnSp>
          <p:nvCxnSpPr>
            <p:cNvPr id="336" name="Line">
              <a:extLst>
                <a:ext uri="{FF2B5EF4-FFF2-40B4-BE49-F238E27FC236}">
                  <a16:creationId xmlns:a16="http://schemas.microsoft.com/office/drawing/2014/main" id="{F4D5AB44-6AFB-4379-B42F-5FDF89003DA7}"/>
                </a:ext>
              </a:extLst>
            </p:cNvPr>
            <p:cNvCxnSpPr>
              <a:cxnSpLocks/>
            </p:cNvCxnSpPr>
            <p:nvPr/>
          </p:nvCxnSpPr>
          <p:spPr bwMode="auto">
            <a:xfrm>
              <a:off x="3417578" y="2199014"/>
              <a:ext cx="3840749" cy="0"/>
            </a:xfrm>
            <a:prstGeom prst="line">
              <a:avLst/>
            </a:prstGeom>
            <a:ln w="63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37" name="Password Box">
              <a:extLst>
                <a:ext uri="{FF2B5EF4-FFF2-40B4-BE49-F238E27FC236}">
                  <a16:creationId xmlns:a16="http://schemas.microsoft.com/office/drawing/2014/main" id="{4CEA91CC-461A-40F0-90F6-5456413F7331}"/>
                </a:ext>
              </a:extLst>
            </p:cNvPr>
            <p:cNvSpPr/>
            <p:nvPr/>
          </p:nvSpPr>
          <p:spPr>
            <a:xfrm>
              <a:off x="4521785" y="2091595"/>
              <a:ext cx="1632335" cy="214838"/>
            </a:xfrm>
            <a:prstGeom prst="roundRect">
              <a:avLst/>
            </a:prstGeom>
            <a:solidFill>
              <a:srgbClr val="F2F2F2"/>
            </a:solid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lang="en-US" altLang="ko-KR" sz="7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4</a:t>
              </a:r>
              <a:r>
                <a:rPr kumimoji="0" lang="ko-KR" altLang="en-US" sz="7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7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grpSp>
        <p:nvGrpSpPr>
          <p:cNvPr id="338" name="그룹 337">
            <a:extLst>
              <a:ext uri="{FF2B5EF4-FFF2-40B4-BE49-F238E27FC236}">
                <a16:creationId xmlns:a16="http://schemas.microsoft.com/office/drawing/2014/main" id="{000A2866-DAC2-45EF-9F29-A999F8F28303}"/>
              </a:ext>
            </a:extLst>
          </p:cNvPr>
          <p:cNvGrpSpPr/>
          <p:nvPr/>
        </p:nvGrpSpPr>
        <p:grpSpPr>
          <a:xfrm>
            <a:off x="3044582" y="4627398"/>
            <a:ext cx="5165826" cy="454885"/>
            <a:chOff x="4273331" y="1803920"/>
            <a:chExt cx="5165826" cy="454885"/>
          </a:xfrm>
        </p:grpSpPr>
        <p:sp>
          <p:nvSpPr>
            <p:cNvPr id="339" name="Text Box">
              <a:extLst>
                <a:ext uri="{FF2B5EF4-FFF2-40B4-BE49-F238E27FC236}">
                  <a16:creationId xmlns:a16="http://schemas.microsoft.com/office/drawing/2014/main" id="{A25CF2BE-D688-4CB2-BF67-792F32D0FCF4}"/>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40" name="직사각형 339">
              <a:extLst>
                <a:ext uri="{FF2B5EF4-FFF2-40B4-BE49-F238E27FC236}">
                  <a16:creationId xmlns:a16="http://schemas.microsoft.com/office/drawing/2014/main" id="{47E8CB4C-8631-4286-B33C-EE5ECBE96027}"/>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341" name="직사각형 340">
              <a:extLst>
                <a:ext uri="{FF2B5EF4-FFF2-40B4-BE49-F238E27FC236}">
                  <a16:creationId xmlns:a16="http://schemas.microsoft.com/office/drawing/2014/main" id="{A3A7861A-6518-485C-B5B5-A6F7FEF39F7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42" name="직사각형 341">
              <a:extLst>
                <a:ext uri="{FF2B5EF4-FFF2-40B4-BE49-F238E27FC236}">
                  <a16:creationId xmlns:a16="http://schemas.microsoft.com/office/drawing/2014/main" id="{88EECBE5-9CF6-467F-852A-0177E4D0B694}"/>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43" name="직사각형 342">
              <a:extLst>
                <a:ext uri="{FF2B5EF4-FFF2-40B4-BE49-F238E27FC236}">
                  <a16:creationId xmlns:a16="http://schemas.microsoft.com/office/drawing/2014/main" id="{70A38292-8388-4088-8B66-9AC613D19911}"/>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344" name="Text Box">
              <a:extLst>
                <a:ext uri="{FF2B5EF4-FFF2-40B4-BE49-F238E27FC236}">
                  <a16:creationId xmlns:a16="http://schemas.microsoft.com/office/drawing/2014/main" id="{C06A0F95-5FC2-417D-BD6D-638FF393009F}"/>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345" name="직사각형 344">
              <a:extLst>
                <a:ext uri="{FF2B5EF4-FFF2-40B4-BE49-F238E27FC236}">
                  <a16:creationId xmlns:a16="http://schemas.microsoft.com/office/drawing/2014/main" id="{C8B53BE6-AF65-4063-A160-7C3C03FDE10F}"/>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346" name="직사각형 345">
              <a:extLst>
                <a:ext uri="{FF2B5EF4-FFF2-40B4-BE49-F238E27FC236}">
                  <a16:creationId xmlns:a16="http://schemas.microsoft.com/office/drawing/2014/main" id="{BB5999F2-1089-48DC-BF9D-C1863D41B886}"/>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47" name="그룹 346">
              <a:extLst>
                <a:ext uri="{FF2B5EF4-FFF2-40B4-BE49-F238E27FC236}">
                  <a16:creationId xmlns:a16="http://schemas.microsoft.com/office/drawing/2014/main" id="{C18170F0-D473-41FD-AAA9-A77C030F4AB2}"/>
                </a:ext>
              </a:extLst>
            </p:cNvPr>
            <p:cNvGrpSpPr/>
            <p:nvPr/>
          </p:nvGrpSpPr>
          <p:grpSpPr>
            <a:xfrm>
              <a:off x="4392611" y="1909148"/>
              <a:ext cx="502229" cy="246221"/>
              <a:chOff x="4513261" y="2498472"/>
              <a:chExt cx="502229" cy="246221"/>
            </a:xfrm>
          </p:grpSpPr>
          <p:sp>
            <p:nvSpPr>
              <p:cNvPr id="351" name="직사각형 350">
                <a:extLst>
                  <a:ext uri="{FF2B5EF4-FFF2-40B4-BE49-F238E27FC236}">
                    <a16:creationId xmlns:a16="http://schemas.microsoft.com/office/drawing/2014/main" id="{E3ACC795-66B0-476D-831F-B638BCB8FB1F}"/>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52" name="그룹 351">
                <a:extLst>
                  <a:ext uri="{FF2B5EF4-FFF2-40B4-BE49-F238E27FC236}">
                    <a16:creationId xmlns:a16="http://schemas.microsoft.com/office/drawing/2014/main" id="{BE49799B-D7E6-4068-A18D-2834176371E8}"/>
                  </a:ext>
                </a:extLst>
              </p:cNvPr>
              <p:cNvGrpSpPr/>
              <p:nvPr/>
            </p:nvGrpSpPr>
            <p:grpSpPr>
              <a:xfrm>
                <a:off x="4513261" y="2545982"/>
                <a:ext cx="151200" cy="151200"/>
                <a:chOff x="4513261" y="2545982"/>
                <a:chExt cx="151200" cy="151200"/>
              </a:xfrm>
            </p:grpSpPr>
            <p:sp>
              <p:nvSpPr>
                <p:cNvPr id="353" name="자유형: 도형 352">
                  <a:extLst>
                    <a:ext uri="{FF2B5EF4-FFF2-40B4-BE49-F238E27FC236}">
                      <a16:creationId xmlns:a16="http://schemas.microsoft.com/office/drawing/2014/main" id="{7DC6B231-3CBD-492F-A475-2B1D0AD55810}"/>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354" name="자유형: 도형 353">
                  <a:extLst>
                    <a:ext uri="{FF2B5EF4-FFF2-40B4-BE49-F238E27FC236}">
                      <a16:creationId xmlns:a16="http://schemas.microsoft.com/office/drawing/2014/main" id="{83F7E505-75B2-4BF6-96CD-7C4A76CA2F45}"/>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348" name="직사각형 347">
              <a:extLst>
                <a:ext uri="{FF2B5EF4-FFF2-40B4-BE49-F238E27FC236}">
                  <a16:creationId xmlns:a16="http://schemas.microsoft.com/office/drawing/2014/main" id="{C8C64534-3CBD-4F00-BF15-396AE742456B}"/>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350" name="Download">
              <a:extLst>
                <a:ext uri="{FF2B5EF4-FFF2-40B4-BE49-F238E27FC236}">
                  <a16:creationId xmlns:a16="http://schemas.microsoft.com/office/drawing/2014/main" id="{87E22A21-80BF-4F13-8823-05A7F7AB2B20}"/>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356" name="그룹 355">
            <a:extLst>
              <a:ext uri="{FF2B5EF4-FFF2-40B4-BE49-F238E27FC236}">
                <a16:creationId xmlns:a16="http://schemas.microsoft.com/office/drawing/2014/main" id="{E42B80CA-E10E-4BE1-B562-FAC7EBD8A161}"/>
              </a:ext>
            </a:extLst>
          </p:cNvPr>
          <p:cNvGrpSpPr/>
          <p:nvPr/>
        </p:nvGrpSpPr>
        <p:grpSpPr>
          <a:xfrm>
            <a:off x="3044582" y="5135714"/>
            <a:ext cx="5165826" cy="454885"/>
            <a:chOff x="4273331" y="1803920"/>
            <a:chExt cx="5165826" cy="454885"/>
          </a:xfrm>
        </p:grpSpPr>
        <p:sp>
          <p:nvSpPr>
            <p:cNvPr id="357" name="Text Box">
              <a:extLst>
                <a:ext uri="{FF2B5EF4-FFF2-40B4-BE49-F238E27FC236}">
                  <a16:creationId xmlns:a16="http://schemas.microsoft.com/office/drawing/2014/main" id="{14283482-59DD-4BCE-8FFD-F0F82B6F74D4}"/>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58" name="직사각형 357">
              <a:extLst>
                <a:ext uri="{FF2B5EF4-FFF2-40B4-BE49-F238E27FC236}">
                  <a16:creationId xmlns:a16="http://schemas.microsoft.com/office/drawing/2014/main" id="{AE246C69-FA0D-48B2-A45D-3B78586E6CE9}"/>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359" name="직사각형 358">
              <a:extLst>
                <a:ext uri="{FF2B5EF4-FFF2-40B4-BE49-F238E27FC236}">
                  <a16:creationId xmlns:a16="http://schemas.microsoft.com/office/drawing/2014/main" id="{495548A4-BF83-4D8D-939F-5CB740B698F8}"/>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60" name="직사각형 359">
              <a:extLst>
                <a:ext uri="{FF2B5EF4-FFF2-40B4-BE49-F238E27FC236}">
                  <a16:creationId xmlns:a16="http://schemas.microsoft.com/office/drawing/2014/main" id="{BCAA1D26-3942-4052-9798-6560AF87D861}"/>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61" name="직사각형 360">
              <a:extLst>
                <a:ext uri="{FF2B5EF4-FFF2-40B4-BE49-F238E27FC236}">
                  <a16:creationId xmlns:a16="http://schemas.microsoft.com/office/drawing/2014/main" id="{31EE3DF0-E64D-49EE-908A-AC1BB5E326DC}"/>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362" name="Text Box">
              <a:extLst>
                <a:ext uri="{FF2B5EF4-FFF2-40B4-BE49-F238E27FC236}">
                  <a16:creationId xmlns:a16="http://schemas.microsoft.com/office/drawing/2014/main" id="{09F95E97-C232-41D2-9D35-B72983292F72}"/>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363" name="직사각형 362">
              <a:extLst>
                <a:ext uri="{FF2B5EF4-FFF2-40B4-BE49-F238E27FC236}">
                  <a16:creationId xmlns:a16="http://schemas.microsoft.com/office/drawing/2014/main" id="{6C37A15D-9F12-444D-A62C-9F07EC3205ED}"/>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364" name="직사각형 363">
              <a:extLst>
                <a:ext uri="{FF2B5EF4-FFF2-40B4-BE49-F238E27FC236}">
                  <a16:creationId xmlns:a16="http://schemas.microsoft.com/office/drawing/2014/main" id="{71B0702F-7BE0-4534-8159-EF2CFE798890}"/>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65" name="그룹 364">
              <a:extLst>
                <a:ext uri="{FF2B5EF4-FFF2-40B4-BE49-F238E27FC236}">
                  <a16:creationId xmlns:a16="http://schemas.microsoft.com/office/drawing/2014/main" id="{92A966D1-030C-4D92-AC3E-D6051B1C2ADB}"/>
                </a:ext>
              </a:extLst>
            </p:cNvPr>
            <p:cNvGrpSpPr/>
            <p:nvPr/>
          </p:nvGrpSpPr>
          <p:grpSpPr>
            <a:xfrm>
              <a:off x="4392611" y="1909148"/>
              <a:ext cx="502229" cy="246221"/>
              <a:chOff x="4513261" y="2498472"/>
              <a:chExt cx="502229" cy="246221"/>
            </a:xfrm>
          </p:grpSpPr>
          <p:sp>
            <p:nvSpPr>
              <p:cNvPr id="369" name="직사각형 368">
                <a:extLst>
                  <a:ext uri="{FF2B5EF4-FFF2-40B4-BE49-F238E27FC236}">
                    <a16:creationId xmlns:a16="http://schemas.microsoft.com/office/drawing/2014/main" id="{E60190B0-10B8-4B5E-A8BB-8FAD9F71BB4E}"/>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70" name="그룹 369">
                <a:extLst>
                  <a:ext uri="{FF2B5EF4-FFF2-40B4-BE49-F238E27FC236}">
                    <a16:creationId xmlns:a16="http://schemas.microsoft.com/office/drawing/2014/main" id="{1A858560-90C5-40FA-B7D7-DFA16024F2DB}"/>
                  </a:ext>
                </a:extLst>
              </p:cNvPr>
              <p:cNvGrpSpPr/>
              <p:nvPr/>
            </p:nvGrpSpPr>
            <p:grpSpPr>
              <a:xfrm>
                <a:off x="4513261" y="2545982"/>
                <a:ext cx="151200" cy="151200"/>
                <a:chOff x="4513261" y="2545982"/>
                <a:chExt cx="151200" cy="151200"/>
              </a:xfrm>
            </p:grpSpPr>
            <p:sp>
              <p:nvSpPr>
                <p:cNvPr id="371" name="자유형: 도형 370">
                  <a:extLst>
                    <a:ext uri="{FF2B5EF4-FFF2-40B4-BE49-F238E27FC236}">
                      <a16:creationId xmlns:a16="http://schemas.microsoft.com/office/drawing/2014/main" id="{F069DDD1-E56A-4920-A510-CF0B681AD6D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372" name="자유형: 도형 371">
                  <a:extLst>
                    <a:ext uri="{FF2B5EF4-FFF2-40B4-BE49-F238E27FC236}">
                      <a16:creationId xmlns:a16="http://schemas.microsoft.com/office/drawing/2014/main" id="{C7B464B3-A7BE-4338-9B73-D5B953CFAAE9}"/>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366" name="직사각형 365">
              <a:extLst>
                <a:ext uri="{FF2B5EF4-FFF2-40B4-BE49-F238E27FC236}">
                  <a16:creationId xmlns:a16="http://schemas.microsoft.com/office/drawing/2014/main" id="{A03006F4-E032-4FA6-9CB3-64CD498E3A99}"/>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368" name="Download">
              <a:extLst>
                <a:ext uri="{FF2B5EF4-FFF2-40B4-BE49-F238E27FC236}">
                  <a16:creationId xmlns:a16="http://schemas.microsoft.com/office/drawing/2014/main" id="{47F55B25-F100-4B75-86D3-B75F832B08D5}"/>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374" name="그룹 373">
            <a:extLst>
              <a:ext uri="{FF2B5EF4-FFF2-40B4-BE49-F238E27FC236}">
                <a16:creationId xmlns:a16="http://schemas.microsoft.com/office/drawing/2014/main" id="{B679A2BC-EEFF-4336-A4AC-1FED02327503}"/>
              </a:ext>
            </a:extLst>
          </p:cNvPr>
          <p:cNvGrpSpPr/>
          <p:nvPr/>
        </p:nvGrpSpPr>
        <p:grpSpPr>
          <a:xfrm>
            <a:off x="3044582" y="5644030"/>
            <a:ext cx="5165826" cy="454885"/>
            <a:chOff x="4273331" y="1803920"/>
            <a:chExt cx="5165826" cy="454885"/>
          </a:xfrm>
        </p:grpSpPr>
        <p:sp>
          <p:nvSpPr>
            <p:cNvPr id="375" name="Text Box">
              <a:extLst>
                <a:ext uri="{FF2B5EF4-FFF2-40B4-BE49-F238E27FC236}">
                  <a16:creationId xmlns:a16="http://schemas.microsoft.com/office/drawing/2014/main" id="{6C7A9B86-A7F9-4522-8E1B-9D51206127A9}"/>
                </a:ext>
              </a:extLst>
            </p:cNvPr>
            <p:cNvSpPr>
              <a:spLocks/>
            </p:cNvSpPr>
            <p:nvPr/>
          </p:nvSpPr>
          <p:spPr bwMode="auto">
            <a:xfrm>
              <a:off x="4273331" y="1803920"/>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376" name="직사각형 375">
              <a:extLst>
                <a:ext uri="{FF2B5EF4-FFF2-40B4-BE49-F238E27FC236}">
                  <a16:creationId xmlns:a16="http://schemas.microsoft.com/office/drawing/2014/main" id="{F52E334B-E4EA-46EB-9B4A-63AFC6974C90}"/>
                </a:ext>
              </a:extLst>
            </p:cNvPr>
            <p:cNvSpPr/>
            <p:nvPr/>
          </p:nvSpPr>
          <p:spPr>
            <a:xfrm>
              <a:off x="5379316" y="1915050"/>
              <a:ext cx="646331" cy="230832"/>
            </a:xfrm>
            <a:prstGeom prst="rect">
              <a:avLst/>
            </a:prstGeom>
          </p:spPr>
          <p:txBody>
            <a:bodyPr wrap="none" anchor="ctr">
              <a:spAutoFit/>
            </a:bodyPr>
            <a:lstStyle/>
            <a:p>
              <a:pPr algn="ctr" defTabSz="1125444">
                <a:defRPr/>
              </a:pPr>
              <a:r>
                <a:rPr kumimoji="1" lang="ko-KR" altLang="en-US" sz="900" b="1" kern="1200" dirty="0">
                  <a:solidFill>
                    <a:srgbClr val="464646"/>
                  </a:solidFill>
                  <a:latin typeface="맑은 고딕"/>
                  <a:ea typeface="맑은 고딕" panose="020B0503020000020004" pitchFamily="50" charset="-127"/>
                </a:rPr>
                <a:t>가입확인</a:t>
              </a:r>
            </a:p>
          </p:txBody>
        </p:sp>
        <p:sp>
          <p:nvSpPr>
            <p:cNvPr id="377" name="직사각형 376">
              <a:extLst>
                <a:ext uri="{FF2B5EF4-FFF2-40B4-BE49-F238E27FC236}">
                  <a16:creationId xmlns:a16="http://schemas.microsoft.com/office/drawing/2014/main" id="{81A5D0CA-FF94-456B-80DE-B0DC0D49D606}"/>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378" name="직사각형 377">
              <a:extLst>
                <a:ext uri="{FF2B5EF4-FFF2-40B4-BE49-F238E27FC236}">
                  <a16:creationId xmlns:a16="http://schemas.microsoft.com/office/drawing/2014/main" id="{05AB1625-9D69-4223-B2F7-D8C0C6DBAC02}"/>
                </a:ext>
              </a:extLst>
            </p:cNvPr>
            <p:cNvSpPr/>
            <p:nvPr/>
          </p:nvSpPr>
          <p:spPr>
            <a:xfrm>
              <a:off x="7188561" y="1922743"/>
              <a:ext cx="349775" cy="215444"/>
            </a:xfrm>
            <a:prstGeom prst="rect">
              <a:avLst/>
            </a:prstGeom>
          </p:spPr>
          <p:txBody>
            <a:bodyPr wrap="none" anchor="ctr">
              <a:spAutoFit/>
            </a:bodyPr>
            <a:lstStyle/>
            <a:p>
              <a:pPr algn="ctr" defTabSz="1125444">
                <a:defRPr/>
              </a:pPr>
              <a:r>
                <a:rPr kumimoji="1" lang="en-US" altLang="ko-KR" sz="800" b="1" u="sng" kern="1200" dirty="0">
                  <a:solidFill>
                    <a:srgbClr val="FF0000"/>
                  </a:solidFill>
                  <a:latin typeface="맑은 고딕"/>
                  <a:ea typeface="맑은 고딕" panose="020B0503020000020004" pitchFamily="50" charset="-127"/>
                </a:rPr>
                <a:t>n</a:t>
              </a:r>
              <a:r>
                <a:rPr kumimoji="1" lang="ko-KR" altLang="en-US" sz="800" b="1" u="sng" kern="1200" dirty="0">
                  <a:solidFill>
                    <a:srgbClr val="464646"/>
                  </a:solidFill>
                  <a:latin typeface="맑은 고딕"/>
                  <a:ea typeface="맑은 고딕" panose="020B0503020000020004" pitchFamily="50" charset="-127"/>
                </a:rPr>
                <a:t>건</a:t>
              </a:r>
              <a:endParaRPr kumimoji="1" lang="en-US" altLang="ko-KR" sz="800" b="1" u="sng" kern="1200" dirty="0">
                <a:solidFill>
                  <a:srgbClr val="464646"/>
                </a:solidFill>
                <a:latin typeface="맑은 고딕"/>
                <a:ea typeface="맑은 고딕" panose="020B0503020000020004" pitchFamily="50" charset="-127"/>
              </a:endParaRPr>
            </a:p>
          </p:txBody>
        </p:sp>
        <p:sp>
          <p:nvSpPr>
            <p:cNvPr id="379" name="직사각형 378">
              <a:extLst>
                <a:ext uri="{FF2B5EF4-FFF2-40B4-BE49-F238E27FC236}">
                  <a16:creationId xmlns:a16="http://schemas.microsoft.com/office/drawing/2014/main" id="{72BC903C-1169-4CC9-B5EB-6F4D14CC5E2F}"/>
                </a:ext>
              </a:extLst>
            </p:cNvPr>
            <p:cNvSpPr/>
            <p:nvPr/>
          </p:nvSpPr>
          <p:spPr>
            <a:xfrm>
              <a:off x="6518242" y="1922743"/>
              <a:ext cx="327334" cy="215444"/>
            </a:xfrm>
            <a:prstGeom prst="rect">
              <a:avLst/>
            </a:prstGeom>
          </p:spPr>
          <p:txBody>
            <a:bodyPr wrap="none" anchor="ctr">
              <a:spAutoFit/>
            </a:bodyPr>
            <a:lstStyle/>
            <a:p>
              <a:pPr algn="ctr" defTabSz="1125444">
                <a:defRPr/>
              </a:pPr>
              <a:r>
                <a:rPr kumimoji="1" lang="en-US" altLang="ko-KR" sz="800" b="1" kern="1200" dirty="0">
                  <a:solidFill>
                    <a:srgbClr val="464646"/>
                  </a:solidFill>
                  <a:latin typeface="맑은 고딕"/>
                  <a:ea typeface="맑은 고딕" panose="020B0503020000020004" pitchFamily="50" charset="-127"/>
                </a:rPr>
                <a:t>On</a:t>
              </a:r>
              <a:endParaRPr kumimoji="1" lang="ko-KR" altLang="en-US" sz="800" b="1" kern="1200" dirty="0">
                <a:solidFill>
                  <a:srgbClr val="464646"/>
                </a:solidFill>
                <a:latin typeface="맑은 고딕"/>
                <a:ea typeface="맑은 고딕" panose="020B0503020000020004" pitchFamily="50" charset="-127"/>
              </a:endParaRPr>
            </a:p>
          </p:txBody>
        </p:sp>
        <p:sp>
          <p:nvSpPr>
            <p:cNvPr id="380" name="Text Box">
              <a:extLst>
                <a:ext uri="{FF2B5EF4-FFF2-40B4-BE49-F238E27FC236}">
                  <a16:creationId xmlns:a16="http://schemas.microsoft.com/office/drawing/2014/main" id="{F528CCD6-D3B5-4765-BBE0-FAF99CCE65B0}"/>
                </a:ext>
              </a:extLst>
            </p:cNvPr>
            <p:cNvSpPr>
              <a:spLocks/>
            </p:cNvSpPr>
            <p:nvPr/>
          </p:nvSpPr>
          <p:spPr bwMode="auto">
            <a:xfrm>
              <a:off x="4273331" y="1805713"/>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381" name="직사각형 380">
              <a:extLst>
                <a:ext uri="{FF2B5EF4-FFF2-40B4-BE49-F238E27FC236}">
                  <a16:creationId xmlns:a16="http://schemas.microsoft.com/office/drawing/2014/main" id="{7060AB37-1336-4758-AD3D-0E2AB5922283}"/>
                </a:ext>
              </a:extLst>
            </p:cNvPr>
            <p:cNvSpPr/>
            <p:nvPr/>
          </p:nvSpPr>
          <p:spPr>
            <a:xfrm>
              <a:off x="6326402" y="1916842"/>
              <a:ext cx="755335" cy="230832"/>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endParaRPr kumimoji="1" lang="ko-KR" altLang="en-US" sz="800" kern="1200" dirty="0">
                <a:solidFill>
                  <a:srgbClr val="464646"/>
                </a:solidFill>
                <a:latin typeface="맑은 고딕"/>
                <a:ea typeface="맑은 고딕" panose="020B0503020000020004" pitchFamily="50" charset="-127"/>
              </a:endParaRPr>
            </a:p>
          </p:txBody>
        </p:sp>
        <p:sp>
          <p:nvSpPr>
            <p:cNvPr id="382" name="직사각형 381">
              <a:extLst>
                <a:ext uri="{FF2B5EF4-FFF2-40B4-BE49-F238E27FC236}">
                  <a16:creationId xmlns:a16="http://schemas.microsoft.com/office/drawing/2014/main" id="{EB2D6449-42D2-4507-AEB8-EFFC83FC9EFD}"/>
                </a:ext>
              </a:extLst>
            </p:cNvPr>
            <p:cNvSpPr/>
            <p:nvPr/>
          </p:nvSpPr>
          <p:spPr>
            <a:xfrm>
              <a:off x="5075797" y="1855287"/>
              <a:ext cx="885179"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신동인 부장</a:t>
              </a:r>
              <a:endParaRPr kumimoji="1" lang="en-US" altLang="ko-KR" sz="900" b="1" kern="1200" dirty="0">
                <a:solidFill>
                  <a:srgbClr val="464646"/>
                </a:solidFill>
                <a:latin typeface="맑은 고딕"/>
                <a:ea typeface="맑은 고딕" panose="020B0503020000020004" pitchFamily="50" charset="-127"/>
              </a:endParaRPr>
            </a:p>
            <a:p>
              <a:pPr lvl="0">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83" name="그룹 382">
              <a:extLst>
                <a:ext uri="{FF2B5EF4-FFF2-40B4-BE49-F238E27FC236}">
                  <a16:creationId xmlns:a16="http://schemas.microsoft.com/office/drawing/2014/main" id="{04322DF6-7893-4DD3-BD9B-482E21FBB6D2}"/>
                </a:ext>
              </a:extLst>
            </p:cNvPr>
            <p:cNvGrpSpPr/>
            <p:nvPr/>
          </p:nvGrpSpPr>
          <p:grpSpPr>
            <a:xfrm>
              <a:off x="4392611" y="1909148"/>
              <a:ext cx="502229" cy="246221"/>
              <a:chOff x="4513261" y="2498472"/>
              <a:chExt cx="502229" cy="246221"/>
            </a:xfrm>
          </p:grpSpPr>
          <p:sp>
            <p:nvSpPr>
              <p:cNvPr id="387" name="직사각형 386">
                <a:extLst>
                  <a:ext uri="{FF2B5EF4-FFF2-40B4-BE49-F238E27FC236}">
                    <a16:creationId xmlns:a16="http://schemas.microsoft.com/office/drawing/2014/main" id="{6F5E54C3-61E4-4FC1-916C-CDF7088B45D0}"/>
                  </a:ext>
                </a:extLst>
              </p:cNvPr>
              <p:cNvSpPr/>
              <p:nvPr/>
            </p:nvSpPr>
            <p:spPr>
              <a:xfrm>
                <a:off x="4760292" y="2498472"/>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388" name="그룹 387">
                <a:extLst>
                  <a:ext uri="{FF2B5EF4-FFF2-40B4-BE49-F238E27FC236}">
                    <a16:creationId xmlns:a16="http://schemas.microsoft.com/office/drawing/2014/main" id="{B883FACD-3E70-42D9-93DC-D531E661591D}"/>
                  </a:ext>
                </a:extLst>
              </p:cNvPr>
              <p:cNvGrpSpPr/>
              <p:nvPr/>
            </p:nvGrpSpPr>
            <p:grpSpPr>
              <a:xfrm>
                <a:off x="4513261" y="2545982"/>
                <a:ext cx="151200" cy="151200"/>
                <a:chOff x="4513261" y="2545982"/>
                <a:chExt cx="151200" cy="151200"/>
              </a:xfrm>
            </p:grpSpPr>
            <p:sp>
              <p:nvSpPr>
                <p:cNvPr id="389" name="자유형: 도형 388">
                  <a:extLst>
                    <a:ext uri="{FF2B5EF4-FFF2-40B4-BE49-F238E27FC236}">
                      <a16:creationId xmlns:a16="http://schemas.microsoft.com/office/drawing/2014/main" id="{070C7D05-9D9D-4487-8C95-D75EC93A222E}"/>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endParaRPr lang="ko-KR" altLang="en-US" sz="1600"/>
                </a:p>
              </p:txBody>
            </p:sp>
            <p:sp>
              <p:nvSpPr>
                <p:cNvPr id="390" name="자유형: 도형 389">
                  <a:extLst>
                    <a:ext uri="{FF2B5EF4-FFF2-40B4-BE49-F238E27FC236}">
                      <a16:creationId xmlns:a16="http://schemas.microsoft.com/office/drawing/2014/main" id="{0D5F204A-FC60-4FD9-BFFB-B87993238B87}"/>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endParaRPr lang="ko-KR" altLang="en-US" sz="1600"/>
                </a:p>
              </p:txBody>
            </p:sp>
          </p:grpSp>
        </p:grpSp>
        <p:sp>
          <p:nvSpPr>
            <p:cNvPr id="384" name="직사각형 383">
              <a:extLst>
                <a:ext uri="{FF2B5EF4-FFF2-40B4-BE49-F238E27FC236}">
                  <a16:creationId xmlns:a16="http://schemas.microsoft.com/office/drawing/2014/main" id="{178003D6-B294-4E39-9140-7BA9674D0935}"/>
                </a:ext>
              </a:extLst>
            </p:cNvPr>
            <p:cNvSpPr/>
            <p:nvPr/>
          </p:nvSpPr>
          <p:spPr>
            <a:xfrm>
              <a:off x="7427371" y="1916842"/>
              <a:ext cx="484428" cy="230832"/>
            </a:xfrm>
            <a:prstGeom prst="rect">
              <a:avLst/>
            </a:prstGeom>
          </p:spPr>
          <p:txBody>
            <a:bodyPr wrap="none" anchor="ctr">
              <a:spAutoFit/>
            </a:bodyPr>
            <a:lstStyle/>
            <a:p>
              <a:pPr lvl="0" algn="ctr">
                <a:defRPr/>
              </a:pPr>
              <a:r>
                <a:rPr kumimoji="1" lang="en-US" altLang="ko-KR" sz="900" b="1" kern="1200" dirty="0">
                  <a:solidFill>
                    <a:srgbClr val="464646"/>
                  </a:solidFill>
                  <a:latin typeface="맑은 고딕"/>
                  <a:ea typeface="맑은 고딕" panose="020B0503020000020004" pitchFamily="50" charset="-127"/>
                </a:rPr>
                <a:t>23:21</a:t>
              </a:r>
              <a:endParaRPr kumimoji="1" lang="ko-KR" altLang="en-US" sz="900" b="1" kern="1200" dirty="0">
                <a:solidFill>
                  <a:srgbClr val="464646"/>
                </a:solidFill>
                <a:latin typeface="맑은 고딕"/>
                <a:ea typeface="맑은 고딕" panose="020B0503020000020004" pitchFamily="50" charset="-127"/>
              </a:endParaRPr>
            </a:p>
          </p:txBody>
        </p:sp>
        <p:sp>
          <p:nvSpPr>
            <p:cNvPr id="386" name="Download">
              <a:extLst>
                <a:ext uri="{FF2B5EF4-FFF2-40B4-BE49-F238E27FC236}">
                  <a16:creationId xmlns:a16="http://schemas.microsoft.com/office/drawing/2014/main" id="{877FBAB4-D8A4-4EFB-95DB-ED3364F6DBFE}"/>
                </a:ext>
              </a:extLst>
            </p:cNvPr>
            <p:cNvSpPr>
              <a:spLocks noChangeAspect="1" noEditPoints="1"/>
            </p:cNvSpPr>
            <p:nvPr/>
          </p:nvSpPr>
          <p:spPr bwMode="auto">
            <a:xfrm>
              <a:off x="8926456" y="1937606"/>
              <a:ext cx="188288"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393" name="Text Box">
            <a:extLst>
              <a:ext uri="{FF2B5EF4-FFF2-40B4-BE49-F238E27FC236}">
                <a16:creationId xmlns:a16="http://schemas.microsoft.com/office/drawing/2014/main" id="{27427E6A-C88E-4F10-96B3-873DC824A399}"/>
              </a:ext>
            </a:extLst>
          </p:cNvPr>
          <p:cNvSpPr>
            <a:spLocks/>
          </p:cNvSpPr>
          <p:nvPr>
            <p:custDataLst>
              <p:tags r:id="rId5"/>
            </p:custDataLst>
          </p:nvPr>
        </p:nvSpPr>
        <p:spPr bwMode="auto">
          <a:xfrm>
            <a:off x="6765959" y="1028604"/>
            <a:ext cx="1390250" cy="208340"/>
          </a:xfrm>
          <a:prstGeom prst="roundRect">
            <a:avLst>
              <a:gd name="adj" fmla="val 36528"/>
            </a:avLst>
          </a:prstGeom>
          <a:solidFill>
            <a:schemeClr val="bg1"/>
          </a:solidFill>
          <a:ln w="6350" cap="flat" cmpd="sng" algn="ctr">
            <a:solidFill>
              <a:schemeClr val="bg1">
                <a:lumMod val="9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square" lIns="72000" tIns="32400" rIns="72000" bIns="32400" rtlCol="0" anchor="ctr" anchorCtr="0">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844083" rtl="0" eaLnBrk="1" fontAlgn="base" latinLnBrk="1" hangingPunct="1">
              <a:lnSpc>
                <a:spcPct val="100000"/>
              </a:lnSpc>
              <a:spcBef>
                <a:spcPct val="0"/>
              </a:spcBef>
              <a:spcAft>
                <a:spcPct val="0"/>
              </a:spcAft>
              <a:buClrTx/>
              <a:buSzTx/>
              <a:buFont typeface="Arial"/>
              <a:buNone/>
              <a:tabLst/>
              <a:defRPr/>
            </a:pPr>
            <a:r>
              <a:rPr kumimoji="1" lang="ko-KR" altLang="en-US" sz="9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cs typeface="Arial"/>
                <a:sym typeface="Arial"/>
              </a:rPr>
              <a:t>이름</a:t>
            </a:r>
            <a:r>
              <a:rPr kumimoji="1" lang="en-US" altLang="ko-KR" sz="9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cs typeface="Arial"/>
                <a:sym typeface="Arial"/>
              </a:rPr>
              <a:t>, </a:t>
            </a:r>
            <a:r>
              <a:rPr kumimoji="1" lang="ko-KR" altLang="en-US" sz="900" b="0" i="0" u="none" strike="noStrike" kern="1200" cap="none" spc="0" normalizeH="0" baseline="0" noProof="0" dirty="0">
                <a:ln>
                  <a:noFill/>
                </a:ln>
                <a:solidFill>
                  <a:prstClr val="white">
                    <a:lumMod val="75000"/>
                  </a:prstClr>
                </a:solidFill>
                <a:effectLst/>
                <a:uLnTx/>
                <a:uFillTx/>
                <a:latin typeface="맑은 고딕" panose="020B0503020000020004" pitchFamily="50" charset="-127"/>
                <a:ea typeface="맑은 고딕" panose="020B0503020000020004" pitchFamily="50" charset="-127"/>
                <a:cs typeface="Arial"/>
                <a:sym typeface="Arial"/>
              </a:rPr>
              <a:t>전화번호 검색</a:t>
            </a:r>
          </a:p>
        </p:txBody>
      </p:sp>
      <p:sp>
        <p:nvSpPr>
          <p:cNvPr id="394" name="Search Icon">
            <a:extLst>
              <a:ext uri="{FF2B5EF4-FFF2-40B4-BE49-F238E27FC236}">
                <a16:creationId xmlns:a16="http://schemas.microsoft.com/office/drawing/2014/main" id="{6CF54D25-492A-4CE8-AEC3-2F3660691FA5}"/>
              </a:ext>
            </a:extLst>
          </p:cNvPr>
          <p:cNvSpPr>
            <a:spLocks noEditPoints="1"/>
          </p:cNvSpPr>
          <p:nvPr>
            <p:custDataLst>
              <p:tags r:id="rId6"/>
            </p:custDataLst>
          </p:nvPr>
        </p:nvSpPr>
        <p:spPr bwMode="auto">
          <a:xfrm>
            <a:off x="7966273" y="1058168"/>
            <a:ext cx="114670" cy="125665"/>
          </a:xfrm>
          <a:custGeom>
            <a:avLst/>
            <a:gdLst>
              <a:gd name="T0" fmla="*/ 117 w 315"/>
              <a:gd name="T1" fmla="*/ 0 h 343"/>
              <a:gd name="T2" fmla="*/ 0 w 315"/>
              <a:gd name="T3" fmla="*/ 117 h 343"/>
              <a:gd name="T4" fmla="*/ 117 w 315"/>
              <a:gd name="T5" fmla="*/ 232 h 343"/>
              <a:gd name="T6" fmla="*/ 232 w 315"/>
              <a:gd name="T7" fmla="*/ 117 h 343"/>
              <a:gd name="T8" fmla="*/ 117 w 315"/>
              <a:gd name="T9" fmla="*/ 0 h 343"/>
              <a:gd name="T10" fmla="*/ 117 w 315"/>
              <a:gd name="T11" fmla="*/ 26 h 343"/>
              <a:gd name="T12" fmla="*/ 208 w 315"/>
              <a:gd name="T13" fmla="*/ 117 h 343"/>
              <a:gd name="T14" fmla="*/ 117 w 315"/>
              <a:gd name="T15" fmla="*/ 207 h 343"/>
              <a:gd name="T16" fmla="*/ 26 w 315"/>
              <a:gd name="T17" fmla="*/ 117 h 343"/>
              <a:gd name="T18" fmla="*/ 117 w 315"/>
              <a:gd name="T19" fmla="*/ 26 h 343"/>
              <a:gd name="T20" fmla="*/ 218 w 315"/>
              <a:gd name="T21" fmla="*/ 196 h 343"/>
              <a:gd name="T22" fmla="*/ 184 w 315"/>
              <a:gd name="T23" fmla="*/ 226 h 343"/>
              <a:gd name="T24" fmla="*/ 186 w 315"/>
              <a:gd name="T25" fmla="*/ 228 h 343"/>
              <a:gd name="T26" fmla="*/ 271 w 315"/>
              <a:gd name="T27" fmla="*/ 331 h 343"/>
              <a:gd name="T28" fmla="*/ 305 w 315"/>
              <a:gd name="T29" fmla="*/ 335 h 343"/>
              <a:gd name="T30" fmla="*/ 306 w 315"/>
              <a:gd name="T31" fmla="*/ 301 h 343"/>
              <a:gd name="T32" fmla="*/ 221 w 315"/>
              <a:gd name="T33" fmla="*/ 199 h 343"/>
              <a:gd name="T34" fmla="*/ 218 w 315"/>
              <a:gd name="T35" fmla="*/ 196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5" h="343">
                <a:moveTo>
                  <a:pt x="117" y="0"/>
                </a:moveTo>
                <a:cubicBezTo>
                  <a:pt x="53" y="0"/>
                  <a:pt x="0" y="53"/>
                  <a:pt x="0" y="117"/>
                </a:cubicBezTo>
                <a:cubicBezTo>
                  <a:pt x="0" y="181"/>
                  <a:pt x="53" y="232"/>
                  <a:pt x="117" y="232"/>
                </a:cubicBezTo>
                <a:cubicBezTo>
                  <a:pt x="181" y="232"/>
                  <a:pt x="232" y="181"/>
                  <a:pt x="232" y="117"/>
                </a:cubicBezTo>
                <a:cubicBezTo>
                  <a:pt x="232" y="53"/>
                  <a:pt x="181" y="0"/>
                  <a:pt x="117" y="0"/>
                </a:cubicBezTo>
                <a:close/>
                <a:moveTo>
                  <a:pt x="117" y="26"/>
                </a:moveTo>
                <a:cubicBezTo>
                  <a:pt x="167" y="26"/>
                  <a:pt x="208" y="66"/>
                  <a:pt x="208" y="117"/>
                </a:cubicBezTo>
                <a:cubicBezTo>
                  <a:pt x="208" y="167"/>
                  <a:pt x="167" y="207"/>
                  <a:pt x="117" y="207"/>
                </a:cubicBezTo>
                <a:cubicBezTo>
                  <a:pt x="67" y="207"/>
                  <a:pt x="26" y="167"/>
                  <a:pt x="26" y="117"/>
                </a:cubicBezTo>
                <a:cubicBezTo>
                  <a:pt x="26" y="66"/>
                  <a:pt x="67" y="26"/>
                  <a:pt x="117" y="26"/>
                </a:cubicBezTo>
                <a:close/>
                <a:moveTo>
                  <a:pt x="218" y="196"/>
                </a:moveTo>
                <a:cubicBezTo>
                  <a:pt x="208" y="208"/>
                  <a:pt x="197" y="218"/>
                  <a:pt x="184" y="226"/>
                </a:cubicBezTo>
                <a:lnTo>
                  <a:pt x="186" y="228"/>
                </a:lnTo>
                <a:lnTo>
                  <a:pt x="271" y="331"/>
                </a:lnTo>
                <a:cubicBezTo>
                  <a:pt x="279" y="341"/>
                  <a:pt x="296" y="343"/>
                  <a:pt x="305" y="335"/>
                </a:cubicBezTo>
                <a:cubicBezTo>
                  <a:pt x="315" y="326"/>
                  <a:pt x="315" y="309"/>
                  <a:pt x="306" y="301"/>
                </a:cubicBezTo>
                <a:lnTo>
                  <a:pt x="221" y="199"/>
                </a:lnTo>
                <a:lnTo>
                  <a:pt x="218" y="196"/>
                </a:lnTo>
                <a:close/>
              </a:path>
            </a:pathLst>
          </a:custGeom>
          <a:solidFill>
            <a:schemeClr val="tx1">
              <a:lumMod val="50000"/>
              <a:lumOff val="50000"/>
            </a:schemeClr>
          </a:solidFill>
          <a:ln w="0">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0" i="0" u="none" strike="noStrike" kern="1200" cap="none" spc="0" normalizeH="0" baseline="0" noProof="0" dirty="0">
              <a:ln>
                <a:noFill/>
              </a:ln>
              <a:solidFill>
                <a:srgbClr val="262626"/>
              </a:solidFill>
              <a:effectLst/>
              <a:uLnTx/>
              <a:uFillTx/>
              <a:latin typeface="Calibri" pitchFamily="34" charset="0"/>
              <a:ea typeface="+mn-ea"/>
              <a:cs typeface="Calibri" pitchFamily="34" charset="0"/>
              <a:sym typeface="Arial"/>
            </a:endParaRPr>
          </a:p>
        </p:txBody>
      </p:sp>
      <p:graphicFrame>
        <p:nvGraphicFramePr>
          <p:cNvPr id="396" name="Google Shape;2187;p25">
            <a:extLst>
              <a:ext uri="{FF2B5EF4-FFF2-40B4-BE49-F238E27FC236}">
                <a16:creationId xmlns:a16="http://schemas.microsoft.com/office/drawing/2014/main" id="{556116B4-E7D6-4EEE-90D5-FAD7A58760D2}"/>
              </a:ext>
            </a:extLst>
          </p:cNvPr>
          <p:cNvGraphicFramePr/>
          <p:nvPr>
            <p:extLst>
              <p:ext uri="{D42A27DB-BD31-4B8C-83A1-F6EECF244321}">
                <p14:modId xmlns:p14="http://schemas.microsoft.com/office/powerpoint/2010/main" val="2068260804"/>
              </p:ext>
            </p:extLst>
          </p:nvPr>
        </p:nvGraphicFramePr>
        <p:xfrm>
          <a:off x="8414851" y="564395"/>
          <a:ext cx="3597339" cy="4671481"/>
        </p:xfrm>
        <a:graphic>
          <a:graphicData uri="http://schemas.openxmlformats.org/drawingml/2006/table">
            <a:tbl>
              <a:tblPr>
                <a:noFill/>
                <a:tableStyleId>{643F08CA-D0FD-4435-B35A-E26B1FE16940}</a:tableStyleId>
              </a:tblPr>
              <a:tblGrid>
                <a:gridCol w="443399">
                  <a:extLst>
                    <a:ext uri="{9D8B030D-6E8A-4147-A177-3AD203B41FA5}">
                      <a16:colId xmlns:a16="http://schemas.microsoft.com/office/drawing/2014/main" val="20000"/>
                    </a:ext>
                  </a:extLst>
                </a:gridCol>
                <a:gridCol w="315394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397" name="직사각형 396">
            <a:extLst>
              <a:ext uri="{FF2B5EF4-FFF2-40B4-BE49-F238E27FC236}">
                <a16:creationId xmlns:a16="http://schemas.microsoft.com/office/drawing/2014/main" id="{E719F56E-6D14-4942-A30D-BD78224E18AB}"/>
              </a:ext>
            </a:extLst>
          </p:cNvPr>
          <p:cNvSpPr/>
          <p:nvPr/>
        </p:nvSpPr>
        <p:spPr>
          <a:xfrm>
            <a:off x="2305757" y="1133928"/>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2286E98-29CB-4BFC-A28B-EC199B54E074}"/>
              </a:ext>
            </a:extLst>
          </p:cNvPr>
          <p:cNvSpPr/>
          <p:nvPr>
            <p:custDataLst>
              <p:tags r:id="rId7"/>
            </p:custDataLst>
          </p:nvPr>
        </p:nvSpPr>
        <p:spPr>
          <a:xfrm>
            <a:off x="7999625" y="5892754"/>
            <a:ext cx="223882" cy="224516"/>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271" name="직사각형 270">
            <a:extLst>
              <a:ext uri="{FF2B5EF4-FFF2-40B4-BE49-F238E27FC236}">
                <a16:creationId xmlns:a16="http://schemas.microsoft.com/office/drawing/2014/main" id="{DB0E9F33-22E4-4675-BAF5-966067BEF2B2}"/>
              </a:ext>
            </a:extLst>
          </p:cNvPr>
          <p:cNvSpPr/>
          <p:nvPr/>
        </p:nvSpPr>
        <p:spPr>
          <a:xfrm>
            <a:off x="6790050" y="6193938"/>
            <a:ext cx="753421" cy="213133"/>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선택 다운로드</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9" name="TextBox 8">
            <a:extLst>
              <a:ext uri="{FF2B5EF4-FFF2-40B4-BE49-F238E27FC236}">
                <a16:creationId xmlns:a16="http://schemas.microsoft.com/office/drawing/2014/main" id="{39DD1E9F-D7E7-47FD-A997-0EDA8F99E168}"/>
              </a:ext>
            </a:extLst>
          </p:cNvPr>
          <p:cNvSpPr txBox="1"/>
          <p:nvPr/>
        </p:nvSpPr>
        <p:spPr>
          <a:xfrm>
            <a:off x="6598747" y="6048666"/>
            <a:ext cx="426284"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4" name="슬라이드 번호 개체 틀 3">
            <a:extLst>
              <a:ext uri="{FF2B5EF4-FFF2-40B4-BE49-F238E27FC236}">
                <a16:creationId xmlns:a16="http://schemas.microsoft.com/office/drawing/2014/main" id="{49A06FB3-06CB-47E0-B35E-E7AD326B6D84}"/>
              </a:ext>
            </a:extLst>
          </p:cNvPr>
          <p:cNvSpPr>
            <a:spLocks noGrp="1"/>
          </p:cNvSpPr>
          <p:nvPr>
            <p:ph type="sldNum" idx="12"/>
          </p:nvPr>
        </p:nvSpPr>
        <p:spPr/>
        <p:txBody>
          <a:bodyPr/>
          <a:lstStyle/>
          <a:p>
            <a:fld id="{00000000-1234-1234-1234-123412341234}" type="slidenum">
              <a:rPr lang="en-US" altLang="ko-KR" smtClean="0"/>
              <a:pPr/>
              <a:t>57</a:t>
            </a:fld>
            <a:endParaRPr lang="ko-KR" altLang="en-US"/>
          </a:p>
        </p:txBody>
      </p:sp>
      <p:sp>
        <p:nvSpPr>
          <p:cNvPr id="7" name="TextBox 6">
            <a:extLst>
              <a:ext uri="{FF2B5EF4-FFF2-40B4-BE49-F238E27FC236}">
                <a16:creationId xmlns:a16="http://schemas.microsoft.com/office/drawing/2014/main" id="{8D04CE84-D3FE-4206-8437-B3424E7D2287}"/>
              </a:ext>
            </a:extLst>
          </p:cNvPr>
          <p:cNvSpPr txBox="1"/>
          <p:nvPr/>
        </p:nvSpPr>
        <p:spPr>
          <a:xfrm>
            <a:off x="1126760" y="5608964"/>
            <a:ext cx="849913" cy="307777"/>
          </a:xfrm>
          <a:prstGeom prst="rect">
            <a:avLst/>
          </a:prstGeom>
          <a:noFill/>
        </p:spPr>
        <p:txBody>
          <a:bodyPr wrap="none" rtlCol="0">
            <a:spAutoFit/>
          </a:bodyPr>
          <a:lstStyle/>
          <a:p>
            <a:r>
              <a:rPr lang="en-US" altLang="ko-KR" dirty="0"/>
              <a:t>&lt;&lt;  1 &gt;&gt;</a:t>
            </a:r>
            <a:endParaRPr lang="ko-KR" altLang="en-US" dirty="0"/>
          </a:p>
        </p:txBody>
      </p:sp>
      <p:sp>
        <p:nvSpPr>
          <p:cNvPr id="264" name="TextBox 263">
            <a:extLst>
              <a:ext uri="{FF2B5EF4-FFF2-40B4-BE49-F238E27FC236}">
                <a16:creationId xmlns:a16="http://schemas.microsoft.com/office/drawing/2014/main" id="{DDD6705D-C282-4943-B485-26295EE378CE}"/>
              </a:ext>
            </a:extLst>
          </p:cNvPr>
          <p:cNvSpPr txBox="1"/>
          <p:nvPr/>
        </p:nvSpPr>
        <p:spPr>
          <a:xfrm>
            <a:off x="5206397" y="6106729"/>
            <a:ext cx="849913" cy="307777"/>
          </a:xfrm>
          <a:prstGeom prst="rect">
            <a:avLst/>
          </a:prstGeom>
          <a:noFill/>
        </p:spPr>
        <p:txBody>
          <a:bodyPr wrap="none" rtlCol="0">
            <a:spAutoFit/>
          </a:bodyPr>
          <a:lstStyle/>
          <a:p>
            <a:r>
              <a:rPr lang="en-US" altLang="ko-KR" dirty="0"/>
              <a:t>&lt;&lt;  1 &gt;&gt;</a:t>
            </a:r>
            <a:endParaRPr lang="ko-KR" altLang="en-US" dirty="0"/>
          </a:p>
        </p:txBody>
      </p:sp>
      <p:sp>
        <p:nvSpPr>
          <p:cNvPr id="10" name="Text Box">
            <a:extLst>
              <a:ext uri="{FF2B5EF4-FFF2-40B4-BE49-F238E27FC236}">
                <a16:creationId xmlns:a16="http://schemas.microsoft.com/office/drawing/2014/main" id="{9F0B58A3-07BE-4E03-A84A-392E6C26B6D4}"/>
              </a:ext>
            </a:extLst>
          </p:cNvPr>
          <p:cNvSpPr>
            <a:spLocks/>
          </p:cNvSpPr>
          <p:nvPr/>
        </p:nvSpPr>
        <p:spPr bwMode="auto">
          <a:xfrm>
            <a:off x="3071233" y="1026809"/>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20" name="직사각형 19">
            <a:extLst>
              <a:ext uri="{FF2B5EF4-FFF2-40B4-BE49-F238E27FC236}">
                <a16:creationId xmlns:a16="http://schemas.microsoft.com/office/drawing/2014/main" id="{A87FB108-C8E3-4406-8F56-8A55E328F2AF}"/>
              </a:ext>
            </a:extLst>
          </p:cNvPr>
          <p:cNvSpPr/>
          <p:nvPr/>
        </p:nvSpPr>
        <p:spPr>
          <a:xfrm>
            <a:off x="387505" y="1527845"/>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276" name="그룹 275">
            <a:extLst>
              <a:ext uri="{FF2B5EF4-FFF2-40B4-BE49-F238E27FC236}">
                <a16:creationId xmlns:a16="http://schemas.microsoft.com/office/drawing/2014/main" id="{00E36D87-FFDD-408D-9963-0F10A5081EDE}"/>
              </a:ext>
            </a:extLst>
          </p:cNvPr>
          <p:cNvGrpSpPr/>
          <p:nvPr/>
        </p:nvGrpSpPr>
        <p:grpSpPr>
          <a:xfrm>
            <a:off x="256600" y="2061877"/>
            <a:ext cx="2671101" cy="610483"/>
            <a:chOff x="1263650" y="3351531"/>
            <a:chExt cx="2990757" cy="798829"/>
          </a:xfrm>
        </p:grpSpPr>
        <p:grpSp>
          <p:nvGrpSpPr>
            <p:cNvPr id="277" name="그룹 276">
              <a:extLst>
                <a:ext uri="{FF2B5EF4-FFF2-40B4-BE49-F238E27FC236}">
                  <a16:creationId xmlns:a16="http://schemas.microsoft.com/office/drawing/2014/main" id="{922C5C45-58FE-4D80-B51F-9377EB6E73CA}"/>
                </a:ext>
              </a:extLst>
            </p:cNvPr>
            <p:cNvGrpSpPr/>
            <p:nvPr/>
          </p:nvGrpSpPr>
          <p:grpSpPr>
            <a:xfrm>
              <a:off x="1263650" y="3351531"/>
              <a:ext cx="2990757" cy="798829"/>
              <a:chOff x="1263650" y="3930651"/>
              <a:chExt cx="2990757" cy="798829"/>
            </a:xfrm>
          </p:grpSpPr>
          <p:sp>
            <p:nvSpPr>
              <p:cNvPr id="27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2857D0D-AB9C-4AF2-9AA3-7E68F89D7D80}"/>
                  </a:ext>
                </a:extLst>
              </p:cNvPr>
              <p:cNvSpPr/>
              <p:nvPr>
                <p:custDataLst>
                  <p:tags r:id="rId11"/>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280" name="그룹 279">
                <a:extLst>
                  <a:ext uri="{FF2B5EF4-FFF2-40B4-BE49-F238E27FC236}">
                    <a16:creationId xmlns:a16="http://schemas.microsoft.com/office/drawing/2014/main" id="{1E79C00D-455D-4B49-BC77-A798FFAC9E1C}"/>
                  </a:ext>
                </a:extLst>
              </p:cNvPr>
              <p:cNvGrpSpPr/>
              <p:nvPr/>
            </p:nvGrpSpPr>
            <p:grpSpPr>
              <a:xfrm>
                <a:off x="1263650" y="4024784"/>
                <a:ext cx="2990757" cy="579786"/>
                <a:chOff x="1263650" y="4015260"/>
                <a:chExt cx="2990757" cy="579786"/>
              </a:xfrm>
            </p:grpSpPr>
            <p:grpSp>
              <p:nvGrpSpPr>
                <p:cNvPr id="281" name="그룹 280">
                  <a:extLst>
                    <a:ext uri="{FF2B5EF4-FFF2-40B4-BE49-F238E27FC236}">
                      <a16:creationId xmlns:a16="http://schemas.microsoft.com/office/drawing/2014/main" id="{9A632C97-5831-4DF5-A428-C8B4ABA30CB9}"/>
                    </a:ext>
                  </a:extLst>
                </p:cNvPr>
                <p:cNvGrpSpPr/>
                <p:nvPr/>
              </p:nvGrpSpPr>
              <p:grpSpPr>
                <a:xfrm>
                  <a:off x="1263650" y="4015260"/>
                  <a:ext cx="2990757" cy="281912"/>
                  <a:chOff x="1263650" y="3947071"/>
                  <a:chExt cx="2990757" cy="281912"/>
                </a:xfrm>
              </p:grpSpPr>
              <p:sp>
                <p:nvSpPr>
                  <p:cNvPr id="284" name="직사각형 283">
                    <a:extLst>
                      <a:ext uri="{FF2B5EF4-FFF2-40B4-BE49-F238E27FC236}">
                        <a16:creationId xmlns:a16="http://schemas.microsoft.com/office/drawing/2014/main" id="{4BC3F885-FF85-4293-A4E4-DE8070F850C9}"/>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285" name="직사각형 284">
                    <a:extLst>
                      <a:ext uri="{FF2B5EF4-FFF2-40B4-BE49-F238E27FC236}">
                        <a16:creationId xmlns:a16="http://schemas.microsoft.com/office/drawing/2014/main" id="{96FEDBBC-F15A-443A-B4F9-CA7B4BEEEF68}"/>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282" name="직사각형 281">
                  <a:extLst>
                    <a:ext uri="{FF2B5EF4-FFF2-40B4-BE49-F238E27FC236}">
                      <a16:creationId xmlns:a16="http://schemas.microsoft.com/office/drawing/2014/main" id="{B8516D98-FFF0-4889-9F0D-1693D83CDFDA}"/>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283" name="Line">
                  <a:extLst>
                    <a:ext uri="{FF2B5EF4-FFF2-40B4-BE49-F238E27FC236}">
                      <a16:creationId xmlns:a16="http://schemas.microsoft.com/office/drawing/2014/main" id="{C370E7BE-7958-4D74-AA6A-C7D97015CAEF}"/>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278" name="Download">
              <a:extLst>
                <a:ext uri="{FF2B5EF4-FFF2-40B4-BE49-F238E27FC236}">
                  <a16:creationId xmlns:a16="http://schemas.microsoft.com/office/drawing/2014/main" id="{E4847637-06A2-4032-BFCD-1559AA1E362A}"/>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287" name="직사각형 286">
            <a:extLst>
              <a:ext uri="{FF2B5EF4-FFF2-40B4-BE49-F238E27FC236}">
                <a16:creationId xmlns:a16="http://schemas.microsoft.com/office/drawing/2014/main" id="{186CE9C7-DF09-47C6-8BB7-3C17467AABC3}"/>
              </a:ext>
            </a:extLst>
          </p:cNvPr>
          <p:cNvSpPr/>
          <p:nvPr/>
        </p:nvSpPr>
        <p:spPr>
          <a:xfrm>
            <a:off x="387505" y="2169886"/>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288" name="그룹 287">
            <a:extLst>
              <a:ext uri="{FF2B5EF4-FFF2-40B4-BE49-F238E27FC236}">
                <a16:creationId xmlns:a16="http://schemas.microsoft.com/office/drawing/2014/main" id="{7DA2718C-9239-47B4-AF1D-4BF2C8B68FCB}"/>
              </a:ext>
            </a:extLst>
          </p:cNvPr>
          <p:cNvGrpSpPr/>
          <p:nvPr/>
        </p:nvGrpSpPr>
        <p:grpSpPr>
          <a:xfrm>
            <a:off x="256600" y="2703918"/>
            <a:ext cx="2671101" cy="610483"/>
            <a:chOff x="1263650" y="3351531"/>
            <a:chExt cx="2990757" cy="798829"/>
          </a:xfrm>
        </p:grpSpPr>
        <p:grpSp>
          <p:nvGrpSpPr>
            <p:cNvPr id="289" name="그룹 288">
              <a:extLst>
                <a:ext uri="{FF2B5EF4-FFF2-40B4-BE49-F238E27FC236}">
                  <a16:creationId xmlns:a16="http://schemas.microsoft.com/office/drawing/2014/main" id="{C3CF13B3-42C5-49E2-AB59-7FE510FBB796}"/>
                </a:ext>
              </a:extLst>
            </p:cNvPr>
            <p:cNvGrpSpPr/>
            <p:nvPr/>
          </p:nvGrpSpPr>
          <p:grpSpPr>
            <a:xfrm>
              <a:off x="1263650" y="3351531"/>
              <a:ext cx="2990757" cy="798829"/>
              <a:chOff x="1263650" y="3930651"/>
              <a:chExt cx="2990757" cy="798829"/>
            </a:xfrm>
          </p:grpSpPr>
          <p:sp>
            <p:nvSpPr>
              <p:cNvPr id="29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085CA9A-36F3-4237-9B54-04950649C23E}"/>
                  </a:ext>
                </a:extLst>
              </p:cNvPr>
              <p:cNvSpPr/>
              <p:nvPr>
                <p:custDataLst>
                  <p:tags r:id="rId10"/>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292" name="그룹 291">
                <a:extLst>
                  <a:ext uri="{FF2B5EF4-FFF2-40B4-BE49-F238E27FC236}">
                    <a16:creationId xmlns:a16="http://schemas.microsoft.com/office/drawing/2014/main" id="{D8E1C2FB-50EE-42FB-A913-8B68AD62B49C}"/>
                  </a:ext>
                </a:extLst>
              </p:cNvPr>
              <p:cNvGrpSpPr/>
              <p:nvPr/>
            </p:nvGrpSpPr>
            <p:grpSpPr>
              <a:xfrm>
                <a:off x="1263650" y="4024784"/>
                <a:ext cx="2990757" cy="579786"/>
                <a:chOff x="1263650" y="4015260"/>
                <a:chExt cx="2990757" cy="579786"/>
              </a:xfrm>
            </p:grpSpPr>
            <p:grpSp>
              <p:nvGrpSpPr>
                <p:cNvPr id="293" name="그룹 292">
                  <a:extLst>
                    <a:ext uri="{FF2B5EF4-FFF2-40B4-BE49-F238E27FC236}">
                      <a16:creationId xmlns:a16="http://schemas.microsoft.com/office/drawing/2014/main" id="{BD847729-82C2-4ECB-AB53-A0D5111F0D2E}"/>
                    </a:ext>
                  </a:extLst>
                </p:cNvPr>
                <p:cNvGrpSpPr/>
                <p:nvPr/>
              </p:nvGrpSpPr>
              <p:grpSpPr>
                <a:xfrm>
                  <a:off x="1263650" y="4015260"/>
                  <a:ext cx="2990757" cy="281912"/>
                  <a:chOff x="1263650" y="3947071"/>
                  <a:chExt cx="2990757" cy="281912"/>
                </a:xfrm>
              </p:grpSpPr>
              <p:sp>
                <p:nvSpPr>
                  <p:cNvPr id="296" name="직사각형 295">
                    <a:extLst>
                      <a:ext uri="{FF2B5EF4-FFF2-40B4-BE49-F238E27FC236}">
                        <a16:creationId xmlns:a16="http://schemas.microsoft.com/office/drawing/2014/main" id="{DDF2D38A-BDAB-4314-B796-A8FB1569A6DC}"/>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297" name="직사각형 296">
                    <a:extLst>
                      <a:ext uri="{FF2B5EF4-FFF2-40B4-BE49-F238E27FC236}">
                        <a16:creationId xmlns:a16="http://schemas.microsoft.com/office/drawing/2014/main" id="{22DA1E22-3562-4AF4-A0E2-EE9CEDE9F97A}"/>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294" name="직사각형 293">
                  <a:extLst>
                    <a:ext uri="{FF2B5EF4-FFF2-40B4-BE49-F238E27FC236}">
                      <a16:creationId xmlns:a16="http://schemas.microsoft.com/office/drawing/2014/main" id="{502BA7B3-5CB9-47BE-9D84-F0FB82D509C5}"/>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295" name="Line">
                  <a:extLst>
                    <a:ext uri="{FF2B5EF4-FFF2-40B4-BE49-F238E27FC236}">
                      <a16:creationId xmlns:a16="http://schemas.microsoft.com/office/drawing/2014/main" id="{5000B08E-C8DB-4016-9A51-11F3F76D1E45}"/>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290" name="Download">
              <a:extLst>
                <a:ext uri="{FF2B5EF4-FFF2-40B4-BE49-F238E27FC236}">
                  <a16:creationId xmlns:a16="http://schemas.microsoft.com/office/drawing/2014/main" id="{BD9D4412-9386-4139-9AF7-B66C83633CAD}"/>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299" name="직사각형 298">
            <a:extLst>
              <a:ext uri="{FF2B5EF4-FFF2-40B4-BE49-F238E27FC236}">
                <a16:creationId xmlns:a16="http://schemas.microsoft.com/office/drawing/2014/main" id="{735640C3-4CBC-4589-8574-F43C62A84AC2}"/>
              </a:ext>
            </a:extLst>
          </p:cNvPr>
          <p:cNvSpPr/>
          <p:nvPr/>
        </p:nvSpPr>
        <p:spPr>
          <a:xfrm>
            <a:off x="387505" y="2811927"/>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300" name="그룹 299">
            <a:extLst>
              <a:ext uri="{FF2B5EF4-FFF2-40B4-BE49-F238E27FC236}">
                <a16:creationId xmlns:a16="http://schemas.microsoft.com/office/drawing/2014/main" id="{C11A8AEE-C9BF-4F0C-AF9C-5D96887384E3}"/>
              </a:ext>
            </a:extLst>
          </p:cNvPr>
          <p:cNvGrpSpPr/>
          <p:nvPr/>
        </p:nvGrpSpPr>
        <p:grpSpPr>
          <a:xfrm>
            <a:off x="256600" y="3345959"/>
            <a:ext cx="2671101" cy="610483"/>
            <a:chOff x="1263650" y="3351531"/>
            <a:chExt cx="2990757" cy="798829"/>
          </a:xfrm>
        </p:grpSpPr>
        <p:grpSp>
          <p:nvGrpSpPr>
            <p:cNvPr id="301" name="그룹 300">
              <a:extLst>
                <a:ext uri="{FF2B5EF4-FFF2-40B4-BE49-F238E27FC236}">
                  <a16:creationId xmlns:a16="http://schemas.microsoft.com/office/drawing/2014/main" id="{6C6EC1DD-DA3F-4BD5-8DD4-8C161B71F343}"/>
                </a:ext>
              </a:extLst>
            </p:cNvPr>
            <p:cNvGrpSpPr/>
            <p:nvPr/>
          </p:nvGrpSpPr>
          <p:grpSpPr>
            <a:xfrm>
              <a:off x="1263650" y="3351531"/>
              <a:ext cx="2990757" cy="798829"/>
              <a:chOff x="1263650" y="3930651"/>
              <a:chExt cx="2990757" cy="798829"/>
            </a:xfrm>
          </p:grpSpPr>
          <p:sp>
            <p:nvSpPr>
              <p:cNvPr id="30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50F29FF9-C3E7-4F93-8625-93BA5D694030}"/>
                  </a:ext>
                </a:extLst>
              </p:cNvPr>
              <p:cNvSpPr/>
              <p:nvPr>
                <p:custDataLst>
                  <p:tags r:id="rId9"/>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04" name="그룹 303">
                <a:extLst>
                  <a:ext uri="{FF2B5EF4-FFF2-40B4-BE49-F238E27FC236}">
                    <a16:creationId xmlns:a16="http://schemas.microsoft.com/office/drawing/2014/main" id="{03177715-CFBA-4274-A566-954B887CFC8A}"/>
                  </a:ext>
                </a:extLst>
              </p:cNvPr>
              <p:cNvGrpSpPr/>
              <p:nvPr/>
            </p:nvGrpSpPr>
            <p:grpSpPr>
              <a:xfrm>
                <a:off x="1263650" y="4024784"/>
                <a:ext cx="2990757" cy="579786"/>
                <a:chOff x="1263650" y="4015260"/>
                <a:chExt cx="2990757" cy="579786"/>
              </a:xfrm>
            </p:grpSpPr>
            <p:grpSp>
              <p:nvGrpSpPr>
                <p:cNvPr id="305" name="그룹 304">
                  <a:extLst>
                    <a:ext uri="{FF2B5EF4-FFF2-40B4-BE49-F238E27FC236}">
                      <a16:creationId xmlns:a16="http://schemas.microsoft.com/office/drawing/2014/main" id="{39BFDF22-3FDF-4755-9102-861960AED4EF}"/>
                    </a:ext>
                  </a:extLst>
                </p:cNvPr>
                <p:cNvGrpSpPr/>
                <p:nvPr/>
              </p:nvGrpSpPr>
              <p:grpSpPr>
                <a:xfrm>
                  <a:off x="1263650" y="4015260"/>
                  <a:ext cx="2990757" cy="281912"/>
                  <a:chOff x="1263650" y="3947071"/>
                  <a:chExt cx="2990757" cy="281912"/>
                </a:xfrm>
              </p:grpSpPr>
              <p:sp>
                <p:nvSpPr>
                  <p:cNvPr id="308" name="직사각형 307">
                    <a:extLst>
                      <a:ext uri="{FF2B5EF4-FFF2-40B4-BE49-F238E27FC236}">
                        <a16:creationId xmlns:a16="http://schemas.microsoft.com/office/drawing/2014/main" id="{040D51B4-F1BA-4807-B145-6E90C8B68382}"/>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309" name="직사각형 308">
                    <a:extLst>
                      <a:ext uri="{FF2B5EF4-FFF2-40B4-BE49-F238E27FC236}">
                        <a16:creationId xmlns:a16="http://schemas.microsoft.com/office/drawing/2014/main" id="{8A505089-E4F5-4DAE-88E6-F2D75EB38747}"/>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306" name="직사각형 305">
                  <a:extLst>
                    <a:ext uri="{FF2B5EF4-FFF2-40B4-BE49-F238E27FC236}">
                      <a16:creationId xmlns:a16="http://schemas.microsoft.com/office/drawing/2014/main" id="{FE9D0B5A-B9CC-466B-9CA9-C98477BAF0A7}"/>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307" name="Line">
                  <a:extLst>
                    <a:ext uri="{FF2B5EF4-FFF2-40B4-BE49-F238E27FC236}">
                      <a16:creationId xmlns:a16="http://schemas.microsoft.com/office/drawing/2014/main" id="{98F2B897-3F75-45F9-BCF1-63E42F0F19C8}"/>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02" name="Download">
              <a:extLst>
                <a:ext uri="{FF2B5EF4-FFF2-40B4-BE49-F238E27FC236}">
                  <a16:creationId xmlns:a16="http://schemas.microsoft.com/office/drawing/2014/main" id="{D4926130-D87C-4EE8-AC2E-F69616344AE5}"/>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311" name="직사각형 310">
            <a:extLst>
              <a:ext uri="{FF2B5EF4-FFF2-40B4-BE49-F238E27FC236}">
                <a16:creationId xmlns:a16="http://schemas.microsoft.com/office/drawing/2014/main" id="{B876D93A-405C-477D-9939-77EEE3FB7B15}"/>
              </a:ext>
            </a:extLst>
          </p:cNvPr>
          <p:cNvSpPr/>
          <p:nvPr/>
        </p:nvSpPr>
        <p:spPr>
          <a:xfrm>
            <a:off x="387505" y="3453968"/>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312" name="그룹 311">
            <a:extLst>
              <a:ext uri="{FF2B5EF4-FFF2-40B4-BE49-F238E27FC236}">
                <a16:creationId xmlns:a16="http://schemas.microsoft.com/office/drawing/2014/main" id="{8C199A5D-662A-4DBE-AB59-7C7DAA6B1F53}"/>
              </a:ext>
            </a:extLst>
          </p:cNvPr>
          <p:cNvGrpSpPr/>
          <p:nvPr/>
        </p:nvGrpSpPr>
        <p:grpSpPr>
          <a:xfrm>
            <a:off x="256600" y="3988000"/>
            <a:ext cx="2671101" cy="610483"/>
            <a:chOff x="1263650" y="3351531"/>
            <a:chExt cx="2990757" cy="798829"/>
          </a:xfrm>
        </p:grpSpPr>
        <p:grpSp>
          <p:nvGrpSpPr>
            <p:cNvPr id="313" name="그룹 312">
              <a:extLst>
                <a:ext uri="{FF2B5EF4-FFF2-40B4-BE49-F238E27FC236}">
                  <a16:creationId xmlns:a16="http://schemas.microsoft.com/office/drawing/2014/main" id="{4FB7C2E1-46DF-4363-B36D-E565335FBB36}"/>
                </a:ext>
              </a:extLst>
            </p:cNvPr>
            <p:cNvGrpSpPr/>
            <p:nvPr/>
          </p:nvGrpSpPr>
          <p:grpSpPr>
            <a:xfrm>
              <a:off x="1263650" y="3351531"/>
              <a:ext cx="2990757" cy="798829"/>
              <a:chOff x="1263650" y="3930651"/>
              <a:chExt cx="2990757" cy="798829"/>
            </a:xfrm>
          </p:grpSpPr>
          <p:sp>
            <p:nvSpPr>
              <p:cNvPr id="31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A795863-6B71-445F-B09B-5B1303650394}"/>
                  </a:ext>
                </a:extLst>
              </p:cNvPr>
              <p:cNvSpPr/>
              <p:nvPr>
                <p:custDataLst>
                  <p:tags r:id="rId8"/>
                </p:custDataLst>
              </p:nvPr>
            </p:nvSpPr>
            <p:spPr>
              <a:xfrm>
                <a:off x="1263650" y="3930651"/>
                <a:ext cx="2990756" cy="798829"/>
              </a:xfrm>
              <a:prstGeom prst="roundRect">
                <a:avLst>
                  <a:gd name="adj" fmla="val 17723"/>
                </a:avLst>
              </a:prstGeom>
              <a:solidFill>
                <a:srgbClr val="F2F2F2"/>
              </a:solidFill>
              <a:ln w="6350">
                <a:solidFill>
                  <a:srgbClr val="F2F2F2"/>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16" name="그룹 315">
                <a:extLst>
                  <a:ext uri="{FF2B5EF4-FFF2-40B4-BE49-F238E27FC236}">
                    <a16:creationId xmlns:a16="http://schemas.microsoft.com/office/drawing/2014/main" id="{291BE227-EF0D-4013-9B7D-3E37AABD4F25}"/>
                  </a:ext>
                </a:extLst>
              </p:cNvPr>
              <p:cNvGrpSpPr/>
              <p:nvPr/>
            </p:nvGrpSpPr>
            <p:grpSpPr>
              <a:xfrm>
                <a:off x="1263650" y="4024784"/>
                <a:ext cx="2990757" cy="579786"/>
                <a:chOff x="1263650" y="4015260"/>
                <a:chExt cx="2990757" cy="579786"/>
              </a:xfrm>
            </p:grpSpPr>
            <p:grpSp>
              <p:nvGrpSpPr>
                <p:cNvPr id="317" name="그룹 316">
                  <a:extLst>
                    <a:ext uri="{FF2B5EF4-FFF2-40B4-BE49-F238E27FC236}">
                      <a16:creationId xmlns:a16="http://schemas.microsoft.com/office/drawing/2014/main" id="{A741520C-5E7F-40BB-946E-296DF0CA403A}"/>
                    </a:ext>
                  </a:extLst>
                </p:cNvPr>
                <p:cNvGrpSpPr/>
                <p:nvPr/>
              </p:nvGrpSpPr>
              <p:grpSpPr>
                <a:xfrm>
                  <a:off x="1263650" y="4015260"/>
                  <a:ext cx="2990757" cy="281912"/>
                  <a:chOff x="1263650" y="3947071"/>
                  <a:chExt cx="2990757" cy="281912"/>
                </a:xfrm>
              </p:grpSpPr>
              <p:sp>
                <p:nvSpPr>
                  <p:cNvPr id="320" name="직사각형 319">
                    <a:extLst>
                      <a:ext uri="{FF2B5EF4-FFF2-40B4-BE49-F238E27FC236}">
                        <a16:creationId xmlns:a16="http://schemas.microsoft.com/office/drawing/2014/main" id="{7FB45C3C-37BD-4048-889C-BA7E820C7601}"/>
                      </a:ext>
                    </a:extLst>
                  </p:cNvPr>
                  <p:cNvSpPr/>
                  <p:nvPr/>
                </p:nvSpPr>
                <p:spPr>
                  <a:xfrm>
                    <a:off x="1263650" y="3947071"/>
                    <a:ext cx="2990757" cy="281912"/>
                  </a:xfrm>
                  <a:prstGeom prst="rect">
                    <a:avLst/>
                  </a:prstGeom>
                </p:spPr>
                <p:txBody>
                  <a:bodyPr wrap="square">
                    <a:spAutoFit/>
                  </a:bodyPr>
                  <a:lstStyle/>
                  <a:p>
                    <a:r>
                      <a:rPr lang="en-US" altLang="ko-KR" sz="800" b="1" dirty="0">
                        <a:latin typeface="Segoe UI" panose="020B0502040204020203" pitchFamily="34" charset="0"/>
                        <a:ea typeface="맑은 고딕" panose="020B0503020000020004" pitchFamily="50" charset="-127"/>
                        <a:cs typeface="Segoe UI" panose="020B0502040204020203" pitchFamily="34" charset="0"/>
                      </a:rPr>
                      <a:t>        20200826092924_01032513568</a:t>
                    </a:r>
                  </a:p>
                </p:txBody>
              </p:sp>
              <p:sp>
                <p:nvSpPr>
                  <p:cNvPr id="321" name="직사각형 320">
                    <a:extLst>
                      <a:ext uri="{FF2B5EF4-FFF2-40B4-BE49-F238E27FC236}">
                        <a16:creationId xmlns:a16="http://schemas.microsoft.com/office/drawing/2014/main" id="{D41A1839-4E4B-4C2D-910A-68DF950E1B2B}"/>
                      </a:ext>
                    </a:extLst>
                  </p:cNvPr>
                  <p:cNvSpPr/>
                  <p:nvPr/>
                </p:nvSpPr>
                <p:spPr>
                  <a:xfrm>
                    <a:off x="2498091" y="3993237"/>
                    <a:ext cx="1656954" cy="200055"/>
                  </a:xfrm>
                  <a:prstGeom prst="rect">
                    <a:avLst/>
                  </a:prstGeom>
                </p:spPr>
                <p:txBody>
                  <a:bodyPr wrap="square" anchor="b">
                    <a:spAutoFit/>
                  </a:bodyPr>
                  <a:lstStyle/>
                  <a:p>
                    <a:pPr algn="r"/>
                    <a:r>
                      <a:rPr lang="en-US" altLang="ko-KR" sz="700" dirty="0">
                        <a:latin typeface="Segoe UI" panose="020B0502040204020203" pitchFamily="34" charset="0"/>
                        <a:ea typeface="맑은 고딕" panose="020B0503020000020004" pitchFamily="50" charset="-127"/>
                        <a:cs typeface="Segoe UI" panose="020B0502040204020203" pitchFamily="34" charset="0"/>
                      </a:rPr>
                      <a:t>2020.06.07</a:t>
                    </a:r>
                  </a:p>
                </p:txBody>
              </p:sp>
            </p:grpSp>
            <p:sp>
              <p:nvSpPr>
                <p:cNvPr id="318" name="직사각형 317">
                  <a:extLst>
                    <a:ext uri="{FF2B5EF4-FFF2-40B4-BE49-F238E27FC236}">
                      <a16:creationId xmlns:a16="http://schemas.microsoft.com/office/drawing/2014/main" id="{7878E5C7-DE1A-4B9C-9273-892F53681CC6}"/>
                    </a:ext>
                  </a:extLst>
                </p:cNvPr>
                <p:cNvSpPr/>
                <p:nvPr/>
              </p:nvSpPr>
              <p:spPr>
                <a:xfrm>
                  <a:off x="1329230" y="4394990"/>
                  <a:ext cx="832279" cy="200056"/>
                </a:xfrm>
                <a:prstGeom prst="rect">
                  <a:avLst/>
                </a:prstGeom>
              </p:spPr>
              <p:txBody>
                <a:bodyPr wrap="none">
                  <a:spAutoFit/>
                </a:bodyPr>
                <a:lstStyle/>
                <a:p>
                  <a:r>
                    <a:rPr lang="en-US" altLang="ko-KR" sz="700" dirty="0">
                      <a:latin typeface="Segoe UI" panose="020B0502040204020203" pitchFamily="34" charset="0"/>
                      <a:ea typeface="맑은 고딕" panose="020B0503020000020004" pitchFamily="50" charset="-127"/>
                      <a:cs typeface="Segoe UI" panose="020B0502040204020203" pitchFamily="34" charset="0"/>
                    </a:rPr>
                    <a:t>23:22 | 70.25 MB</a:t>
                  </a:r>
                  <a:endParaRPr lang="ko-KR" altLang="en-US" sz="1100" dirty="0"/>
                </a:p>
              </p:txBody>
            </p:sp>
            <p:cxnSp>
              <p:nvCxnSpPr>
                <p:cNvPr id="319" name="Line">
                  <a:extLst>
                    <a:ext uri="{FF2B5EF4-FFF2-40B4-BE49-F238E27FC236}">
                      <a16:creationId xmlns:a16="http://schemas.microsoft.com/office/drawing/2014/main" id="{105E7527-9A30-4CC6-BD1E-88BDD9BC4A1B}"/>
                    </a:ext>
                  </a:extLst>
                </p:cNvPr>
                <p:cNvCxnSpPr>
                  <a:cxnSpLocks/>
                </p:cNvCxnSpPr>
                <p:nvPr/>
              </p:nvCxnSpPr>
              <p:spPr bwMode="auto">
                <a:xfrm>
                  <a:off x="1407028" y="4328236"/>
                  <a:ext cx="273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14" name="Download">
              <a:extLst>
                <a:ext uri="{FF2B5EF4-FFF2-40B4-BE49-F238E27FC236}">
                  <a16:creationId xmlns:a16="http://schemas.microsoft.com/office/drawing/2014/main" id="{24511385-4E08-4203-9750-19289D45AB2A}"/>
                </a:ext>
              </a:extLst>
            </p:cNvPr>
            <p:cNvSpPr>
              <a:spLocks noChangeAspect="1" noEditPoints="1"/>
            </p:cNvSpPr>
            <p:nvPr/>
          </p:nvSpPr>
          <p:spPr bwMode="auto">
            <a:xfrm>
              <a:off x="3898173" y="3836683"/>
              <a:ext cx="188289" cy="188286"/>
            </a:xfrm>
            <a:custGeom>
              <a:avLst/>
              <a:gdLst>
                <a:gd name="T0" fmla="*/ 597 w 1411"/>
                <a:gd name="T1" fmla="*/ 0 h 1412"/>
                <a:gd name="T2" fmla="*/ 434 w 1411"/>
                <a:gd name="T3" fmla="*/ 163 h 1412"/>
                <a:gd name="T4" fmla="*/ 434 w 1411"/>
                <a:gd name="T5" fmla="*/ 597 h 1412"/>
                <a:gd name="T6" fmla="*/ 258 w 1411"/>
                <a:gd name="T7" fmla="*/ 597 h 1412"/>
                <a:gd name="T8" fmla="*/ 230 w 1411"/>
                <a:gd name="T9" fmla="*/ 677 h 1412"/>
                <a:gd name="T10" fmla="*/ 588 w 1411"/>
                <a:gd name="T11" fmla="*/ 1033 h 1412"/>
                <a:gd name="T12" fmla="*/ 826 w 1411"/>
                <a:gd name="T13" fmla="*/ 1033 h 1412"/>
                <a:gd name="T14" fmla="*/ 1182 w 1411"/>
                <a:gd name="T15" fmla="*/ 677 h 1412"/>
                <a:gd name="T16" fmla="*/ 1157 w 1411"/>
                <a:gd name="T17" fmla="*/ 597 h 1412"/>
                <a:gd name="T18" fmla="*/ 977 w 1411"/>
                <a:gd name="T19" fmla="*/ 597 h 1412"/>
                <a:gd name="T20" fmla="*/ 977 w 1411"/>
                <a:gd name="T21" fmla="*/ 163 h 1412"/>
                <a:gd name="T22" fmla="*/ 814 w 1411"/>
                <a:gd name="T23" fmla="*/ 0 h 1412"/>
                <a:gd name="T24" fmla="*/ 597 w 1411"/>
                <a:gd name="T25" fmla="*/ 0 h 1412"/>
                <a:gd name="T26" fmla="*/ 0 w 1411"/>
                <a:gd name="T27" fmla="*/ 1032 h 1412"/>
                <a:gd name="T28" fmla="*/ 0 w 1411"/>
                <a:gd name="T29" fmla="*/ 1249 h 1412"/>
                <a:gd name="T30" fmla="*/ 163 w 1411"/>
                <a:gd name="T31" fmla="*/ 1412 h 1412"/>
                <a:gd name="T32" fmla="*/ 1248 w 1411"/>
                <a:gd name="T33" fmla="*/ 1412 h 1412"/>
                <a:gd name="T34" fmla="*/ 1411 w 1411"/>
                <a:gd name="T35" fmla="*/ 1249 h 1412"/>
                <a:gd name="T36" fmla="*/ 1411 w 1411"/>
                <a:gd name="T37" fmla="*/ 1032 h 1412"/>
                <a:gd name="T38" fmla="*/ 1302 w 1411"/>
                <a:gd name="T39" fmla="*/ 1032 h 1412"/>
                <a:gd name="T40" fmla="*/ 1302 w 1411"/>
                <a:gd name="T41" fmla="*/ 1249 h 1412"/>
                <a:gd name="T42" fmla="*/ 1248 w 1411"/>
                <a:gd name="T43" fmla="*/ 1303 h 1412"/>
                <a:gd name="T44" fmla="*/ 163 w 1411"/>
                <a:gd name="T45" fmla="*/ 1303 h 1412"/>
                <a:gd name="T46" fmla="*/ 108 w 1411"/>
                <a:gd name="T47" fmla="*/ 1249 h 1412"/>
                <a:gd name="T48" fmla="*/ 108 w 1411"/>
                <a:gd name="T49" fmla="*/ 1032 h 1412"/>
                <a:gd name="T50" fmla="*/ 0 w 1411"/>
                <a:gd name="T51" fmla="*/ 1032 h 1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11" h="1412">
                  <a:moveTo>
                    <a:pt x="597" y="0"/>
                  </a:moveTo>
                  <a:cubicBezTo>
                    <a:pt x="507" y="0"/>
                    <a:pt x="434" y="73"/>
                    <a:pt x="434" y="163"/>
                  </a:cubicBezTo>
                  <a:lnTo>
                    <a:pt x="434" y="597"/>
                  </a:lnTo>
                  <a:lnTo>
                    <a:pt x="258" y="597"/>
                  </a:lnTo>
                  <a:cubicBezTo>
                    <a:pt x="181" y="597"/>
                    <a:pt x="165" y="611"/>
                    <a:pt x="230" y="677"/>
                  </a:cubicBezTo>
                  <a:lnTo>
                    <a:pt x="588" y="1033"/>
                  </a:lnTo>
                  <a:cubicBezTo>
                    <a:pt x="708" y="1153"/>
                    <a:pt x="706" y="1153"/>
                    <a:pt x="826" y="1033"/>
                  </a:cubicBezTo>
                  <a:lnTo>
                    <a:pt x="1182" y="677"/>
                  </a:lnTo>
                  <a:cubicBezTo>
                    <a:pt x="1248" y="611"/>
                    <a:pt x="1226" y="597"/>
                    <a:pt x="1157" y="597"/>
                  </a:cubicBezTo>
                  <a:lnTo>
                    <a:pt x="977" y="597"/>
                  </a:lnTo>
                  <a:lnTo>
                    <a:pt x="977" y="163"/>
                  </a:lnTo>
                  <a:cubicBezTo>
                    <a:pt x="977" y="73"/>
                    <a:pt x="904" y="0"/>
                    <a:pt x="814" y="0"/>
                  </a:cubicBezTo>
                  <a:lnTo>
                    <a:pt x="597" y="0"/>
                  </a:lnTo>
                  <a:close/>
                  <a:moveTo>
                    <a:pt x="0" y="1032"/>
                  </a:moveTo>
                  <a:lnTo>
                    <a:pt x="0" y="1249"/>
                  </a:lnTo>
                  <a:cubicBezTo>
                    <a:pt x="0" y="1339"/>
                    <a:pt x="73" y="1412"/>
                    <a:pt x="163" y="1412"/>
                  </a:cubicBezTo>
                  <a:lnTo>
                    <a:pt x="1248" y="1412"/>
                  </a:lnTo>
                  <a:cubicBezTo>
                    <a:pt x="1338" y="1412"/>
                    <a:pt x="1411" y="1339"/>
                    <a:pt x="1411" y="1249"/>
                  </a:cubicBezTo>
                  <a:lnTo>
                    <a:pt x="1411" y="1032"/>
                  </a:lnTo>
                  <a:lnTo>
                    <a:pt x="1302" y="1032"/>
                  </a:lnTo>
                  <a:lnTo>
                    <a:pt x="1302" y="1249"/>
                  </a:lnTo>
                  <a:cubicBezTo>
                    <a:pt x="1302" y="1279"/>
                    <a:pt x="1278" y="1303"/>
                    <a:pt x="1248" y="1303"/>
                  </a:cubicBezTo>
                  <a:lnTo>
                    <a:pt x="163" y="1303"/>
                  </a:lnTo>
                  <a:cubicBezTo>
                    <a:pt x="133" y="1303"/>
                    <a:pt x="108" y="1279"/>
                    <a:pt x="108" y="1249"/>
                  </a:cubicBezTo>
                  <a:lnTo>
                    <a:pt x="108" y="1032"/>
                  </a:lnTo>
                  <a:lnTo>
                    <a:pt x="0" y="1032"/>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700">
                <a:latin typeface="Segoe UI" panose="020B0502040204020203" pitchFamily="34" charset="0"/>
                <a:cs typeface="Segoe UI" panose="020B0502040204020203" pitchFamily="34" charset="0"/>
              </a:endParaRPr>
            </a:p>
          </p:txBody>
        </p:sp>
      </p:grpSp>
      <p:sp>
        <p:nvSpPr>
          <p:cNvPr id="323" name="직사각형 322">
            <a:extLst>
              <a:ext uri="{FF2B5EF4-FFF2-40B4-BE49-F238E27FC236}">
                <a16:creationId xmlns:a16="http://schemas.microsoft.com/office/drawing/2014/main" id="{8435483D-C072-4625-81F5-36D35E2ACE0B}"/>
              </a:ext>
            </a:extLst>
          </p:cNvPr>
          <p:cNvSpPr/>
          <p:nvPr/>
        </p:nvSpPr>
        <p:spPr>
          <a:xfrm>
            <a:off x="387505" y="4096009"/>
            <a:ext cx="128576" cy="128576"/>
          </a:xfrm>
          <a:prstGeom prst="rect">
            <a:avLst/>
          </a:pr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330" name="그룹 329">
            <a:extLst>
              <a:ext uri="{FF2B5EF4-FFF2-40B4-BE49-F238E27FC236}">
                <a16:creationId xmlns:a16="http://schemas.microsoft.com/office/drawing/2014/main" id="{523D1589-6834-4A3A-B043-CEC59902FC4B}"/>
              </a:ext>
            </a:extLst>
          </p:cNvPr>
          <p:cNvGrpSpPr/>
          <p:nvPr/>
        </p:nvGrpSpPr>
        <p:grpSpPr>
          <a:xfrm>
            <a:off x="2280950" y="6173456"/>
            <a:ext cx="619087" cy="215444"/>
            <a:chOff x="8699500" y="6174548"/>
            <a:chExt cx="619087" cy="215444"/>
          </a:xfrm>
        </p:grpSpPr>
        <p:sp>
          <p:nvSpPr>
            <p:cNvPr id="331" name="직사각형 330">
              <a:extLst>
                <a:ext uri="{FF2B5EF4-FFF2-40B4-BE49-F238E27FC236}">
                  <a16:creationId xmlns:a16="http://schemas.microsoft.com/office/drawing/2014/main" id="{4F1630EB-C8E4-49D3-95E9-1F9059E96C15}"/>
                </a:ext>
              </a:extLst>
            </p:cNvPr>
            <p:cNvSpPr/>
            <p:nvPr/>
          </p:nvSpPr>
          <p:spPr>
            <a:xfrm>
              <a:off x="8699500" y="6174548"/>
              <a:ext cx="619087" cy="215444"/>
            </a:xfrm>
            <a:prstGeom prst="rect">
              <a:avLst/>
            </a:prstGeom>
            <a:solidFill>
              <a:schemeClr val="bg1"/>
            </a:solidFill>
            <a:ln w="6350">
              <a:solidFill>
                <a:schemeClr val="bg1">
                  <a:lumMod val="75000"/>
                </a:schemeClr>
              </a:solidFill>
            </a:ln>
          </p:spPr>
          <p:txBody>
            <a:bodyPr wrap="none" anchor="ctr">
              <a:noAutofit/>
            </a:bodyPr>
            <a:lstStyle/>
            <a:p>
              <a:pPr marL="0" marR="0" lvl="0" indent="0" algn="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dirty="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삭제 </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332" name="Trash">
              <a:extLst>
                <a:ext uri="{FF2B5EF4-FFF2-40B4-BE49-F238E27FC236}">
                  <a16:creationId xmlns:a16="http://schemas.microsoft.com/office/drawing/2014/main" id="{E7E3F01B-3735-4BF7-AB3A-73331B269604}"/>
                </a:ext>
              </a:extLst>
            </p:cNvPr>
            <p:cNvSpPr>
              <a:spLocks noChangeAspect="1" noEditPoints="1"/>
            </p:cNvSpPr>
            <p:nvPr/>
          </p:nvSpPr>
          <p:spPr bwMode="auto">
            <a:xfrm flipH="1">
              <a:off x="8775889" y="6222141"/>
              <a:ext cx="108000" cy="129348"/>
            </a:xfrm>
            <a:custGeom>
              <a:avLst/>
              <a:gdLst>
                <a:gd name="T0" fmla="*/ 488 w 1194"/>
                <a:gd name="T1" fmla="*/ 0 h 1414"/>
                <a:gd name="T2" fmla="*/ 366 w 1194"/>
                <a:gd name="T3" fmla="*/ 42 h 1414"/>
                <a:gd name="T4" fmla="*/ 324 w 1194"/>
                <a:gd name="T5" fmla="*/ 166 h 1414"/>
                <a:gd name="T6" fmla="*/ 108 w 1194"/>
                <a:gd name="T7" fmla="*/ 166 h 1414"/>
                <a:gd name="T8" fmla="*/ 54 w 1194"/>
                <a:gd name="T9" fmla="*/ 220 h 1414"/>
                <a:gd name="T10" fmla="*/ 0 w 1194"/>
                <a:gd name="T11" fmla="*/ 220 h 1414"/>
                <a:gd name="T12" fmla="*/ 0 w 1194"/>
                <a:gd name="T13" fmla="*/ 329 h 1414"/>
                <a:gd name="T14" fmla="*/ 1194 w 1194"/>
                <a:gd name="T15" fmla="*/ 329 h 1414"/>
                <a:gd name="T16" fmla="*/ 1194 w 1194"/>
                <a:gd name="T17" fmla="*/ 220 h 1414"/>
                <a:gd name="T18" fmla="*/ 1139 w 1194"/>
                <a:gd name="T19" fmla="*/ 220 h 1414"/>
                <a:gd name="T20" fmla="*/ 1085 w 1194"/>
                <a:gd name="T21" fmla="*/ 166 h 1414"/>
                <a:gd name="T22" fmla="*/ 871 w 1194"/>
                <a:gd name="T23" fmla="*/ 166 h 1414"/>
                <a:gd name="T24" fmla="*/ 827 w 1194"/>
                <a:gd name="T25" fmla="*/ 42 h 1414"/>
                <a:gd name="T26" fmla="*/ 705 w 1194"/>
                <a:gd name="T27" fmla="*/ 0 h 1414"/>
                <a:gd name="T28" fmla="*/ 488 w 1194"/>
                <a:gd name="T29" fmla="*/ 0 h 1414"/>
                <a:gd name="T30" fmla="*/ 488 w 1194"/>
                <a:gd name="T31" fmla="*/ 113 h 1414"/>
                <a:gd name="T32" fmla="*/ 705 w 1194"/>
                <a:gd name="T33" fmla="*/ 113 h 1414"/>
                <a:gd name="T34" fmla="*/ 749 w 1194"/>
                <a:gd name="T35" fmla="*/ 122 h 1414"/>
                <a:gd name="T36" fmla="*/ 758 w 1194"/>
                <a:gd name="T37" fmla="*/ 166 h 1414"/>
                <a:gd name="T38" fmla="*/ 437 w 1194"/>
                <a:gd name="T39" fmla="*/ 166 h 1414"/>
                <a:gd name="T40" fmla="*/ 446 w 1194"/>
                <a:gd name="T41" fmla="*/ 122 h 1414"/>
                <a:gd name="T42" fmla="*/ 488 w 1194"/>
                <a:gd name="T43" fmla="*/ 113 h 1414"/>
                <a:gd name="T44" fmla="*/ 108 w 1194"/>
                <a:gd name="T45" fmla="*/ 383 h 1414"/>
                <a:gd name="T46" fmla="*/ 108 w 1194"/>
                <a:gd name="T47" fmla="*/ 1251 h 1414"/>
                <a:gd name="T48" fmla="*/ 271 w 1194"/>
                <a:gd name="T49" fmla="*/ 1414 h 1414"/>
                <a:gd name="T50" fmla="*/ 922 w 1194"/>
                <a:gd name="T51" fmla="*/ 1414 h 1414"/>
                <a:gd name="T52" fmla="*/ 1085 w 1194"/>
                <a:gd name="T53" fmla="*/ 1251 h 1414"/>
                <a:gd name="T54" fmla="*/ 1085 w 1194"/>
                <a:gd name="T55" fmla="*/ 383 h 1414"/>
                <a:gd name="T56" fmla="*/ 108 w 1194"/>
                <a:gd name="T57" fmla="*/ 383 h 1414"/>
                <a:gd name="T58" fmla="*/ 325 w 1194"/>
                <a:gd name="T59" fmla="*/ 546 h 1414"/>
                <a:gd name="T60" fmla="*/ 434 w 1194"/>
                <a:gd name="T61" fmla="*/ 546 h 1414"/>
                <a:gd name="T62" fmla="*/ 434 w 1194"/>
                <a:gd name="T63" fmla="*/ 1197 h 1414"/>
                <a:gd name="T64" fmla="*/ 325 w 1194"/>
                <a:gd name="T65" fmla="*/ 1197 h 1414"/>
                <a:gd name="T66" fmla="*/ 325 w 1194"/>
                <a:gd name="T67" fmla="*/ 546 h 1414"/>
                <a:gd name="T68" fmla="*/ 542 w 1194"/>
                <a:gd name="T69" fmla="*/ 546 h 1414"/>
                <a:gd name="T70" fmla="*/ 651 w 1194"/>
                <a:gd name="T71" fmla="*/ 546 h 1414"/>
                <a:gd name="T72" fmla="*/ 651 w 1194"/>
                <a:gd name="T73" fmla="*/ 1197 h 1414"/>
                <a:gd name="T74" fmla="*/ 542 w 1194"/>
                <a:gd name="T75" fmla="*/ 1197 h 1414"/>
                <a:gd name="T76" fmla="*/ 542 w 1194"/>
                <a:gd name="T77" fmla="*/ 546 h 1414"/>
                <a:gd name="T78" fmla="*/ 759 w 1194"/>
                <a:gd name="T79" fmla="*/ 546 h 1414"/>
                <a:gd name="T80" fmla="*/ 868 w 1194"/>
                <a:gd name="T81" fmla="*/ 546 h 1414"/>
                <a:gd name="T82" fmla="*/ 868 w 1194"/>
                <a:gd name="T83" fmla="*/ 1197 h 1414"/>
                <a:gd name="T84" fmla="*/ 759 w 1194"/>
                <a:gd name="T85" fmla="*/ 1197 h 1414"/>
                <a:gd name="T86" fmla="*/ 759 w 1194"/>
                <a:gd name="T87" fmla="*/ 546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94" h="1414">
                  <a:moveTo>
                    <a:pt x="488" y="0"/>
                  </a:moveTo>
                  <a:cubicBezTo>
                    <a:pt x="443" y="0"/>
                    <a:pt x="398" y="10"/>
                    <a:pt x="366" y="42"/>
                  </a:cubicBezTo>
                  <a:cubicBezTo>
                    <a:pt x="334" y="74"/>
                    <a:pt x="324" y="119"/>
                    <a:pt x="324" y="166"/>
                  </a:cubicBezTo>
                  <a:lnTo>
                    <a:pt x="108" y="166"/>
                  </a:lnTo>
                  <a:cubicBezTo>
                    <a:pt x="78" y="166"/>
                    <a:pt x="54" y="190"/>
                    <a:pt x="54" y="220"/>
                  </a:cubicBezTo>
                  <a:lnTo>
                    <a:pt x="0" y="220"/>
                  </a:lnTo>
                  <a:lnTo>
                    <a:pt x="0" y="329"/>
                  </a:lnTo>
                  <a:lnTo>
                    <a:pt x="1194" y="329"/>
                  </a:lnTo>
                  <a:lnTo>
                    <a:pt x="1194" y="220"/>
                  </a:lnTo>
                  <a:lnTo>
                    <a:pt x="1139" y="220"/>
                  </a:lnTo>
                  <a:cubicBezTo>
                    <a:pt x="1139" y="190"/>
                    <a:pt x="1115" y="166"/>
                    <a:pt x="1085" y="166"/>
                  </a:cubicBezTo>
                  <a:lnTo>
                    <a:pt x="871" y="166"/>
                  </a:lnTo>
                  <a:cubicBezTo>
                    <a:pt x="871" y="119"/>
                    <a:pt x="859" y="74"/>
                    <a:pt x="827" y="42"/>
                  </a:cubicBezTo>
                  <a:cubicBezTo>
                    <a:pt x="795" y="10"/>
                    <a:pt x="750" y="0"/>
                    <a:pt x="705" y="0"/>
                  </a:cubicBezTo>
                  <a:lnTo>
                    <a:pt x="488" y="0"/>
                  </a:lnTo>
                  <a:close/>
                  <a:moveTo>
                    <a:pt x="488" y="113"/>
                  </a:moveTo>
                  <a:lnTo>
                    <a:pt x="705" y="113"/>
                  </a:lnTo>
                  <a:cubicBezTo>
                    <a:pt x="735" y="113"/>
                    <a:pt x="746" y="119"/>
                    <a:pt x="749" y="122"/>
                  </a:cubicBezTo>
                  <a:cubicBezTo>
                    <a:pt x="753" y="125"/>
                    <a:pt x="758" y="136"/>
                    <a:pt x="758" y="166"/>
                  </a:cubicBezTo>
                  <a:lnTo>
                    <a:pt x="437" y="166"/>
                  </a:lnTo>
                  <a:cubicBezTo>
                    <a:pt x="437" y="136"/>
                    <a:pt x="442" y="125"/>
                    <a:pt x="446" y="122"/>
                  </a:cubicBezTo>
                  <a:cubicBezTo>
                    <a:pt x="449" y="119"/>
                    <a:pt x="458" y="113"/>
                    <a:pt x="488" y="113"/>
                  </a:cubicBezTo>
                  <a:close/>
                  <a:moveTo>
                    <a:pt x="108" y="383"/>
                  </a:moveTo>
                  <a:lnTo>
                    <a:pt x="108" y="1251"/>
                  </a:lnTo>
                  <a:cubicBezTo>
                    <a:pt x="108" y="1341"/>
                    <a:pt x="181" y="1414"/>
                    <a:pt x="271" y="1414"/>
                  </a:cubicBezTo>
                  <a:lnTo>
                    <a:pt x="922" y="1414"/>
                  </a:lnTo>
                  <a:cubicBezTo>
                    <a:pt x="1012" y="1414"/>
                    <a:pt x="1085" y="1341"/>
                    <a:pt x="1085" y="1251"/>
                  </a:cubicBezTo>
                  <a:lnTo>
                    <a:pt x="1085" y="383"/>
                  </a:lnTo>
                  <a:lnTo>
                    <a:pt x="108" y="383"/>
                  </a:lnTo>
                  <a:close/>
                  <a:moveTo>
                    <a:pt x="325" y="546"/>
                  </a:moveTo>
                  <a:lnTo>
                    <a:pt x="434" y="546"/>
                  </a:lnTo>
                  <a:lnTo>
                    <a:pt x="434" y="1197"/>
                  </a:lnTo>
                  <a:lnTo>
                    <a:pt x="325" y="1197"/>
                  </a:lnTo>
                  <a:lnTo>
                    <a:pt x="325" y="546"/>
                  </a:lnTo>
                  <a:close/>
                  <a:moveTo>
                    <a:pt x="542" y="546"/>
                  </a:moveTo>
                  <a:lnTo>
                    <a:pt x="651" y="546"/>
                  </a:lnTo>
                  <a:lnTo>
                    <a:pt x="651" y="1197"/>
                  </a:lnTo>
                  <a:lnTo>
                    <a:pt x="542" y="1197"/>
                  </a:lnTo>
                  <a:lnTo>
                    <a:pt x="542" y="546"/>
                  </a:lnTo>
                  <a:close/>
                  <a:moveTo>
                    <a:pt x="759" y="546"/>
                  </a:moveTo>
                  <a:lnTo>
                    <a:pt x="868" y="546"/>
                  </a:lnTo>
                  <a:lnTo>
                    <a:pt x="868" y="1197"/>
                  </a:lnTo>
                  <a:lnTo>
                    <a:pt x="759" y="1197"/>
                  </a:lnTo>
                  <a:lnTo>
                    <a:pt x="759" y="546"/>
                  </a:lnTo>
                  <a:close/>
                </a:path>
              </a:pathLst>
            </a:custGeom>
            <a:solidFill>
              <a:srgbClr val="5F5F5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sp>
        <p:nvSpPr>
          <p:cNvPr id="333" name="직사각형 332">
            <a:extLst>
              <a:ext uri="{FF2B5EF4-FFF2-40B4-BE49-F238E27FC236}">
                <a16:creationId xmlns:a16="http://schemas.microsoft.com/office/drawing/2014/main" id="{3B3070FD-007E-4F64-800A-26EA629DBA1D}"/>
              </a:ext>
            </a:extLst>
          </p:cNvPr>
          <p:cNvSpPr/>
          <p:nvPr/>
        </p:nvSpPr>
        <p:spPr>
          <a:xfrm>
            <a:off x="1489334" y="6175767"/>
            <a:ext cx="753421" cy="213133"/>
          </a:xfrm>
          <a:prstGeom prst="rect">
            <a:avLst/>
          </a:prstGeom>
          <a:solidFill>
            <a:schemeClr val="bg1"/>
          </a:solidFill>
          <a:ln w="6350">
            <a:solidFill>
              <a:schemeClr val="bg1">
                <a:lumMod val="75000"/>
              </a:schemeClr>
            </a:solidFill>
          </a:ln>
        </p:spPr>
        <p:txBody>
          <a:bodyPr wrap="none" anchor="ctr">
            <a:no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800" b="1" i="0" u="none" strike="noStrike" kern="1200" cap="none" spc="0" normalizeH="0" baseline="0" noProof="0">
                <a:ln>
                  <a:noFill/>
                </a:ln>
                <a:solidFill>
                  <a:srgbClr val="FFFFFF">
                    <a:lumMod val="50000"/>
                  </a:srgbClr>
                </a:solidFill>
                <a:effectLst/>
                <a:uLnTx/>
                <a:uFillTx/>
                <a:latin typeface="맑은 고딕" panose="020B0503020000020004" pitchFamily="50" charset="-127"/>
                <a:ea typeface="맑은 고딕" panose="020B0503020000020004" pitchFamily="50" charset="-127"/>
                <a:cs typeface="Arial"/>
                <a:sym typeface="Arial"/>
              </a:rPr>
              <a:t>선택 다운로드</a:t>
            </a:r>
            <a:endParaRPr kumimoji="1" lang="en-US" altLang="ko-KR" sz="800" b="1" i="0" u="none" strike="noStrike" kern="1200" cap="none" spc="0" normalizeH="0" baseline="0" noProof="0" dirty="0">
              <a:ln>
                <a:noFill/>
              </a:ln>
              <a:solidFill>
                <a:srgbClr val="DA1F28"/>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253" name="직사각형 252">
            <a:extLst>
              <a:ext uri="{FF2B5EF4-FFF2-40B4-BE49-F238E27FC236}">
                <a16:creationId xmlns:a16="http://schemas.microsoft.com/office/drawing/2014/main" id="{5FEDDB36-EFF2-41B3-8B7E-3E08965E8E1C}"/>
              </a:ext>
            </a:extLst>
          </p:cNvPr>
          <p:cNvSpPr/>
          <p:nvPr/>
        </p:nvSpPr>
        <p:spPr>
          <a:xfrm>
            <a:off x="7661547" y="1428020"/>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11" name="직선 연결선 10">
            <a:extLst>
              <a:ext uri="{FF2B5EF4-FFF2-40B4-BE49-F238E27FC236}">
                <a16:creationId xmlns:a16="http://schemas.microsoft.com/office/drawing/2014/main" id="{147C13F1-5BEB-4A38-99BC-EBE562C5E58C}"/>
              </a:ext>
            </a:extLst>
          </p:cNvPr>
          <p:cNvCxnSpPr/>
          <p:nvPr/>
        </p:nvCxnSpPr>
        <p:spPr>
          <a:xfrm flipH="1">
            <a:off x="160760" y="1098998"/>
            <a:ext cx="280776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8D52A78B-0366-46C2-A7CC-F95C62E5968B}"/>
              </a:ext>
            </a:extLst>
          </p:cNvPr>
          <p:cNvSpPr txBox="1"/>
          <p:nvPr/>
        </p:nvSpPr>
        <p:spPr>
          <a:xfrm>
            <a:off x="3067261" y="1312565"/>
            <a:ext cx="5115180" cy="230832"/>
          </a:xfrm>
          <a:prstGeom prst="rect">
            <a:avLst/>
          </a:prstGeom>
          <a:noFill/>
        </p:spPr>
        <p:txBody>
          <a:bodyPr wrap="square" rtlCol="0">
            <a:spAutoFit/>
          </a:bodyPr>
          <a:lstStyle/>
          <a:p>
            <a:r>
              <a:rPr lang="ko-KR" altLang="en-US" sz="900" b="1" dirty="0"/>
              <a:t>선택                      이름</a:t>
            </a:r>
            <a:r>
              <a:rPr lang="en-US" altLang="ko-KR" sz="900" b="1" dirty="0"/>
              <a:t>                           </a:t>
            </a:r>
            <a:r>
              <a:rPr lang="ko-KR" altLang="en-US" sz="900" b="1" dirty="0" err="1"/>
              <a:t>녹취시간</a:t>
            </a:r>
            <a:r>
              <a:rPr lang="ko-KR" altLang="en-US" sz="900" b="1" dirty="0"/>
              <a:t>                재생시간                재생          저장</a:t>
            </a:r>
          </a:p>
        </p:txBody>
      </p:sp>
    </p:spTree>
    <p:extLst>
      <p:ext uri="{BB962C8B-B14F-4D97-AF65-F5344CB8AC3E}">
        <p14:creationId xmlns:p14="http://schemas.microsoft.com/office/powerpoint/2010/main" val="374517477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58</a:t>
            </a:fld>
            <a:endParaRPr lang="ko-KR" altLang="en-US"/>
          </a:p>
        </p:txBody>
      </p:sp>
      <p:pic>
        <p:nvPicPr>
          <p:cNvPr id="6" name="그림 5">
            <a:extLst>
              <a:ext uri="{FF2B5EF4-FFF2-40B4-BE49-F238E27FC236}">
                <a16:creationId xmlns:a16="http://schemas.microsoft.com/office/drawing/2014/main" id="{534E6463-3B97-4B66-87EB-D09AAB611456}"/>
              </a:ext>
            </a:extLst>
          </p:cNvPr>
          <p:cNvPicPr>
            <a:picLocks noChangeAspect="1"/>
          </p:cNvPicPr>
          <p:nvPr/>
        </p:nvPicPr>
        <p:blipFill>
          <a:blip r:embed="rId3"/>
          <a:srcRect/>
          <a:stretch/>
        </p:blipFill>
        <p:spPr>
          <a:xfrm>
            <a:off x="747712" y="0"/>
            <a:ext cx="10696574" cy="6852493"/>
          </a:xfrm>
          <a:prstGeom prst="rect">
            <a:avLst/>
          </a:prstGeom>
        </p:spPr>
      </p:pic>
    </p:spTree>
    <p:extLst>
      <p:ext uri="{BB962C8B-B14F-4D97-AF65-F5344CB8AC3E}">
        <p14:creationId xmlns:p14="http://schemas.microsoft.com/office/powerpoint/2010/main" val="205532641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49EAF86-CC02-4B99-978A-28A3BA6A09EB}"/>
              </a:ext>
            </a:extLst>
          </p:cNvPr>
          <p:cNvSpPr txBox="1"/>
          <p:nvPr/>
        </p:nvSpPr>
        <p:spPr>
          <a:xfrm>
            <a:off x="419100" y="190500"/>
            <a:ext cx="9227206" cy="6001643"/>
          </a:xfrm>
          <a:prstGeom prst="rect">
            <a:avLst/>
          </a:prstGeom>
          <a:noFill/>
        </p:spPr>
        <p:txBody>
          <a:bodyPr wrap="none" rtlCol="0">
            <a:spAutoFit/>
          </a:bodyPr>
          <a:lstStyle/>
          <a:p>
            <a:endParaRPr lang="en-US" altLang="ko-KR" sz="4400" b="1" dirty="0">
              <a:latin typeface="나눔고딕"/>
            </a:endParaRPr>
          </a:p>
          <a:p>
            <a:endParaRPr lang="en-US" altLang="ko-KR" sz="4400" b="1" dirty="0">
              <a:latin typeface="나눔고딕"/>
            </a:endParaRPr>
          </a:p>
          <a:p>
            <a:r>
              <a:rPr lang="ko-KR" altLang="en-US" sz="4400" b="1" dirty="0">
                <a:latin typeface="나눔고딕"/>
              </a:rPr>
              <a:t>여기까지 개발 현안이었습니다</a:t>
            </a:r>
            <a:r>
              <a:rPr lang="en-US" altLang="ko-KR" sz="4400" b="1" dirty="0">
                <a:latin typeface="나눔고딕"/>
              </a:rPr>
              <a:t>.</a:t>
            </a:r>
          </a:p>
          <a:p>
            <a:endParaRPr lang="en-US" altLang="ko-KR" sz="3600" dirty="0">
              <a:latin typeface="나눔고딕"/>
            </a:endParaRPr>
          </a:p>
          <a:p>
            <a:endParaRPr lang="en-US" altLang="ko-KR" sz="3600" dirty="0">
              <a:latin typeface="나눔고딕"/>
            </a:endParaRPr>
          </a:p>
          <a:p>
            <a:endParaRPr lang="en-US" altLang="ko-KR" sz="3600" dirty="0">
              <a:latin typeface="나눔고딕"/>
            </a:endParaRPr>
          </a:p>
          <a:p>
            <a:endParaRPr lang="en-US" altLang="ko-KR" sz="3600" dirty="0">
              <a:latin typeface="나눔고딕"/>
            </a:endParaRPr>
          </a:p>
          <a:p>
            <a:r>
              <a:rPr lang="ko-KR" altLang="en-US" sz="3600" dirty="0">
                <a:latin typeface="나눔고딕"/>
              </a:rPr>
              <a:t>다음 페이지는 </a:t>
            </a:r>
            <a:r>
              <a:rPr lang="ko-KR" altLang="en-US" sz="3600" b="1" dirty="0">
                <a:solidFill>
                  <a:srgbClr val="C60080"/>
                </a:solidFill>
                <a:latin typeface="나눔고딕"/>
              </a:rPr>
              <a:t>보류된</a:t>
            </a:r>
            <a:r>
              <a:rPr lang="en-US" altLang="ko-KR" sz="3600" b="1" dirty="0">
                <a:solidFill>
                  <a:srgbClr val="C60080"/>
                </a:solidFill>
                <a:latin typeface="나눔고딕"/>
              </a:rPr>
              <a:t> </a:t>
            </a:r>
            <a:r>
              <a:rPr lang="ko-KR" altLang="en-US" sz="3600" b="1" dirty="0">
                <a:solidFill>
                  <a:srgbClr val="C60080"/>
                </a:solidFill>
                <a:latin typeface="나눔고딕"/>
              </a:rPr>
              <a:t>안</a:t>
            </a:r>
            <a:r>
              <a:rPr lang="ko-KR" altLang="en-US" sz="3600" dirty="0">
                <a:latin typeface="나눔고딕"/>
              </a:rPr>
              <a:t>이며 </a:t>
            </a:r>
            <a:endParaRPr lang="en-US" altLang="ko-KR" sz="3600" dirty="0">
              <a:latin typeface="나눔고딕"/>
            </a:endParaRPr>
          </a:p>
          <a:p>
            <a:r>
              <a:rPr lang="ko-KR" altLang="en-US" sz="3600" dirty="0">
                <a:latin typeface="나눔고딕"/>
              </a:rPr>
              <a:t>주요 장면에 대한 </a:t>
            </a:r>
            <a:endParaRPr lang="en-US" altLang="ko-KR" sz="3600" dirty="0">
              <a:latin typeface="나눔고딕"/>
            </a:endParaRPr>
          </a:p>
          <a:p>
            <a:r>
              <a:rPr lang="ko-KR" altLang="en-US" sz="3600" dirty="0">
                <a:latin typeface="나눔고딕"/>
              </a:rPr>
              <a:t>정보 교환 차원에서 설명을 드리고자 합니다</a:t>
            </a:r>
            <a:r>
              <a:rPr lang="en-US" altLang="ko-KR" sz="3600" dirty="0">
                <a:latin typeface="나눔고딕"/>
              </a:rPr>
              <a:t>.</a:t>
            </a:r>
            <a:endParaRPr lang="ko-KR" altLang="en-US" sz="3600" dirty="0">
              <a:latin typeface="나눔고딕"/>
            </a:endParaRPr>
          </a:p>
        </p:txBody>
      </p:sp>
      <p:pic>
        <p:nvPicPr>
          <p:cNvPr id="4" name="그래픽 3" descr="Questions">
            <a:extLst>
              <a:ext uri="{FF2B5EF4-FFF2-40B4-BE49-F238E27FC236}">
                <a16:creationId xmlns:a16="http://schemas.microsoft.com/office/drawing/2014/main" id="{09EDDA15-EA31-4BF8-954D-DDC58B5B4BE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9100" y="190500"/>
            <a:ext cx="1095375" cy="1095375"/>
          </a:xfrm>
          <a:prstGeom prst="rect">
            <a:avLst/>
          </a:prstGeom>
          <a:effectLst>
            <a:outerShdw blurRad="50800" dist="38100" dir="5400000" algn="t" rotWithShape="0">
              <a:prstClr val="black">
                <a:alpha val="40000"/>
              </a:prstClr>
            </a:outerShdw>
          </a:effectLst>
        </p:spPr>
      </p:pic>
    </p:spTree>
    <p:extLst>
      <p:ext uri="{BB962C8B-B14F-4D97-AF65-F5344CB8AC3E}">
        <p14:creationId xmlns:p14="http://schemas.microsoft.com/office/powerpoint/2010/main" val="201265141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EF60BFB4-D4D7-490C-A509-1E2A7A4BCC9A}"/>
              </a:ext>
            </a:extLst>
          </p:cNvPr>
          <p:cNvSpPr>
            <a:spLocks noGrp="1"/>
          </p:cNvSpPr>
          <p:nvPr>
            <p:ph type="sldNum" sz="quarter" idx="12"/>
          </p:nvPr>
        </p:nvSpPr>
        <p:spPr/>
        <p:txBody>
          <a:bodyPr/>
          <a:lstStyle/>
          <a:p>
            <a:fld id="{00000000-1234-1234-1234-123412341234}" type="slidenum">
              <a:rPr lang="en-US" altLang="ko-KR" smtClean="0"/>
              <a:pPr/>
              <a:t>60</a:t>
            </a:fld>
            <a:endParaRPr lang="ko-KR" altLang="en-US"/>
          </a:p>
        </p:txBody>
      </p:sp>
      <p:sp>
        <p:nvSpPr>
          <p:cNvPr id="3" name="TextBox 2">
            <a:extLst>
              <a:ext uri="{FF2B5EF4-FFF2-40B4-BE49-F238E27FC236}">
                <a16:creationId xmlns:a16="http://schemas.microsoft.com/office/drawing/2014/main" id="{A479A75C-6259-4732-9B77-B16326A10B72}"/>
              </a:ext>
            </a:extLst>
          </p:cNvPr>
          <p:cNvSpPr txBox="1"/>
          <p:nvPr/>
        </p:nvSpPr>
        <p:spPr>
          <a:xfrm>
            <a:off x="1099986" y="456387"/>
            <a:ext cx="3138680" cy="1600438"/>
          </a:xfrm>
          <a:prstGeom prst="rect">
            <a:avLst/>
          </a:prstGeom>
          <a:noFill/>
        </p:spPr>
        <p:txBody>
          <a:bodyPr wrap="none" lIns="0" tIns="0" rIns="0" bIns="0" rtlCol="0">
            <a:spAutoFit/>
          </a:bodyPr>
          <a:lstStyle/>
          <a:p>
            <a:r>
              <a:rPr lang="en-US" sz="10400" b="1" dirty="0">
                <a:solidFill>
                  <a:srgbClr val="F0F0F0"/>
                </a:solidFill>
                <a:latin typeface="Absolute" pitchFamily="2" charset="0"/>
              </a:rPr>
              <a:t>U+UX</a:t>
            </a:r>
          </a:p>
        </p:txBody>
      </p:sp>
      <p:sp>
        <p:nvSpPr>
          <p:cNvPr id="4" name="Rectangle 12">
            <a:extLst>
              <a:ext uri="{FF2B5EF4-FFF2-40B4-BE49-F238E27FC236}">
                <a16:creationId xmlns:a16="http://schemas.microsoft.com/office/drawing/2014/main" id="{17194187-CCB8-49BE-B9E4-E2DED8E0B776}"/>
              </a:ext>
            </a:extLst>
          </p:cNvPr>
          <p:cNvSpPr/>
          <p:nvPr/>
        </p:nvSpPr>
        <p:spPr>
          <a:xfrm>
            <a:off x="1097522" y="1690602"/>
            <a:ext cx="3170035" cy="343332"/>
          </a:xfrm>
          <a:prstGeom prst="rect">
            <a:avLst/>
          </a:prstGeom>
          <a:solidFill>
            <a:srgbClr val="E609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TextBox 4">
            <a:extLst>
              <a:ext uri="{FF2B5EF4-FFF2-40B4-BE49-F238E27FC236}">
                <a16:creationId xmlns:a16="http://schemas.microsoft.com/office/drawing/2014/main" id="{3BDA2D85-033F-4B33-9077-EDB300B01828}"/>
              </a:ext>
            </a:extLst>
          </p:cNvPr>
          <p:cNvSpPr txBox="1"/>
          <p:nvPr/>
        </p:nvSpPr>
        <p:spPr>
          <a:xfrm>
            <a:off x="1097522" y="1779826"/>
            <a:ext cx="3170035" cy="553998"/>
          </a:xfrm>
          <a:prstGeom prst="rect">
            <a:avLst/>
          </a:prstGeom>
          <a:noFill/>
        </p:spPr>
        <p:txBody>
          <a:bodyPr wrap="square" lIns="0" tIns="0" rIns="0" bIns="0" rtlCol="0">
            <a:spAutoFit/>
          </a:bodyPr>
          <a:lstStyle/>
          <a:p>
            <a:pPr algn="dist"/>
            <a:r>
              <a:rPr lang="en-US" altLang="ko-KR" sz="3600" b="1" dirty="0">
                <a:solidFill>
                  <a:prstClr val="black">
                    <a:lumMod val="75000"/>
                    <a:lumOff val="25000"/>
                  </a:prstClr>
                </a:solidFill>
                <a:latin typeface="나눔고딕" panose="020D0604000000000000" pitchFamily="50" charset="-127"/>
                <a:ea typeface="나눔고딕" panose="020D0604000000000000" pitchFamily="50" charset="-127"/>
              </a:rPr>
              <a:t>CRM Pro Plus</a:t>
            </a:r>
            <a:endParaRPr lang="en-US" sz="3249" b="1" dirty="0">
              <a:latin typeface="Raleway" panose="020B0503030101060003" pitchFamily="34" charset="0"/>
            </a:endParaRPr>
          </a:p>
        </p:txBody>
      </p:sp>
      <p:sp>
        <p:nvSpPr>
          <p:cNvPr id="6" name="TextBox 5">
            <a:extLst>
              <a:ext uri="{FF2B5EF4-FFF2-40B4-BE49-F238E27FC236}">
                <a16:creationId xmlns:a16="http://schemas.microsoft.com/office/drawing/2014/main" id="{2E25D605-059D-4F90-9ED6-B38EF5355E46}"/>
              </a:ext>
            </a:extLst>
          </p:cNvPr>
          <p:cNvSpPr txBox="1"/>
          <p:nvPr/>
        </p:nvSpPr>
        <p:spPr>
          <a:xfrm flipH="1">
            <a:off x="1097522" y="2891224"/>
            <a:ext cx="3678612" cy="1074077"/>
          </a:xfrm>
          <a:prstGeom prst="rect">
            <a:avLst/>
          </a:prstGeom>
          <a:noFill/>
        </p:spPr>
        <p:txBody>
          <a:bodyPr wrap="square" lIns="0" tIns="0" rIns="0" bIns="0" rtlCol="0">
            <a:spAutoFit/>
          </a:bodyPr>
          <a:lstStyle/>
          <a:p>
            <a:pPr>
              <a:lnSpc>
                <a:spcPct val="150000"/>
              </a:lnSpc>
            </a:pPr>
            <a:r>
              <a:rPr lang="ko-KR" altLang="en-US"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rPr>
              <a:t>전체적인 연구가 필요하거나</a:t>
            </a:r>
            <a:endParaRPr lang="en-US" altLang="ko-KR"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endParaRPr>
          </a:p>
          <a:p>
            <a:pPr>
              <a:lnSpc>
                <a:spcPct val="150000"/>
              </a:lnSpc>
            </a:pPr>
            <a:r>
              <a:rPr lang="ko-KR" altLang="en-US"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rPr>
              <a:t>시간 상으로 촉박하거나</a:t>
            </a:r>
            <a:endParaRPr lang="en-US" altLang="ko-KR"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endParaRPr>
          </a:p>
          <a:p>
            <a:pPr>
              <a:lnSpc>
                <a:spcPct val="150000"/>
              </a:lnSpc>
            </a:pPr>
            <a:r>
              <a:rPr lang="ko-KR" altLang="en-US"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rPr>
              <a:t>아직 확정적인 연구결과가 없는 경우들을</a:t>
            </a:r>
            <a:endParaRPr lang="en-US" altLang="ko-KR"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endParaRPr>
          </a:p>
          <a:p>
            <a:pPr>
              <a:lnSpc>
                <a:spcPct val="150000"/>
              </a:lnSpc>
            </a:pPr>
            <a:r>
              <a:rPr lang="ko-KR" altLang="en-US"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rPr>
              <a:t>모아둡니다</a:t>
            </a:r>
            <a:r>
              <a:rPr lang="en-US" altLang="ko-KR"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rPr>
              <a:t>.</a:t>
            </a:r>
            <a:endParaRPr lang="en-US" sz="1200" dirty="0">
              <a:solidFill>
                <a:schemeClr val="tx1">
                  <a:lumMod val="50000"/>
                  <a:lumOff val="50000"/>
                </a:schemeClr>
              </a:solidFill>
              <a:latin typeface="Raleway" panose="020B0503030101060003" pitchFamily="34" charset="0"/>
              <a:ea typeface="Lato regular" panose="020F0502020204030203" pitchFamily="34" charset="0"/>
              <a:cs typeface="Lato regular" panose="020F0502020204030203" pitchFamily="34" charset="0"/>
            </a:endParaRPr>
          </a:p>
        </p:txBody>
      </p:sp>
      <p:sp>
        <p:nvSpPr>
          <p:cNvPr id="7" name="TextBox 6">
            <a:extLst>
              <a:ext uri="{FF2B5EF4-FFF2-40B4-BE49-F238E27FC236}">
                <a16:creationId xmlns:a16="http://schemas.microsoft.com/office/drawing/2014/main" id="{60FD952E-9572-41C5-A448-CEAA1E4EBEEF}"/>
              </a:ext>
            </a:extLst>
          </p:cNvPr>
          <p:cNvSpPr txBox="1"/>
          <p:nvPr/>
        </p:nvSpPr>
        <p:spPr>
          <a:xfrm>
            <a:off x="1097522" y="2558822"/>
            <a:ext cx="1723229" cy="276999"/>
          </a:xfrm>
          <a:prstGeom prst="rect">
            <a:avLst/>
          </a:prstGeom>
          <a:noFill/>
        </p:spPr>
        <p:txBody>
          <a:bodyPr wrap="none" lIns="0" tIns="0" rIns="0" bIns="0" rtlCol="0">
            <a:spAutoFit/>
          </a:bodyPr>
          <a:lstStyle/>
          <a:p>
            <a:r>
              <a:rPr lang="ko-KR" altLang="en-US" sz="1800" b="1" spc="300" dirty="0">
                <a:latin typeface="Raleway" panose="020B0503030101060003" pitchFamily="34" charset="0"/>
              </a:rPr>
              <a:t>보류한 내용들</a:t>
            </a:r>
            <a:endParaRPr lang="en-US" sz="1800" b="1" spc="300" dirty="0">
              <a:latin typeface="Raleway" panose="020B0503030101060003" pitchFamily="34" charset="0"/>
            </a:endParaRPr>
          </a:p>
        </p:txBody>
      </p:sp>
      <p:grpSp>
        <p:nvGrpSpPr>
          <p:cNvPr id="8" name="그룹 7">
            <a:extLst>
              <a:ext uri="{FF2B5EF4-FFF2-40B4-BE49-F238E27FC236}">
                <a16:creationId xmlns:a16="http://schemas.microsoft.com/office/drawing/2014/main" id="{413FCC9F-3B5E-48C1-B4AD-1E8E6B99A5E6}"/>
              </a:ext>
            </a:extLst>
          </p:cNvPr>
          <p:cNvGrpSpPr/>
          <p:nvPr/>
        </p:nvGrpSpPr>
        <p:grpSpPr>
          <a:xfrm>
            <a:off x="4583999" y="2187389"/>
            <a:ext cx="8300851" cy="4670611"/>
            <a:chOff x="4583999" y="2187389"/>
            <a:chExt cx="8300851" cy="4670611"/>
          </a:xfrm>
        </p:grpSpPr>
        <p:pic>
          <p:nvPicPr>
            <p:cNvPr id="9" name="Picture 4">
              <a:extLst>
                <a:ext uri="{FF2B5EF4-FFF2-40B4-BE49-F238E27FC236}">
                  <a16:creationId xmlns:a16="http://schemas.microsoft.com/office/drawing/2014/main" id="{9526ED3F-B284-4B4E-A036-AF74B47FD0CC}"/>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4583999" y="2187389"/>
              <a:ext cx="8300851" cy="4670611"/>
            </a:xfrm>
            <a:prstGeom prst="rect">
              <a:avLst/>
            </a:prstGeom>
          </p:spPr>
        </p:pic>
        <p:sp>
          <p:nvSpPr>
            <p:cNvPr id="10" name="직사각형 9">
              <a:extLst>
                <a:ext uri="{FF2B5EF4-FFF2-40B4-BE49-F238E27FC236}">
                  <a16:creationId xmlns:a16="http://schemas.microsoft.com/office/drawing/2014/main" id="{6273E020-1371-44CC-BF7A-E9539533E3F7}"/>
                </a:ext>
              </a:extLst>
            </p:cNvPr>
            <p:cNvSpPr/>
            <p:nvPr/>
          </p:nvSpPr>
          <p:spPr>
            <a:xfrm>
              <a:off x="5143499" y="2440956"/>
              <a:ext cx="7191375" cy="3759820"/>
            </a:xfrm>
            <a:prstGeom prst="rect">
              <a:avLst/>
            </a:prstGeom>
            <a:solidFill>
              <a:srgbClr val="C6CB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pic>
          <p:nvPicPr>
            <p:cNvPr id="11" name="그림 10" descr="스크린샷이(가) 표시된 사진&#10;&#10;자동 생성된 설명">
              <a:extLst>
                <a:ext uri="{FF2B5EF4-FFF2-40B4-BE49-F238E27FC236}">
                  <a16:creationId xmlns:a16="http://schemas.microsoft.com/office/drawing/2014/main" id="{54A9D9CB-0729-4C0E-9371-044D5FF2BE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99930" y="2440956"/>
              <a:ext cx="5868987" cy="3759820"/>
            </a:xfrm>
            <a:prstGeom prst="rect">
              <a:avLst/>
            </a:prstGeom>
          </p:spPr>
        </p:pic>
      </p:grpSp>
    </p:spTree>
    <p:extLst>
      <p:ext uri="{BB962C8B-B14F-4D97-AF65-F5344CB8AC3E}">
        <p14:creationId xmlns:p14="http://schemas.microsoft.com/office/powerpoint/2010/main" val="386815541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err="1">
                <a:latin typeface="Malgun Gothic"/>
                <a:ea typeface="Malgun Gothic"/>
                <a:cs typeface="Malgun Gothic"/>
                <a:sym typeface="Malgun Gothic"/>
              </a:rPr>
              <a:t>통화중</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통화종료 시 메모 창의 처리</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extLst>
              <p:ext uri="{D42A27DB-BD31-4B8C-83A1-F6EECF244321}">
                <p14:modId xmlns:p14="http://schemas.microsoft.com/office/powerpoint/2010/main" val="1035776384"/>
              </p:ext>
            </p:extLst>
          </p:nvPr>
        </p:nvGraphicFramePr>
        <p:xfrm>
          <a:off x="8451632" y="658449"/>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통화종료 시 팝업 오픈</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숫자 카운트다운</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dirty="0">
                          <a:solidFill>
                            <a:schemeClr val="tx1"/>
                          </a:solidFill>
                        </a:rPr>
                        <a:t>자동 닫기 카운트다운 종료</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88176" y="658449"/>
            <a:ext cx="3414642"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 name="TextBox 6">
            <a:extLst>
              <a:ext uri="{FF2B5EF4-FFF2-40B4-BE49-F238E27FC236}">
                <a16:creationId xmlns:a16="http://schemas.microsoft.com/office/drawing/2014/main" id="{2D089DA8-23C5-4602-9945-E0D6A0A9571E}"/>
              </a:ext>
            </a:extLst>
          </p:cNvPr>
          <p:cNvSpPr txBox="1"/>
          <p:nvPr/>
        </p:nvSpPr>
        <p:spPr>
          <a:xfrm>
            <a:off x="3197236" y="726574"/>
            <a:ext cx="543739" cy="307777"/>
          </a:xfrm>
          <a:prstGeom prst="rect">
            <a:avLst/>
          </a:prstGeom>
          <a:noFill/>
        </p:spPr>
        <p:txBody>
          <a:bodyPr wrap="none" rtlCol="0">
            <a:spAutoFit/>
          </a:bodyPr>
          <a:lstStyle/>
          <a:p>
            <a:r>
              <a:rPr lang="ko-KR" altLang="en-US" b="1" dirty="0"/>
              <a:t>메모</a:t>
            </a:r>
          </a:p>
        </p:txBody>
      </p:sp>
      <p:grpSp>
        <p:nvGrpSpPr>
          <p:cNvPr id="400" name="그룹 399">
            <a:extLst>
              <a:ext uri="{FF2B5EF4-FFF2-40B4-BE49-F238E27FC236}">
                <a16:creationId xmlns:a16="http://schemas.microsoft.com/office/drawing/2014/main" id="{BAAB9658-5193-48A4-A79E-69467DEF5648}"/>
              </a:ext>
            </a:extLst>
          </p:cNvPr>
          <p:cNvGrpSpPr/>
          <p:nvPr/>
        </p:nvGrpSpPr>
        <p:grpSpPr>
          <a:xfrm>
            <a:off x="6023933" y="748891"/>
            <a:ext cx="288098" cy="288098"/>
            <a:chOff x="9294699" y="5116882"/>
            <a:chExt cx="413359" cy="413359"/>
          </a:xfrm>
        </p:grpSpPr>
        <p:cxnSp>
          <p:nvCxnSpPr>
            <p:cNvPr id="401" name="직선 연결선 400">
              <a:extLst>
                <a:ext uri="{FF2B5EF4-FFF2-40B4-BE49-F238E27FC236}">
                  <a16:creationId xmlns:a16="http://schemas.microsoft.com/office/drawing/2014/main" id="{9E7AB0ED-FDA8-4479-839C-D66CEECFAE79}"/>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406" name="직선 연결선 405">
              <a:extLst>
                <a:ext uri="{FF2B5EF4-FFF2-40B4-BE49-F238E27FC236}">
                  <a16:creationId xmlns:a16="http://schemas.microsoft.com/office/drawing/2014/main" id="{539A361A-1FE6-43C0-A298-3E83D15921AF}"/>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sp>
        <p:nvSpPr>
          <p:cNvPr id="8" name="직사각형 7">
            <a:extLst>
              <a:ext uri="{FF2B5EF4-FFF2-40B4-BE49-F238E27FC236}">
                <a16:creationId xmlns:a16="http://schemas.microsoft.com/office/drawing/2014/main" id="{9DDEE7A5-B864-48F4-9007-AA4C45804B2A}"/>
              </a:ext>
            </a:extLst>
          </p:cNvPr>
          <p:cNvSpPr/>
          <p:nvPr/>
        </p:nvSpPr>
        <p:spPr>
          <a:xfrm>
            <a:off x="3088176" y="1157461"/>
            <a:ext cx="3337791" cy="698925"/>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altLang="ko-KR" b="1" dirty="0">
                <a:solidFill>
                  <a:schemeClr val="bg1">
                    <a:lumMod val="65000"/>
                  </a:schemeClr>
                </a:solidFill>
                <a:latin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rPr>
              <a:t> </a:t>
            </a:r>
            <a:r>
              <a:rPr lang="en-US" altLang="ko-KR" b="1" dirty="0">
                <a:solidFill>
                  <a:schemeClr val="bg1">
                    <a:lumMod val="65000"/>
                  </a:schemeClr>
                </a:solidFill>
                <a:latin typeface="맑은 고딕" panose="020B0503020000020004" pitchFamily="50" charset="-127"/>
              </a:rPr>
              <a:t>or name   010-1234-5678</a:t>
            </a:r>
          </a:p>
        </p:txBody>
      </p:sp>
      <p:grpSp>
        <p:nvGrpSpPr>
          <p:cNvPr id="407" name="그룹 406">
            <a:extLst>
              <a:ext uri="{FF2B5EF4-FFF2-40B4-BE49-F238E27FC236}">
                <a16:creationId xmlns:a16="http://schemas.microsoft.com/office/drawing/2014/main" id="{3341E09B-1B80-48CD-ABAD-D3070B7357E4}"/>
              </a:ext>
            </a:extLst>
          </p:cNvPr>
          <p:cNvGrpSpPr/>
          <p:nvPr/>
        </p:nvGrpSpPr>
        <p:grpSpPr>
          <a:xfrm>
            <a:off x="6023933" y="1182660"/>
            <a:ext cx="348070" cy="352385"/>
            <a:chOff x="8969982" y="5994010"/>
            <a:chExt cx="281917" cy="285412"/>
          </a:xfrm>
        </p:grpSpPr>
        <p:sp>
          <p:nvSpPr>
            <p:cNvPr id="408" name="Oval">
              <a:extLst>
                <a:ext uri="{FF2B5EF4-FFF2-40B4-BE49-F238E27FC236}">
                  <a16:creationId xmlns:a16="http://schemas.microsoft.com/office/drawing/2014/main" id="{017290E9-C614-4D03-B3E8-FE360520BCC5}"/>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9" name="자유형: 도형 408">
              <a:extLst>
                <a:ext uri="{FF2B5EF4-FFF2-40B4-BE49-F238E27FC236}">
                  <a16:creationId xmlns:a16="http://schemas.microsoft.com/office/drawing/2014/main" id="{B6C23E85-A205-46B6-8201-A7A487213182}"/>
                </a:ext>
              </a:extLst>
            </p:cNvPr>
            <p:cNvSpPr/>
            <p:nvPr/>
          </p:nvSpPr>
          <p:spPr>
            <a:xfrm>
              <a:off x="9059382" y="6063859"/>
              <a:ext cx="99195" cy="145715"/>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sp>
          <p:nvSpPr>
            <p:cNvPr id="410" name="Oval">
              <a:extLst>
                <a:ext uri="{FF2B5EF4-FFF2-40B4-BE49-F238E27FC236}">
                  <a16:creationId xmlns:a16="http://schemas.microsoft.com/office/drawing/2014/main" id="{2FBCFB80-2034-4FDD-B02A-77C26FC64083}"/>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11" name="그래픽 410" descr="닫기">
              <a:extLst>
                <a:ext uri="{FF2B5EF4-FFF2-40B4-BE49-F238E27FC236}">
                  <a16:creationId xmlns:a16="http://schemas.microsoft.com/office/drawing/2014/main" id="{C8F0ACFC-F046-48CF-ACAE-D3757A31A92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2700000">
              <a:off x="9159461" y="6194320"/>
              <a:ext cx="37315" cy="36857"/>
            </a:xfrm>
            <a:prstGeom prst="rect">
              <a:avLst/>
            </a:prstGeom>
          </p:spPr>
        </p:pic>
      </p:grpSp>
      <p:sp>
        <p:nvSpPr>
          <p:cNvPr id="424" name="Password Box">
            <a:extLst>
              <a:ext uri="{FF2B5EF4-FFF2-40B4-BE49-F238E27FC236}">
                <a16:creationId xmlns:a16="http://schemas.microsoft.com/office/drawing/2014/main" id="{0C06065D-72A5-40BA-BAE4-2D485620D963}"/>
              </a:ext>
            </a:extLst>
          </p:cNvPr>
          <p:cNvSpPr/>
          <p:nvPr/>
        </p:nvSpPr>
        <p:spPr>
          <a:xfrm>
            <a:off x="3088176" y="1945788"/>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08</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월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22</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일 오전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시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23</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분</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50" name="Text Box">
            <a:extLst>
              <a:ext uri="{FF2B5EF4-FFF2-40B4-BE49-F238E27FC236}">
                <a16:creationId xmlns:a16="http://schemas.microsoft.com/office/drawing/2014/main" id="{D0FC0BCE-9B73-4DEC-9DB0-53C06A9AD24D}"/>
              </a:ext>
            </a:extLst>
          </p:cNvPr>
          <p:cNvSpPr>
            <a:spLocks/>
          </p:cNvSpPr>
          <p:nvPr/>
        </p:nvSpPr>
        <p:spPr bwMode="auto">
          <a:xfrm>
            <a:off x="3138234" y="2200591"/>
            <a:ext cx="3287733" cy="389830"/>
          </a:xfrm>
          <a:prstGeom prst="roundRect">
            <a:avLst>
              <a:gd name="adj" fmla="val 27943"/>
            </a:avLst>
          </a:prstGeom>
          <a:solidFill>
            <a:schemeClr val="bg1">
              <a:lumMod val="95000"/>
            </a:schemeClr>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홍길동 </a:t>
            </a:r>
            <a:r>
              <a:rPr lang="en-US" altLang="ko-KR" sz="800" b="1" dirty="0">
                <a:solidFill>
                  <a:schemeClr val="tx1"/>
                </a:solidFill>
                <a:latin typeface="+mn-ea"/>
              </a:rPr>
              <a:t>: </a:t>
            </a:r>
            <a:r>
              <a:rPr lang="ko-KR" altLang="en-US" sz="800" b="1" dirty="0">
                <a:solidFill>
                  <a:schemeClr val="tx1"/>
                </a:solidFill>
                <a:latin typeface="+mn-ea"/>
              </a:rPr>
              <a:t>내일 </a:t>
            </a:r>
            <a:r>
              <a:rPr lang="ko-KR" altLang="en-US" sz="800" b="1" dirty="0" err="1">
                <a:solidFill>
                  <a:schemeClr val="tx1"/>
                </a:solidFill>
                <a:latin typeface="+mn-ea"/>
              </a:rPr>
              <a:t>다섯시</a:t>
            </a:r>
            <a:r>
              <a:rPr lang="ko-KR" altLang="en-US" sz="800" b="1" dirty="0">
                <a:solidFill>
                  <a:schemeClr val="tx1"/>
                </a:solidFill>
                <a:latin typeface="+mn-ea"/>
              </a:rPr>
              <a:t> 서비스 가능 여부 물어보며 몹시 큰 우려를 나타내심</a:t>
            </a:r>
            <a:r>
              <a:rPr lang="en-US" altLang="ko-KR" sz="800" b="1" dirty="0">
                <a:solidFill>
                  <a:schemeClr val="tx1"/>
                </a:solidFill>
                <a:latin typeface="+mn-ea"/>
              </a:rPr>
              <a:t>, </a:t>
            </a:r>
            <a:r>
              <a:rPr lang="ko-KR" altLang="en-US" sz="800" b="1" dirty="0">
                <a:solidFill>
                  <a:schemeClr val="tx1"/>
                </a:solidFill>
                <a:latin typeface="+mn-ea"/>
              </a:rPr>
              <a:t>우선 가능하다고 </a:t>
            </a:r>
            <a:r>
              <a:rPr lang="ko-KR" altLang="en-US" sz="800" b="1" dirty="0" err="1">
                <a:solidFill>
                  <a:schemeClr val="tx1"/>
                </a:solidFill>
                <a:latin typeface="+mn-ea"/>
              </a:rPr>
              <a:t>안심시켜드림</a:t>
            </a:r>
            <a:endParaRPr lang="en-US" sz="800" b="1" dirty="0">
              <a:solidFill>
                <a:schemeClr val="tx1"/>
              </a:solidFill>
              <a:latin typeface="+mn-ea"/>
            </a:endParaRPr>
          </a:p>
        </p:txBody>
      </p:sp>
      <p:sp>
        <p:nvSpPr>
          <p:cNvPr id="453" name="Password Box">
            <a:extLst>
              <a:ext uri="{FF2B5EF4-FFF2-40B4-BE49-F238E27FC236}">
                <a16:creationId xmlns:a16="http://schemas.microsoft.com/office/drawing/2014/main" id="{D57E24FE-D0A5-418B-8ADE-CC602AC2F6C8}"/>
              </a:ext>
            </a:extLst>
          </p:cNvPr>
          <p:cNvSpPr/>
          <p:nvPr/>
        </p:nvSpPr>
        <p:spPr>
          <a:xfrm>
            <a:off x="3088176" y="2758322"/>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08</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월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21</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일 오전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11</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시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24</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분</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54" name="Text Box">
            <a:extLst>
              <a:ext uri="{FF2B5EF4-FFF2-40B4-BE49-F238E27FC236}">
                <a16:creationId xmlns:a16="http://schemas.microsoft.com/office/drawing/2014/main" id="{D4C98DB2-AB15-403D-A8FD-F1EF42306324}"/>
              </a:ext>
            </a:extLst>
          </p:cNvPr>
          <p:cNvSpPr>
            <a:spLocks/>
          </p:cNvSpPr>
          <p:nvPr/>
        </p:nvSpPr>
        <p:spPr bwMode="auto">
          <a:xfrm>
            <a:off x="3138234" y="3013125"/>
            <a:ext cx="3287733" cy="389830"/>
          </a:xfrm>
          <a:prstGeom prst="roundRect">
            <a:avLst>
              <a:gd name="adj" fmla="val 27943"/>
            </a:avLst>
          </a:prstGeom>
          <a:solidFill>
            <a:schemeClr val="bg1">
              <a:lumMod val="95000"/>
            </a:schemeClr>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홍길동 </a:t>
            </a:r>
            <a:r>
              <a:rPr lang="en-US" altLang="ko-KR" sz="800" b="1" dirty="0">
                <a:solidFill>
                  <a:schemeClr val="tx1"/>
                </a:solidFill>
                <a:latin typeface="+mn-ea"/>
              </a:rPr>
              <a:t>: </a:t>
            </a:r>
            <a:r>
              <a:rPr lang="ko-KR" altLang="en-US" sz="800" b="1" dirty="0">
                <a:solidFill>
                  <a:schemeClr val="tx1"/>
                </a:solidFill>
                <a:latin typeface="+mn-ea"/>
              </a:rPr>
              <a:t>서비스 신청을 의뢰하셨으나 즉시 연결이 되지 않아 항의를 하심</a:t>
            </a:r>
            <a:endParaRPr lang="en-US" sz="800" b="1" dirty="0">
              <a:solidFill>
                <a:schemeClr val="tx1"/>
              </a:solidFill>
              <a:latin typeface="+mn-ea"/>
            </a:endParaRPr>
          </a:p>
        </p:txBody>
      </p:sp>
      <p:sp>
        <p:nvSpPr>
          <p:cNvPr id="9" name="직사각형 8">
            <a:extLst>
              <a:ext uri="{FF2B5EF4-FFF2-40B4-BE49-F238E27FC236}">
                <a16:creationId xmlns:a16="http://schemas.microsoft.com/office/drawing/2014/main" id="{B83F29C7-C765-4A92-B578-32CBF96BCA80}"/>
              </a:ext>
            </a:extLst>
          </p:cNvPr>
          <p:cNvSpPr/>
          <p:nvPr/>
        </p:nvSpPr>
        <p:spPr>
          <a:xfrm>
            <a:off x="3189836" y="4808885"/>
            <a:ext cx="3236131" cy="1060061"/>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ko-KR" altLang="en-US" sz="1000" dirty="0">
                <a:solidFill>
                  <a:schemeClr val="bg1">
                    <a:lumMod val="65000"/>
                  </a:schemeClr>
                </a:solidFill>
              </a:rPr>
              <a:t>메모내용을 입력하세요</a:t>
            </a:r>
            <a:r>
              <a:rPr lang="en-US" altLang="ko-KR" sz="1000" dirty="0">
                <a:solidFill>
                  <a:schemeClr val="bg1">
                    <a:lumMod val="65000"/>
                  </a:schemeClr>
                </a:solidFill>
              </a:rPr>
              <a:t>.</a:t>
            </a:r>
            <a:endParaRPr lang="ko-KR" altLang="en-US" sz="1000" dirty="0">
              <a:solidFill>
                <a:schemeClr val="bg1">
                  <a:lumMod val="65000"/>
                </a:schemeClr>
              </a:solidFill>
            </a:endParaRPr>
          </a:p>
        </p:txBody>
      </p:sp>
      <p:sp>
        <p:nvSpPr>
          <p:cNvPr id="10" name="사각형: 둥근 모서리 9">
            <a:extLst>
              <a:ext uri="{FF2B5EF4-FFF2-40B4-BE49-F238E27FC236}">
                <a16:creationId xmlns:a16="http://schemas.microsoft.com/office/drawing/2014/main" id="{9021E7CA-B400-4A49-9151-ECDF522DD38E}"/>
              </a:ext>
            </a:extLst>
          </p:cNvPr>
          <p:cNvSpPr/>
          <p:nvPr/>
        </p:nvSpPr>
        <p:spPr>
          <a:xfrm>
            <a:off x="3199192" y="6051925"/>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개인</a:t>
            </a:r>
          </a:p>
        </p:txBody>
      </p:sp>
      <p:sp>
        <p:nvSpPr>
          <p:cNvPr id="455" name="사각형: 둥근 모서리 454">
            <a:extLst>
              <a:ext uri="{FF2B5EF4-FFF2-40B4-BE49-F238E27FC236}">
                <a16:creationId xmlns:a16="http://schemas.microsoft.com/office/drawing/2014/main" id="{BBA2FEEC-06B4-42F3-A5BF-335BD5957C6D}"/>
              </a:ext>
            </a:extLst>
          </p:cNvPr>
          <p:cNvSpPr/>
          <p:nvPr/>
        </p:nvSpPr>
        <p:spPr>
          <a:xfrm>
            <a:off x="5570491" y="6037026"/>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저장</a:t>
            </a:r>
          </a:p>
        </p:txBody>
      </p:sp>
      <p:sp>
        <p:nvSpPr>
          <p:cNvPr id="456" name="사각형: 둥근 모서리 455">
            <a:extLst>
              <a:ext uri="{FF2B5EF4-FFF2-40B4-BE49-F238E27FC236}">
                <a16:creationId xmlns:a16="http://schemas.microsoft.com/office/drawing/2014/main" id="{BFB86518-B7BA-42A8-ADE9-6F8D404C3A4E}"/>
              </a:ext>
            </a:extLst>
          </p:cNvPr>
          <p:cNvSpPr/>
          <p:nvPr/>
        </p:nvSpPr>
        <p:spPr>
          <a:xfrm>
            <a:off x="4167459" y="6058607"/>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공용</a:t>
            </a:r>
          </a:p>
        </p:txBody>
      </p:sp>
      <p:sp>
        <p:nvSpPr>
          <p:cNvPr id="17" name="슬라이드 번호 개체 틀 16">
            <a:extLst>
              <a:ext uri="{FF2B5EF4-FFF2-40B4-BE49-F238E27FC236}">
                <a16:creationId xmlns:a16="http://schemas.microsoft.com/office/drawing/2014/main" id="{E1C25CDD-0609-45E0-B1C4-9AEA3B242149}"/>
              </a:ext>
            </a:extLst>
          </p:cNvPr>
          <p:cNvSpPr>
            <a:spLocks noGrp="1"/>
          </p:cNvSpPr>
          <p:nvPr>
            <p:ph type="sldNum" idx="12"/>
          </p:nvPr>
        </p:nvSpPr>
        <p:spPr/>
        <p:txBody>
          <a:bodyPr/>
          <a:lstStyle/>
          <a:p>
            <a:fld id="{00000000-1234-1234-1234-123412341234}" type="slidenum">
              <a:rPr lang="en-US" altLang="ko-KR" smtClean="0"/>
              <a:pPr/>
              <a:t>61</a:t>
            </a:fld>
            <a:endParaRPr lang="ko-KR" altLang="en-US"/>
          </a:p>
        </p:txBody>
      </p:sp>
      <p:sp>
        <p:nvSpPr>
          <p:cNvPr id="21" name="사각형: 둥근 모서리 20">
            <a:extLst>
              <a:ext uri="{FF2B5EF4-FFF2-40B4-BE49-F238E27FC236}">
                <a16:creationId xmlns:a16="http://schemas.microsoft.com/office/drawing/2014/main" id="{97A0DF5E-1DD7-442F-803F-C7AC5E80093C}"/>
              </a:ext>
            </a:extLst>
          </p:cNvPr>
          <p:cNvSpPr/>
          <p:nvPr/>
        </p:nvSpPr>
        <p:spPr>
          <a:xfrm>
            <a:off x="3171633" y="2053788"/>
            <a:ext cx="3247728" cy="1829891"/>
          </a:xfrm>
          <a:prstGeom prst="roundRect">
            <a:avLst/>
          </a:prstGeom>
          <a:solidFill>
            <a:srgbClr val="F2F2F2">
              <a:alpha val="60000"/>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2400" dirty="0">
                <a:solidFill>
                  <a:schemeClr val="tx1"/>
                </a:solidFill>
              </a:rPr>
              <a:t>메모창이 </a:t>
            </a:r>
            <a:r>
              <a:rPr lang="en-US" altLang="ko-KR" sz="2400" b="1" dirty="0">
                <a:solidFill>
                  <a:srgbClr val="FF0000"/>
                </a:solidFill>
              </a:rPr>
              <a:t>10</a:t>
            </a:r>
            <a:r>
              <a:rPr lang="ko-KR" altLang="en-US" sz="2400" dirty="0">
                <a:solidFill>
                  <a:schemeClr val="tx1"/>
                </a:solidFill>
              </a:rPr>
              <a:t>초 뒤에 </a:t>
            </a:r>
            <a:endParaRPr lang="en-US" altLang="ko-KR" sz="2400" dirty="0">
              <a:solidFill>
                <a:schemeClr val="tx1"/>
              </a:solidFill>
            </a:endParaRPr>
          </a:p>
          <a:p>
            <a:pPr algn="ctr"/>
            <a:r>
              <a:rPr lang="ko-KR" altLang="en-US" sz="2400" dirty="0">
                <a:solidFill>
                  <a:schemeClr val="tx1"/>
                </a:solidFill>
              </a:rPr>
              <a:t>자동으로 닫힙니다</a:t>
            </a:r>
            <a:r>
              <a:rPr lang="en-US" altLang="ko-KR" sz="2400" dirty="0">
                <a:solidFill>
                  <a:schemeClr val="tx1"/>
                </a:solidFill>
              </a:rPr>
              <a:t>.</a:t>
            </a:r>
            <a:endParaRPr lang="ko-KR" altLang="en-US" sz="2400" dirty="0">
              <a:solidFill>
                <a:schemeClr val="tx1"/>
              </a:solidFill>
            </a:endParaRPr>
          </a:p>
        </p:txBody>
      </p:sp>
      <p:sp>
        <p:nvSpPr>
          <p:cNvPr id="48" name="사각형: 둥근 모서리 47">
            <a:extLst>
              <a:ext uri="{FF2B5EF4-FFF2-40B4-BE49-F238E27FC236}">
                <a16:creationId xmlns:a16="http://schemas.microsoft.com/office/drawing/2014/main" id="{7A344D48-C3A0-4F74-8BC9-B907EB855F43}"/>
              </a:ext>
            </a:extLst>
          </p:cNvPr>
          <p:cNvSpPr/>
          <p:nvPr/>
        </p:nvSpPr>
        <p:spPr>
          <a:xfrm>
            <a:off x="3846798" y="3421166"/>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취소</a:t>
            </a:r>
          </a:p>
        </p:txBody>
      </p:sp>
      <p:sp>
        <p:nvSpPr>
          <p:cNvPr id="49" name="사각형: 둥근 모서리 48">
            <a:extLst>
              <a:ext uri="{FF2B5EF4-FFF2-40B4-BE49-F238E27FC236}">
                <a16:creationId xmlns:a16="http://schemas.microsoft.com/office/drawing/2014/main" id="{7C4947B8-15C8-44E9-8E42-0D19618C3315}"/>
              </a:ext>
            </a:extLst>
          </p:cNvPr>
          <p:cNvSpPr/>
          <p:nvPr/>
        </p:nvSpPr>
        <p:spPr>
          <a:xfrm>
            <a:off x="4867987" y="3418824"/>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닫기</a:t>
            </a:r>
          </a:p>
        </p:txBody>
      </p:sp>
      <p:sp>
        <p:nvSpPr>
          <p:cNvPr id="22" name="직사각형 21">
            <a:extLst>
              <a:ext uri="{FF2B5EF4-FFF2-40B4-BE49-F238E27FC236}">
                <a16:creationId xmlns:a16="http://schemas.microsoft.com/office/drawing/2014/main" id="{D61B8773-22B3-4DBE-A9E0-7AD6A7E5644C}"/>
              </a:ext>
            </a:extLst>
          </p:cNvPr>
          <p:cNvSpPr/>
          <p:nvPr/>
        </p:nvSpPr>
        <p:spPr>
          <a:xfrm>
            <a:off x="4660508" y="2390644"/>
            <a:ext cx="364202" cy="307777"/>
          </a:xfrm>
          <a:prstGeom prst="rect">
            <a:avLst/>
          </a:prstGeom>
        </p:spPr>
        <p:txBody>
          <a:bodyPr wrap="none">
            <a:spAutoFit/>
          </a:bodyPr>
          <a:lstStyle/>
          <a:p>
            <a:r>
              <a:rPr lang="ko-KR" altLang="en-US" b="1" dirty="0">
                <a:solidFill>
                  <a:srgbClr val="FF0000"/>
                </a:solidFill>
                <a:latin typeface="+mn-ea"/>
              </a:rPr>
              <a:t>①</a:t>
            </a:r>
            <a:endParaRPr lang="ko-KR" altLang="en-US" dirty="0"/>
          </a:p>
        </p:txBody>
      </p:sp>
      <p:sp>
        <p:nvSpPr>
          <p:cNvPr id="23" name="직사각형 22">
            <a:extLst>
              <a:ext uri="{FF2B5EF4-FFF2-40B4-BE49-F238E27FC236}">
                <a16:creationId xmlns:a16="http://schemas.microsoft.com/office/drawing/2014/main" id="{D1983416-C9A7-4981-BEC3-950FD3C5CD03}"/>
              </a:ext>
            </a:extLst>
          </p:cNvPr>
          <p:cNvSpPr/>
          <p:nvPr/>
        </p:nvSpPr>
        <p:spPr>
          <a:xfrm>
            <a:off x="3812851" y="3369509"/>
            <a:ext cx="364202" cy="307777"/>
          </a:xfrm>
          <a:prstGeom prst="rect">
            <a:avLst/>
          </a:prstGeom>
        </p:spPr>
        <p:txBody>
          <a:bodyPr wrap="none">
            <a:spAutoFit/>
          </a:bodyPr>
          <a:lstStyle/>
          <a:p>
            <a:r>
              <a:rPr lang="ko-KR" altLang="en-US" b="1" dirty="0">
                <a:solidFill>
                  <a:srgbClr val="FF0000"/>
                </a:solidFill>
                <a:latin typeface="+mn-ea"/>
              </a:rPr>
              <a:t>②</a:t>
            </a:r>
            <a:endParaRPr lang="ko-KR" altLang="en-US" dirty="0"/>
          </a:p>
        </p:txBody>
      </p:sp>
      <p:sp>
        <p:nvSpPr>
          <p:cNvPr id="2" name="TextBox 1">
            <a:extLst>
              <a:ext uri="{FF2B5EF4-FFF2-40B4-BE49-F238E27FC236}">
                <a16:creationId xmlns:a16="http://schemas.microsoft.com/office/drawing/2014/main" id="{4B80C45C-0005-420D-B965-CEAF8112AACC}"/>
              </a:ext>
            </a:extLst>
          </p:cNvPr>
          <p:cNvSpPr txBox="1"/>
          <p:nvPr/>
        </p:nvSpPr>
        <p:spPr>
          <a:xfrm>
            <a:off x="9234638" y="2266157"/>
            <a:ext cx="2031325" cy="1200329"/>
          </a:xfrm>
          <a:prstGeom prst="rect">
            <a:avLst/>
          </a:prstGeom>
          <a:noFill/>
        </p:spPr>
        <p:txBody>
          <a:bodyPr wrap="none" rtlCol="0">
            <a:spAutoFit/>
          </a:bodyPr>
          <a:lstStyle/>
          <a:p>
            <a:r>
              <a:rPr lang="ko-KR" altLang="en-US" sz="7200" b="1" dirty="0">
                <a:solidFill>
                  <a:srgbClr val="FF0000"/>
                </a:solidFill>
              </a:rPr>
              <a:t>보류</a:t>
            </a:r>
          </a:p>
        </p:txBody>
      </p:sp>
    </p:spTree>
    <p:extLst>
      <p:ext uri="{BB962C8B-B14F-4D97-AF65-F5344CB8AC3E}">
        <p14:creationId xmlns:p14="http://schemas.microsoft.com/office/powerpoint/2010/main" val="293514504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163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60B185B-3FD9-4AF2-8FF3-23BAE7B0CFC7}"/>
              </a:ext>
            </a:extLst>
          </p:cNvPr>
          <p:cNvSpPr/>
          <p:nvPr>
            <p:custDataLst>
              <p:tags r:id="rId1"/>
            </p:custDataLst>
          </p:nvPr>
        </p:nvSpPr>
        <p:spPr>
          <a:xfrm>
            <a:off x="3077071" y="575693"/>
            <a:ext cx="5417223" cy="6001570"/>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회의통화</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화면구성</a:t>
            </a:r>
            <a:r>
              <a:rPr lang="en-US" altLang="ko-KR" sz="1000" dirty="0">
                <a:latin typeface="Malgun Gothic"/>
                <a:ea typeface="Malgun Gothic"/>
                <a:cs typeface="Malgun Gothic"/>
                <a:sym typeface="Malgun Gothic"/>
              </a:rPr>
              <a:t>(※</a:t>
            </a:r>
            <a:r>
              <a:rPr lang="ko-KR" altLang="en-US" sz="1000" dirty="0">
                <a:latin typeface="Malgun Gothic"/>
                <a:ea typeface="Malgun Gothic"/>
                <a:cs typeface="Malgun Gothic"/>
                <a:sym typeface="Malgun Gothic"/>
              </a:rPr>
              <a:t>세분화된 다음 페이지의 내역으로 작업정의를 따를 것</a:t>
            </a:r>
            <a:r>
              <a:rPr lang="en-US" altLang="ko-KR" sz="1000" dirty="0">
                <a:latin typeface="Malgun Gothic"/>
                <a:ea typeface="Malgun Gothic"/>
                <a:cs typeface="Malgun Gothic"/>
                <a:sym typeface="Malgun Gothic"/>
              </a:rPr>
              <a:t>)</a:t>
            </a:r>
            <a:endParaRPr lang="ko-KR" altLang="en-US" sz="1000" dirty="0">
              <a:latin typeface="Malgun Gothic"/>
              <a:ea typeface="Malgun Gothic"/>
              <a:cs typeface="Malgun Gothic"/>
              <a:sym typeface="Malgun Gothic"/>
            </a:endParaRP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2" name="슬라이드 번호 개체 틀 1">
            <a:extLst>
              <a:ext uri="{FF2B5EF4-FFF2-40B4-BE49-F238E27FC236}">
                <a16:creationId xmlns:a16="http://schemas.microsoft.com/office/drawing/2014/main" id="{4A8F4461-83F3-40B3-8C6C-AEB56D8A494C}"/>
              </a:ext>
            </a:extLst>
          </p:cNvPr>
          <p:cNvSpPr>
            <a:spLocks noGrp="1"/>
          </p:cNvSpPr>
          <p:nvPr>
            <p:ph type="sldNum" idx="12"/>
          </p:nvPr>
        </p:nvSpPr>
        <p:spPr/>
        <p:txBody>
          <a:bodyPr/>
          <a:lstStyle/>
          <a:p>
            <a:fld id="{00000000-1234-1234-1234-123412341234}" type="slidenum">
              <a:rPr lang="en-US" altLang="ko-KR" smtClean="0"/>
              <a:pPr/>
              <a:t>62</a:t>
            </a:fld>
            <a:endParaRPr lang="ko-KR" altLang="en-US"/>
          </a:p>
        </p:txBody>
      </p:sp>
      <p:sp>
        <p:nvSpPr>
          <p:cNvPr id="97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86250766-C237-4DCD-A0E3-8EE4C315C0D6}"/>
              </a:ext>
            </a:extLst>
          </p:cNvPr>
          <p:cNvSpPr/>
          <p:nvPr>
            <p:custDataLst>
              <p:tags r:id="rId2"/>
            </p:custDataLst>
          </p:nvPr>
        </p:nvSpPr>
        <p:spPr>
          <a:xfrm>
            <a:off x="181999" y="575693"/>
            <a:ext cx="2854084" cy="6001570"/>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973" name="그룹 972">
            <a:extLst>
              <a:ext uri="{FF2B5EF4-FFF2-40B4-BE49-F238E27FC236}">
                <a16:creationId xmlns:a16="http://schemas.microsoft.com/office/drawing/2014/main" id="{40CE6B02-E597-4C1D-9171-FF619E4AA54A}"/>
              </a:ext>
            </a:extLst>
          </p:cNvPr>
          <p:cNvGrpSpPr/>
          <p:nvPr/>
        </p:nvGrpSpPr>
        <p:grpSpPr>
          <a:xfrm>
            <a:off x="3179006" y="979955"/>
            <a:ext cx="2408311" cy="246221"/>
            <a:chOff x="4912502" y="1092509"/>
            <a:chExt cx="2408311" cy="246221"/>
          </a:xfrm>
        </p:grpSpPr>
        <p:cxnSp>
          <p:nvCxnSpPr>
            <p:cNvPr id="982" name="Line">
              <a:extLst>
                <a:ext uri="{FF2B5EF4-FFF2-40B4-BE49-F238E27FC236}">
                  <a16:creationId xmlns:a16="http://schemas.microsoft.com/office/drawing/2014/main" id="{CAEA0F2D-3FAD-41CD-9ADE-D14D4A913175}"/>
                </a:ext>
              </a:extLst>
            </p:cNvPr>
            <p:cNvCxnSpPr>
              <a:cxnSpLocks/>
            </p:cNvCxnSpPr>
            <p:nvPr/>
          </p:nvCxnSpPr>
          <p:spPr bwMode="auto">
            <a:xfrm>
              <a:off x="5769752"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cxnSp>
          <p:nvCxnSpPr>
            <p:cNvPr id="980" name="Line">
              <a:extLst>
                <a:ext uri="{FF2B5EF4-FFF2-40B4-BE49-F238E27FC236}">
                  <a16:creationId xmlns:a16="http://schemas.microsoft.com/office/drawing/2014/main" id="{F0B70DBA-C7FD-4583-8B1A-0B16B7AD931A}"/>
                </a:ext>
              </a:extLst>
            </p:cNvPr>
            <p:cNvCxnSpPr>
              <a:cxnSpLocks/>
            </p:cNvCxnSpPr>
            <p:nvPr/>
          </p:nvCxnSpPr>
          <p:spPr bwMode="auto">
            <a:xfrm>
              <a:off x="6570198" y="1335233"/>
              <a:ext cx="750615" cy="0"/>
            </a:xfrm>
            <a:prstGeom prst="line">
              <a:avLst/>
            </a:prstGeom>
            <a:ln w="19050">
              <a:noFill/>
            </a:ln>
          </p:spPr>
          <p:style>
            <a:lnRef idx="1">
              <a:schemeClr val="accent1"/>
            </a:lnRef>
            <a:fillRef idx="0">
              <a:schemeClr val="accent1"/>
            </a:fillRef>
            <a:effectRef idx="0">
              <a:schemeClr val="accent1"/>
            </a:effectRef>
            <a:fontRef idx="minor">
              <a:schemeClr val="tx1"/>
            </a:fontRef>
          </p:style>
        </p:cxnSp>
        <p:grpSp>
          <p:nvGrpSpPr>
            <p:cNvPr id="976" name="그룹 975">
              <a:extLst>
                <a:ext uri="{FF2B5EF4-FFF2-40B4-BE49-F238E27FC236}">
                  <a16:creationId xmlns:a16="http://schemas.microsoft.com/office/drawing/2014/main" id="{4BFB863B-823A-4228-8F5B-472CA8E75569}"/>
                </a:ext>
              </a:extLst>
            </p:cNvPr>
            <p:cNvGrpSpPr/>
            <p:nvPr/>
          </p:nvGrpSpPr>
          <p:grpSpPr>
            <a:xfrm>
              <a:off x="4912502" y="1092509"/>
              <a:ext cx="750615" cy="246221"/>
              <a:chOff x="4950344" y="1376914"/>
              <a:chExt cx="1389112" cy="246221"/>
            </a:xfrm>
          </p:grpSpPr>
          <p:sp>
            <p:nvSpPr>
              <p:cNvPr id="977" name="직사각형 976">
                <a:extLst>
                  <a:ext uri="{FF2B5EF4-FFF2-40B4-BE49-F238E27FC236}">
                    <a16:creationId xmlns:a16="http://schemas.microsoft.com/office/drawing/2014/main" id="{B3EFCAC1-6C6F-4D86-A571-F326B1B65B6F}"/>
                  </a:ext>
                </a:extLst>
              </p:cNvPr>
              <p:cNvSpPr/>
              <p:nvPr/>
            </p:nvSpPr>
            <p:spPr>
              <a:xfrm>
                <a:off x="5118037" y="1376914"/>
                <a:ext cx="1053728" cy="246221"/>
              </a:xfrm>
              <a:prstGeom prst="rect">
                <a:avLst/>
              </a:prstGeom>
            </p:spPr>
            <p:txBody>
              <a:bodyPr wrap="none" anchor="b">
                <a:spAutoFit/>
              </a:bodyPr>
              <a:lstStyle/>
              <a:p>
                <a:pPr marL="0" marR="0" lvl="0" indent="0" algn="ctr" defTabSz="844083" rtl="0" eaLnBrk="1" fontAlgn="base" latinLnBrk="1" hangingPunct="1">
                  <a:lnSpc>
                    <a:spcPct val="100000"/>
                  </a:lnSpc>
                  <a:spcBef>
                    <a:spcPct val="0"/>
                  </a:spcBef>
                  <a:spcAft>
                    <a:spcPct val="0"/>
                  </a:spcAft>
                  <a:buClrTx/>
                  <a:buSzTx/>
                  <a:buFont typeface="Arial"/>
                  <a:buNone/>
                  <a:tabLst/>
                  <a:defRPr/>
                </a:pPr>
                <a:r>
                  <a:rPr kumimoji="1" lang="ko-KR" altLang="en-US"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주소록</a:t>
                </a:r>
                <a:endPar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endParaRPr>
              </a:p>
            </p:txBody>
          </p:sp>
          <p:cxnSp>
            <p:nvCxnSpPr>
              <p:cNvPr id="978" name="Line">
                <a:extLst>
                  <a:ext uri="{FF2B5EF4-FFF2-40B4-BE49-F238E27FC236}">
                    <a16:creationId xmlns:a16="http://schemas.microsoft.com/office/drawing/2014/main" id="{2CC2AFE4-BE38-46AC-B4DC-64A95E587BF7}"/>
                  </a:ext>
                </a:extLst>
              </p:cNvPr>
              <p:cNvCxnSpPr>
                <a:cxnSpLocks/>
              </p:cNvCxnSpPr>
              <p:nvPr/>
            </p:nvCxnSpPr>
            <p:spPr bwMode="auto">
              <a:xfrm>
                <a:off x="4950344" y="1619638"/>
                <a:ext cx="138911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983" name="직사각형 982">
            <a:extLst>
              <a:ext uri="{FF2B5EF4-FFF2-40B4-BE49-F238E27FC236}">
                <a16:creationId xmlns:a16="http://schemas.microsoft.com/office/drawing/2014/main" id="{DB2E4EC2-CA31-4118-A5A5-583BFDCFC604}"/>
              </a:ext>
            </a:extLst>
          </p:cNvPr>
          <p:cNvSpPr/>
          <p:nvPr/>
        </p:nvSpPr>
        <p:spPr>
          <a:xfrm>
            <a:off x="3152058" y="1319706"/>
            <a:ext cx="534121" cy="246221"/>
          </a:xfrm>
          <a:prstGeom prst="rect">
            <a:avLst/>
          </a:prstGeom>
        </p:spPr>
        <p:txBody>
          <a:bodyPr wrap="none" anchor="ctr">
            <a:spAutoFit/>
          </a:bodyPr>
          <a:lstStyle/>
          <a:p>
            <a:pPr marL="0" marR="0" lvl="0" indent="0" algn="l" defTabSz="1038897" rtl="0" eaLnBrk="1" fontAlgn="base" latinLnBrk="1" hangingPunct="1">
              <a:lnSpc>
                <a:spcPct val="100000"/>
              </a:lnSpc>
              <a:spcBef>
                <a:spcPct val="0"/>
              </a:spcBef>
              <a:spcAft>
                <a:spcPct val="0"/>
              </a:spcAft>
              <a:buClrTx/>
              <a:buSzTx/>
              <a:buFont typeface="Arial"/>
              <a:buNone/>
              <a:tabLst/>
              <a:defRPr/>
            </a:pP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총 </a:t>
            </a:r>
            <a:r>
              <a:rPr kumimoji="1" lang="en-US" altLang="ko-KR" sz="1000" b="1" i="0" u="none" strike="noStrike" kern="1200" cap="none" spc="0" normalizeH="0" baseline="0" noProof="0" dirty="0">
                <a:ln>
                  <a:noFill/>
                </a:ln>
                <a:solidFill>
                  <a:srgbClr val="FF0000"/>
                </a:solidFill>
                <a:effectLst/>
                <a:uLnTx/>
                <a:uFillTx/>
                <a:latin typeface="맑은 고딕" panose="020B0503020000020004" pitchFamily="50" charset="-127"/>
                <a:ea typeface="맑은 고딕" panose="020B0503020000020004" pitchFamily="50" charset="-127"/>
                <a:cs typeface="Arial"/>
                <a:sym typeface="Arial"/>
              </a:rPr>
              <a:t>n</a:t>
            </a:r>
            <a:r>
              <a:rPr kumimoji="1" lang="ko-KR" altLang="en-US"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rPr>
              <a:t>건</a:t>
            </a:r>
            <a:endParaRPr kumimoji="1" lang="en-US" altLang="ko-KR" sz="900" b="1" i="0" u="none" strike="noStrike" kern="1200" cap="none" spc="0" normalizeH="0" baseline="0" noProof="0" dirty="0">
              <a:ln>
                <a:noFill/>
              </a:ln>
              <a:solidFill>
                <a:srgbClr val="000000"/>
              </a:solidFill>
              <a:effectLst/>
              <a:uLnTx/>
              <a:uFillTx/>
              <a:latin typeface="맑은 고딕" panose="020B0503020000020004" pitchFamily="50" charset="-127"/>
              <a:ea typeface="맑은 고딕" panose="020B0503020000020004" pitchFamily="50" charset="-127"/>
              <a:cs typeface="Arial"/>
              <a:sym typeface="Arial"/>
            </a:endParaRPr>
          </a:p>
        </p:txBody>
      </p:sp>
      <p:sp>
        <p:nvSpPr>
          <p:cNvPr id="984" name="Text Box">
            <a:extLst>
              <a:ext uri="{FF2B5EF4-FFF2-40B4-BE49-F238E27FC236}">
                <a16:creationId xmlns:a16="http://schemas.microsoft.com/office/drawing/2014/main" id="{C327D1FD-B043-4034-B266-D4E33B795191}"/>
              </a:ext>
            </a:extLst>
          </p:cNvPr>
          <p:cNvSpPr>
            <a:spLocks/>
          </p:cNvSpPr>
          <p:nvPr/>
        </p:nvSpPr>
        <p:spPr bwMode="auto">
          <a:xfrm>
            <a:off x="6658505" y="1020308"/>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985" name="그래픽 984" descr="돋보기">
            <a:extLst>
              <a:ext uri="{FF2B5EF4-FFF2-40B4-BE49-F238E27FC236}">
                <a16:creationId xmlns:a16="http://schemas.microsoft.com/office/drawing/2014/main" id="{99A6C081-EC67-407B-850F-A80432B05E1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62538" y="1057335"/>
            <a:ext cx="207196" cy="207196"/>
          </a:xfrm>
          <a:prstGeom prst="rect">
            <a:avLst/>
          </a:prstGeom>
        </p:spPr>
      </p:pic>
      <p:sp>
        <p:nvSpPr>
          <p:cNvPr id="986" name="TextBox 985">
            <a:extLst>
              <a:ext uri="{FF2B5EF4-FFF2-40B4-BE49-F238E27FC236}">
                <a16:creationId xmlns:a16="http://schemas.microsoft.com/office/drawing/2014/main" id="{A166ED17-7082-49AF-9B46-65632EB8C08B}"/>
              </a:ext>
            </a:extLst>
          </p:cNvPr>
          <p:cNvSpPr txBox="1"/>
          <p:nvPr/>
        </p:nvSpPr>
        <p:spPr>
          <a:xfrm>
            <a:off x="3120784" y="604442"/>
            <a:ext cx="902811" cy="307777"/>
          </a:xfrm>
          <a:prstGeom prst="rect">
            <a:avLst/>
          </a:prstGeom>
          <a:noFill/>
        </p:spPr>
        <p:txBody>
          <a:bodyPr wrap="none" rtlCol="0">
            <a:spAutoFit/>
          </a:bodyPr>
          <a:lstStyle/>
          <a:p>
            <a:r>
              <a:rPr lang="ko-KR" altLang="en-US" b="1" dirty="0"/>
              <a:t>회의통화</a:t>
            </a:r>
          </a:p>
        </p:txBody>
      </p:sp>
      <p:grpSp>
        <p:nvGrpSpPr>
          <p:cNvPr id="987" name="그룹 986">
            <a:extLst>
              <a:ext uri="{FF2B5EF4-FFF2-40B4-BE49-F238E27FC236}">
                <a16:creationId xmlns:a16="http://schemas.microsoft.com/office/drawing/2014/main" id="{81C1F45D-66B7-43CE-813D-F8798E823836}"/>
              </a:ext>
            </a:extLst>
          </p:cNvPr>
          <p:cNvGrpSpPr/>
          <p:nvPr/>
        </p:nvGrpSpPr>
        <p:grpSpPr>
          <a:xfrm>
            <a:off x="3931076" y="1343483"/>
            <a:ext cx="1815059" cy="198666"/>
            <a:chOff x="9025715" y="1651414"/>
            <a:chExt cx="2076285" cy="250993"/>
          </a:xfrm>
        </p:grpSpPr>
        <p:sp>
          <p:nvSpPr>
            <p:cNvPr id="988" name="Text Box">
              <a:extLst>
                <a:ext uri="{FF2B5EF4-FFF2-40B4-BE49-F238E27FC236}">
                  <a16:creationId xmlns:a16="http://schemas.microsoft.com/office/drawing/2014/main" id="{34C01103-FF5F-4852-B3B3-DF42CBE26FE4}"/>
                </a:ext>
              </a:extLst>
            </p:cNvPr>
            <p:cNvSpPr>
              <a:spLocks/>
            </p:cNvSpPr>
            <p:nvPr/>
          </p:nvSpPr>
          <p:spPr bwMode="auto">
            <a:xfrm>
              <a:off x="9731550"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공용</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89" name="Text Box">
              <a:extLst>
                <a:ext uri="{FF2B5EF4-FFF2-40B4-BE49-F238E27FC236}">
                  <a16:creationId xmlns:a16="http://schemas.microsoft.com/office/drawing/2014/main" id="{23A6F72B-770B-43FB-A30B-78D837A8D5D3}"/>
                </a:ext>
              </a:extLst>
            </p:cNvPr>
            <p:cNvSpPr>
              <a:spLocks/>
            </p:cNvSpPr>
            <p:nvPr/>
          </p:nvSpPr>
          <p:spPr bwMode="auto">
            <a:xfrm>
              <a:off x="10437385" y="1651414"/>
              <a:ext cx="664615" cy="25099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lumMod val="65000"/>
                    </a:srgbClr>
                  </a:solidFill>
                  <a:effectLst/>
                  <a:uLnTx/>
                  <a:uFillTx/>
                  <a:latin typeface="맑은 고딕" panose="020B0503020000020004" pitchFamily="50" charset="-127"/>
                  <a:ea typeface="맑은 고딕" panose="020B0503020000020004" pitchFamily="50" charset="-127"/>
                  <a:cs typeface="+mn-cs"/>
                  <a:sym typeface="Arial"/>
                </a:rPr>
                <a:t>사내</a:t>
              </a:r>
              <a:endParaRPr kumimoji="0" lang="en-US" sz="7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90" name="Text Box">
              <a:extLst>
                <a:ext uri="{FF2B5EF4-FFF2-40B4-BE49-F238E27FC236}">
                  <a16:creationId xmlns:a16="http://schemas.microsoft.com/office/drawing/2014/main" id="{AB264237-B8D2-4B57-886B-11EF49B72E89}"/>
                </a:ext>
              </a:extLst>
            </p:cNvPr>
            <p:cNvSpPr>
              <a:spLocks/>
            </p:cNvSpPr>
            <p:nvPr/>
          </p:nvSpPr>
          <p:spPr bwMode="auto">
            <a:xfrm>
              <a:off x="9025715" y="1651414"/>
              <a:ext cx="664615" cy="25099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700" b="1" i="0" u="none" strike="noStrike" kern="1200" cap="none" spc="0" normalizeH="0" baseline="0" noProof="0" dirty="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개인</a:t>
              </a:r>
              <a:endParaRPr kumimoji="0" lang="en-US" sz="700" b="1" i="0" u="none" strike="noStrike" kern="1200" cap="none" spc="0" normalizeH="0" baseline="0" noProof="0" dirty="0">
                <a:ln>
                  <a:noFill/>
                </a:ln>
                <a:solidFill>
                  <a:srgbClr val="FFFFFF"/>
                </a:solidFill>
                <a:effectLst/>
                <a:uLnTx/>
                <a:uFillTx/>
                <a:latin typeface="+mn-lt"/>
                <a:ea typeface="+mn-ea"/>
                <a:cs typeface="+mn-cs"/>
                <a:sym typeface="Arial"/>
              </a:endParaRPr>
            </a:p>
          </p:txBody>
        </p:sp>
      </p:grpSp>
      <p:grpSp>
        <p:nvGrpSpPr>
          <p:cNvPr id="991" name="그룹 990">
            <a:extLst>
              <a:ext uri="{FF2B5EF4-FFF2-40B4-BE49-F238E27FC236}">
                <a16:creationId xmlns:a16="http://schemas.microsoft.com/office/drawing/2014/main" id="{7CBAC422-AB89-4D03-AA49-48566B480AC0}"/>
              </a:ext>
            </a:extLst>
          </p:cNvPr>
          <p:cNvGrpSpPr/>
          <p:nvPr/>
        </p:nvGrpSpPr>
        <p:grpSpPr>
          <a:xfrm>
            <a:off x="3226359" y="1848572"/>
            <a:ext cx="831843" cy="253211"/>
            <a:chOff x="637436" y="2758665"/>
            <a:chExt cx="831843" cy="253211"/>
          </a:xfrm>
        </p:grpSpPr>
        <p:sp>
          <p:nvSpPr>
            <p:cNvPr id="992" name="직사각형 991">
              <a:extLst>
                <a:ext uri="{FF2B5EF4-FFF2-40B4-BE49-F238E27FC236}">
                  <a16:creationId xmlns:a16="http://schemas.microsoft.com/office/drawing/2014/main" id="{FF8F9F88-AB81-449F-A486-A0A212190053}"/>
                </a:ext>
              </a:extLst>
            </p:cNvPr>
            <p:cNvSpPr/>
            <p:nvPr/>
          </p:nvSpPr>
          <p:spPr>
            <a:xfrm>
              <a:off x="662648" y="2758665"/>
              <a:ext cx="806631"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프로젝트 </a:t>
              </a:r>
              <a:r>
                <a:rPr kumimoji="1" lang="en-US" altLang="ko-KR" sz="800" b="1" kern="1200" dirty="0">
                  <a:solidFill>
                    <a:srgbClr val="595959"/>
                  </a:solidFill>
                  <a:latin typeface="맑은 고딕"/>
                  <a:ea typeface="맑은 고딕" panose="020B0503020000020004" pitchFamily="50" charset="-127"/>
                </a:rPr>
                <a:t>A</a:t>
              </a:r>
              <a:r>
                <a:rPr kumimoji="1" lang="ko-KR" altLang="en-US" sz="800" b="1" kern="1200" dirty="0">
                  <a:solidFill>
                    <a:srgbClr val="595959"/>
                  </a:solidFill>
                  <a:latin typeface="맑은 고딕"/>
                  <a:ea typeface="맑은 고딕" panose="020B0503020000020004" pitchFamily="50" charset="-127"/>
                </a:rPr>
                <a:t>팀</a:t>
              </a:r>
            </a:p>
          </p:txBody>
        </p:sp>
        <p:sp>
          <p:nvSpPr>
            <p:cNvPr id="993"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E36AC5EE-767C-4429-914D-B5DAC9D9260B}"/>
                </a:ext>
              </a:extLst>
            </p:cNvPr>
            <p:cNvSpPr>
              <a:spLocks noChangeAspect="1"/>
            </p:cNvSpPr>
            <p:nvPr>
              <p:custDataLst>
                <p:tags r:id="rId5"/>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sp>
        <p:nvSpPr>
          <p:cNvPr id="994" name="Input Field">
            <a:extLst>
              <a:ext uri="{FF2B5EF4-FFF2-40B4-BE49-F238E27FC236}">
                <a16:creationId xmlns:a16="http://schemas.microsoft.com/office/drawing/2014/main" id="{B5EE3BFD-9BBE-4BCE-9BB7-62CEB1202954}"/>
              </a:ext>
            </a:extLst>
          </p:cNvPr>
          <p:cNvSpPr>
            <a:spLocks noChangeArrowheads="1"/>
          </p:cNvSpPr>
          <p:nvPr/>
        </p:nvSpPr>
        <p:spPr bwMode="auto">
          <a:xfrm>
            <a:off x="6645389"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삭제</a:t>
            </a:r>
            <a:endParaRPr lang="en-US" sz="900" b="1" dirty="0">
              <a:latin typeface="+mn-ea"/>
              <a:cs typeface="Segoe UI" panose="020B0502040204020203" pitchFamily="34" charset="0"/>
            </a:endParaRPr>
          </a:p>
        </p:txBody>
      </p:sp>
      <p:sp>
        <p:nvSpPr>
          <p:cNvPr id="995" name="Input Field">
            <a:extLst>
              <a:ext uri="{FF2B5EF4-FFF2-40B4-BE49-F238E27FC236}">
                <a16:creationId xmlns:a16="http://schemas.microsoft.com/office/drawing/2014/main" id="{E8D26982-8194-4EFE-8DC9-FBAC73D319AB}"/>
              </a:ext>
            </a:extLst>
          </p:cNvPr>
          <p:cNvSpPr>
            <a:spLocks noChangeArrowheads="1"/>
          </p:cNvSpPr>
          <p:nvPr/>
        </p:nvSpPr>
        <p:spPr bwMode="auto">
          <a:xfrm>
            <a:off x="7523456" y="6265036"/>
            <a:ext cx="828000" cy="216000"/>
          </a:xfrm>
          <a:prstGeom prst="rect">
            <a:avLst/>
          </a:prstGeom>
          <a:solidFill>
            <a:srgbClr val="7F7F7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solidFill>
                  <a:schemeClr val="bg1"/>
                </a:solidFill>
                <a:latin typeface="+mn-ea"/>
                <a:cs typeface="Segoe UI" panose="020B0502040204020203" pitchFamily="34" charset="0"/>
              </a:rPr>
              <a:t>신규 등록</a:t>
            </a:r>
            <a:endParaRPr lang="en-US" altLang="ko-KR" sz="900" b="1" dirty="0">
              <a:solidFill>
                <a:schemeClr val="bg1"/>
              </a:solidFill>
              <a:latin typeface="+mn-ea"/>
              <a:cs typeface="Segoe UI" panose="020B0502040204020203" pitchFamily="34" charset="0"/>
            </a:endParaRPr>
          </a:p>
        </p:txBody>
      </p:sp>
      <p:sp>
        <p:nvSpPr>
          <p:cNvPr id="1240" name="Input Field">
            <a:extLst>
              <a:ext uri="{FF2B5EF4-FFF2-40B4-BE49-F238E27FC236}">
                <a16:creationId xmlns:a16="http://schemas.microsoft.com/office/drawing/2014/main" id="{1251E97E-738D-42DA-82E3-E65C5EDDA222}"/>
              </a:ext>
            </a:extLst>
          </p:cNvPr>
          <p:cNvSpPr>
            <a:spLocks noChangeArrowheads="1"/>
          </p:cNvSpPr>
          <p:nvPr/>
        </p:nvSpPr>
        <p:spPr bwMode="auto">
          <a:xfrm>
            <a:off x="5767322" y="6265036"/>
            <a:ext cx="828000" cy="216000"/>
          </a:xfrm>
          <a:prstGeom prst="rect">
            <a:avLst/>
          </a:prstGeom>
          <a:solidFill>
            <a:srgbClr val="FFFFFF"/>
          </a:solidFill>
          <a:ln w="6350" cap="flat">
            <a:solidFill>
              <a:schemeClr val="bg1">
                <a:lumMod val="85000"/>
              </a:schemeClr>
            </a:solidFill>
            <a:prstDash val="solid"/>
            <a:miter lim="800000"/>
            <a:headEnd/>
            <a:tailEnd/>
          </a:ln>
        </p:spPr>
        <p:txBody>
          <a:bodyPr vert="horz" wrap="square" lIns="54864" tIns="0" rIns="54000" bIns="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ko-KR" altLang="en-US" sz="900" b="1" dirty="0">
                <a:latin typeface="+mn-ea"/>
                <a:cs typeface="Segoe UI" panose="020B0502040204020203" pitchFamily="34" charset="0"/>
              </a:rPr>
              <a:t>그룹이동</a:t>
            </a:r>
            <a:endParaRPr lang="en-US" sz="900" b="1" dirty="0">
              <a:latin typeface="+mn-ea"/>
              <a:cs typeface="Segoe UI" panose="020B0502040204020203" pitchFamily="34" charset="0"/>
            </a:endParaRPr>
          </a:p>
        </p:txBody>
      </p:sp>
      <p:sp>
        <p:nvSpPr>
          <p:cNvPr id="1242" name="사각형: 둥근 모서리 1241">
            <a:extLst>
              <a:ext uri="{FF2B5EF4-FFF2-40B4-BE49-F238E27FC236}">
                <a16:creationId xmlns:a16="http://schemas.microsoft.com/office/drawing/2014/main" id="{1C95190A-6566-48D0-B423-C6071D7B534F}"/>
              </a:ext>
            </a:extLst>
          </p:cNvPr>
          <p:cNvSpPr/>
          <p:nvPr/>
        </p:nvSpPr>
        <p:spPr>
          <a:xfrm>
            <a:off x="4548107" y="6260783"/>
            <a:ext cx="1169148" cy="235615"/>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ko-KR" altLang="en-US" sz="1000" kern="1200" dirty="0">
                <a:solidFill>
                  <a:srgbClr val="464646"/>
                </a:solidFill>
                <a:latin typeface="맑은 고딕"/>
                <a:ea typeface="맑은 고딕" panose="020B0503020000020004" pitchFamily="50" charset="-127"/>
              </a:rPr>
              <a:t>그룹 </a:t>
            </a:r>
            <a:r>
              <a:rPr kumimoji="1" lang="en-US" altLang="ko-KR" sz="1000" kern="1200" dirty="0">
                <a:solidFill>
                  <a:srgbClr val="464646"/>
                </a:solidFill>
                <a:latin typeface="맑은 고딕"/>
                <a:ea typeface="맑은 고딕" panose="020B0503020000020004" pitchFamily="50" charset="-127"/>
              </a:rPr>
              <a:t>1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sp>
        <p:nvSpPr>
          <p:cNvPr id="1243" name="자유형: 도형 1242">
            <a:extLst>
              <a:ext uri="{FF2B5EF4-FFF2-40B4-BE49-F238E27FC236}">
                <a16:creationId xmlns:a16="http://schemas.microsoft.com/office/drawing/2014/main" id="{A980D421-AC0E-4E97-A2DD-BC409935B208}"/>
              </a:ext>
            </a:extLst>
          </p:cNvPr>
          <p:cNvSpPr/>
          <p:nvPr/>
        </p:nvSpPr>
        <p:spPr>
          <a:xfrm>
            <a:off x="3296019" y="170794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244" name="자유형: 도형 1243">
            <a:extLst>
              <a:ext uri="{FF2B5EF4-FFF2-40B4-BE49-F238E27FC236}">
                <a16:creationId xmlns:a16="http://schemas.microsoft.com/office/drawing/2014/main" id="{D0EE1E57-C090-4526-804B-3CC5BCCB461F}"/>
              </a:ext>
            </a:extLst>
          </p:cNvPr>
          <p:cNvSpPr/>
          <p:nvPr/>
        </p:nvSpPr>
        <p:spPr>
          <a:xfrm>
            <a:off x="3322222" y="174588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245" name="TextBox 1244">
            <a:extLst>
              <a:ext uri="{FF2B5EF4-FFF2-40B4-BE49-F238E27FC236}">
                <a16:creationId xmlns:a16="http://schemas.microsoft.com/office/drawing/2014/main" id="{6B1EA5C1-7104-4B1F-B166-B56C3D5A5779}"/>
              </a:ext>
            </a:extLst>
          </p:cNvPr>
          <p:cNvSpPr txBox="1"/>
          <p:nvPr/>
        </p:nvSpPr>
        <p:spPr>
          <a:xfrm>
            <a:off x="3854397" y="1680206"/>
            <a:ext cx="441146" cy="246221"/>
          </a:xfrm>
          <a:prstGeom prst="rect">
            <a:avLst/>
          </a:prstGeom>
          <a:noFill/>
        </p:spPr>
        <p:txBody>
          <a:bodyPr wrap="none" rtlCol="0">
            <a:spAutoFit/>
          </a:bodyPr>
          <a:lstStyle/>
          <a:p>
            <a:r>
              <a:rPr lang="ko-KR" altLang="en-US" sz="1000" b="1" dirty="0"/>
              <a:t>상태</a:t>
            </a:r>
          </a:p>
        </p:txBody>
      </p:sp>
      <p:sp>
        <p:nvSpPr>
          <p:cNvPr id="1246" name="TextBox 1245">
            <a:extLst>
              <a:ext uri="{FF2B5EF4-FFF2-40B4-BE49-F238E27FC236}">
                <a16:creationId xmlns:a16="http://schemas.microsoft.com/office/drawing/2014/main" id="{CADB539D-D5B5-41E2-8D3D-69094ABB7783}"/>
              </a:ext>
            </a:extLst>
          </p:cNvPr>
          <p:cNvSpPr txBox="1"/>
          <p:nvPr/>
        </p:nvSpPr>
        <p:spPr>
          <a:xfrm>
            <a:off x="4531569" y="1689388"/>
            <a:ext cx="441146" cy="246221"/>
          </a:xfrm>
          <a:prstGeom prst="rect">
            <a:avLst/>
          </a:prstGeom>
          <a:noFill/>
        </p:spPr>
        <p:txBody>
          <a:bodyPr wrap="none" rtlCol="0">
            <a:spAutoFit/>
          </a:bodyPr>
          <a:lstStyle/>
          <a:p>
            <a:r>
              <a:rPr lang="ko-KR" altLang="en-US" sz="1000" b="1"/>
              <a:t>이름</a:t>
            </a:r>
            <a:endParaRPr lang="ko-KR" altLang="en-US" sz="1000" b="1" dirty="0"/>
          </a:p>
        </p:txBody>
      </p:sp>
      <p:sp>
        <p:nvSpPr>
          <p:cNvPr id="1247" name="TextBox 1246">
            <a:extLst>
              <a:ext uri="{FF2B5EF4-FFF2-40B4-BE49-F238E27FC236}">
                <a16:creationId xmlns:a16="http://schemas.microsoft.com/office/drawing/2014/main" id="{793162F2-D5E5-4908-A29E-7F8AA08D42C9}"/>
              </a:ext>
            </a:extLst>
          </p:cNvPr>
          <p:cNvSpPr txBox="1"/>
          <p:nvPr/>
        </p:nvSpPr>
        <p:spPr>
          <a:xfrm>
            <a:off x="5503376" y="1707942"/>
            <a:ext cx="569388" cy="246221"/>
          </a:xfrm>
          <a:prstGeom prst="rect">
            <a:avLst/>
          </a:prstGeom>
          <a:noFill/>
        </p:spPr>
        <p:txBody>
          <a:bodyPr wrap="none" rtlCol="0">
            <a:spAutoFit/>
          </a:bodyPr>
          <a:lstStyle/>
          <a:p>
            <a:pPr algn="ctr"/>
            <a:r>
              <a:rPr lang="ko-KR" altLang="en-US" sz="1000" b="1"/>
              <a:t>연락처</a:t>
            </a:r>
            <a:endParaRPr lang="ko-KR" altLang="en-US" sz="1000" b="1" dirty="0"/>
          </a:p>
        </p:txBody>
      </p:sp>
      <p:sp>
        <p:nvSpPr>
          <p:cNvPr id="1248" name="TextBox 1247">
            <a:extLst>
              <a:ext uri="{FF2B5EF4-FFF2-40B4-BE49-F238E27FC236}">
                <a16:creationId xmlns:a16="http://schemas.microsoft.com/office/drawing/2014/main" id="{9084C9C8-9F37-49BC-BE15-402F7B1684E3}"/>
              </a:ext>
            </a:extLst>
          </p:cNvPr>
          <p:cNvSpPr txBox="1"/>
          <p:nvPr/>
        </p:nvSpPr>
        <p:spPr>
          <a:xfrm>
            <a:off x="6541598" y="1701843"/>
            <a:ext cx="1827780" cy="246221"/>
          </a:xfrm>
          <a:prstGeom prst="rect">
            <a:avLst/>
          </a:prstGeom>
          <a:noFill/>
        </p:spPr>
        <p:txBody>
          <a:bodyPr wrap="square" rtlCol="0">
            <a:spAutoFit/>
          </a:bodyPr>
          <a:lstStyle/>
          <a:p>
            <a:pPr algn="ctr"/>
            <a:r>
              <a:rPr lang="ko-KR" altLang="en-US" sz="1000" b="1" dirty="0" err="1"/>
              <a:t>퀵메뉴</a:t>
            </a:r>
            <a:endParaRPr lang="ko-KR" altLang="en-US" sz="1000" b="1" dirty="0"/>
          </a:p>
        </p:txBody>
      </p:sp>
      <p:sp>
        <p:nvSpPr>
          <p:cNvPr id="9" name="Text Box">
            <a:extLst>
              <a:ext uri="{FF2B5EF4-FFF2-40B4-BE49-F238E27FC236}">
                <a16:creationId xmlns:a16="http://schemas.microsoft.com/office/drawing/2014/main" id="{62E20093-26E6-485E-B5B4-E7F0A4E52E92}"/>
              </a:ext>
            </a:extLst>
          </p:cNvPr>
          <p:cNvSpPr>
            <a:spLocks/>
          </p:cNvSpPr>
          <p:nvPr/>
        </p:nvSpPr>
        <p:spPr bwMode="auto">
          <a:xfrm>
            <a:off x="3202256" y="6207380"/>
            <a:ext cx="811019" cy="246221"/>
          </a:xfrm>
          <a:prstGeom prst="roundRect">
            <a:avLst>
              <a:gd name="adj" fmla="val 41577"/>
            </a:avLst>
          </a:prstGeom>
          <a:solidFill>
            <a:srgbClr val="E6097F"/>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000" b="1" i="0" u="none" strike="noStrike" kern="1200" cap="none" spc="0" normalizeH="0" baseline="0" noProof="0">
                <a:ln>
                  <a:noFill/>
                </a:ln>
                <a:solidFill>
                  <a:srgbClr val="FFFFFF"/>
                </a:solidFill>
                <a:effectLst/>
                <a:uLnTx/>
                <a:uFillTx/>
                <a:latin typeface="맑은 고딕" panose="020B0503020000020004" pitchFamily="50" charset="-127"/>
                <a:ea typeface="맑은 고딕" panose="020B0503020000020004" pitchFamily="50" charset="-127"/>
                <a:cs typeface="+mn-cs"/>
                <a:sym typeface="Arial"/>
              </a:rPr>
              <a:t>회의참석</a:t>
            </a:r>
            <a:endParaRPr kumimoji="0" lang="en-US" sz="1000" b="1" i="0" u="none" strike="noStrike" kern="1200" cap="none" spc="0" normalizeH="0" baseline="0" noProof="0" dirty="0">
              <a:ln>
                <a:noFill/>
              </a:ln>
              <a:solidFill>
                <a:srgbClr val="FFFFFF"/>
              </a:solidFill>
              <a:effectLst/>
              <a:uLnTx/>
              <a:uFillTx/>
              <a:latin typeface="+mn-lt"/>
              <a:ea typeface="+mn-ea"/>
              <a:cs typeface="+mn-cs"/>
              <a:sym typeface="Arial"/>
            </a:endParaRPr>
          </a:p>
        </p:txBody>
      </p:sp>
      <p:sp>
        <p:nvSpPr>
          <p:cNvPr id="125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71D89B2-2182-4100-AB57-F20919F4EB95}"/>
              </a:ext>
            </a:extLst>
          </p:cNvPr>
          <p:cNvSpPr/>
          <p:nvPr>
            <p:custDataLst>
              <p:tags r:id="rId3"/>
            </p:custDataLst>
          </p:nvPr>
        </p:nvSpPr>
        <p:spPr>
          <a:xfrm>
            <a:off x="222851" y="1067607"/>
            <a:ext cx="2784290" cy="2863676"/>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1251" name="그룹 1250">
            <a:extLst>
              <a:ext uri="{FF2B5EF4-FFF2-40B4-BE49-F238E27FC236}">
                <a16:creationId xmlns:a16="http://schemas.microsoft.com/office/drawing/2014/main" id="{9FA1E15D-BAFA-434E-9BD1-BF661A67812A}"/>
              </a:ext>
            </a:extLst>
          </p:cNvPr>
          <p:cNvGrpSpPr/>
          <p:nvPr/>
        </p:nvGrpSpPr>
        <p:grpSpPr>
          <a:xfrm>
            <a:off x="246174" y="779151"/>
            <a:ext cx="1208677" cy="180663"/>
            <a:chOff x="1299057" y="824332"/>
            <a:chExt cx="1208677" cy="180663"/>
          </a:xfrm>
        </p:grpSpPr>
        <p:sp>
          <p:nvSpPr>
            <p:cNvPr id="1252" name="Series Label">
              <a:extLst>
                <a:ext uri="{FF2B5EF4-FFF2-40B4-BE49-F238E27FC236}">
                  <a16:creationId xmlns:a16="http://schemas.microsoft.com/office/drawing/2014/main" id="{17AF69FB-1369-4051-87E7-AE894C2CB746}"/>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1253" name="Series Color">
              <a:extLst>
                <a:ext uri="{FF2B5EF4-FFF2-40B4-BE49-F238E27FC236}">
                  <a16:creationId xmlns:a16="http://schemas.microsoft.com/office/drawing/2014/main" id="{5F9E25FB-5E6C-4F39-A134-7495B3F0F75C}"/>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1254" name="Series Label">
              <a:extLst>
                <a:ext uri="{FF2B5EF4-FFF2-40B4-BE49-F238E27FC236}">
                  <a16:creationId xmlns:a16="http://schemas.microsoft.com/office/drawing/2014/main" id="{C3EAD955-BCB5-4179-A8EF-067A87D6A30D}"/>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1255" name="Series Color">
              <a:extLst>
                <a:ext uri="{FF2B5EF4-FFF2-40B4-BE49-F238E27FC236}">
                  <a16:creationId xmlns:a16="http://schemas.microsoft.com/office/drawing/2014/main" id="{C9833AD0-F3CE-4E01-AB3B-01071D3150B5}"/>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1256" name="사각형: 둥근 모서리 1255">
            <a:extLst>
              <a:ext uri="{FF2B5EF4-FFF2-40B4-BE49-F238E27FC236}">
                <a16:creationId xmlns:a16="http://schemas.microsoft.com/office/drawing/2014/main" id="{2A1D59AF-D555-4AD6-9FA6-B424524BBD62}"/>
              </a:ext>
            </a:extLst>
          </p:cNvPr>
          <p:cNvSpPr/>
          <p:nvPr/>
        </p:nvSpPr>
        <p:spPr>
          <a:xfrm>
            <a:off x="2197025"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grpSp>
        <p:nvGrpSpPr>
          <p:cNvPr id="13" name="그룹 12">
            <a:extLst>
              <a:ext uri="{FF2B5EF4-FFF2-40B4-BE49-F238E27FC236}">
                <a16:creationId xmlns:a16="http://schemas.microsoft.com/office/drawing/2014/main" id="{1F6F444C-C9F4-43CC-8329-43BBC9A24830}"/>
              </a:ext>
            </a:extLst>
          </p:cNvPr>
          <p:cNvGrpSpPr/>
          <p:nvPr/>
        </p:nvGrpSpPr>
        <p:grpSpPr>
          <a:xfrm>
            <a:off x="3191958" y="2086308"/>
            <a:ext cx="5165826" cy="453092"/>
            <a:chOff x="3191958" y="2086308"/>
            <a:chExt cx="5165826" cy="453092"/>
          </a:xfrm>
        </p:grpSpPr>
        <p:grpSp>
          <p:nvGrpSpPr>
            <p:cNvPr id="996" name="그룹 995">
              <a:extLst>
                <a:ext uri="{FF2B5EF4-FFF2-40B4-BE49-F238E27FC236}">
                  <a16:creationId xmlns:a16="http://schemas.microsoft.com/office/drawing/2014/main" id="{DF9448C6-7C13-4197-A64C-2726BE0EEAD7}"/>
                </a:ext>
              </a:extLst>
            </p:cNvPr>
            <p:cNvGrpSpPr/>
            <p:nvPr/>
          </p:nvGrpSpPr>
          <p:grpSpPr>
            <a:xfrm>
              <a:off x="3191958" y="2086308"/>
              <a:ext cx="5165826" cy="453092"/>
              <a:chOff x="3191958" y="1868194"/>
              <a:chExt cx="5165826" cy="453092"/>
            </a:xfrm>
          </p:grpSpPr>
          <p:sp>
            <p:nvSpPr>
              <p:cNvPr id="997" name="Text Box">
                <a:extLst>
                  <a:ext uri="{FF2B5EF4-FFF2-40B4-BE49-F238E27FC236}">
                    <a16:creationId xmlns:a16="http://schemas.microsoft.com/office/drawing/2014/main" id="{A6BD832F-8BD0-48A2-9EF1-7451BFB2456E}"/>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998" name="직사각형 997">
                <a:extLst>
                  <a:ext uri="{FF2B5EF4-FFF2-40B4-BE49-F238E27FC236}">
                    <a16:creationId xmlns:a16="http://schemas.microsoft.com/office/drawing/2014/main" id="{0200027C-B6A7-4B8A-B756-C9A019474FB8}"/>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999" name="그룹 998">
                <a:extLst>
                  <a:ext uri="{FF2B5EF4-FFF2-40B4-BE49-F238E27FC236}">
                    <a16:creationId xmlns:a16="http://schemas.microsoft.com/office/drawing/2014/main" id="{A0237B68-8066-4676-890E-5121C16DB1D0}"/>
                  </a:ext>
                </a:extLst>
              </p:cNvPr>
              <p:cNvGrpSpPr/>
              <p:nvPr/>
            </p:nvGrpSpPr>
            <p:grpSpPr>
              <a:xfrm>
                <a:off x="3311238" y="1971630"/>
                <a:ext cx="502229" cy="246221"/>
                <a:chOff x="4392611" y="1907356"/>
                <a:chExt cx="502229" cy="246221"/>
              </a:xfrm>
            </p:grpSpPr>
            <p:sp>
              <p:nvSpPr>
                <p:cNvPr id="1026" name="직사각형 1025">
                  <a:extLst>
                    <a:ext uri="{FF2B5EF4-FFF2-40B4-BE49-F238E27FC236}">
                      <a16:creationId xmlns:a16="http://schemas.microsoft.com/office/drawing/2014/main" id="{15498823-E6A1-4836-8792-CA1BEEB6AE4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027" name="그룹 1026">
                  <a:extLst>
                    <a:ext uri="{FF2B5EF4-FFF2-40B4-BE49-F238E27FC236}">
                      <a16:creationId xmlns:a16="http://schemas.microsoft.com/office/drawing/2014/main" id="{41EC3A9E-C901-4772-8EE3-E355F2D941FE}"/>
                    </a:ext>
                  </a:extLst>
                </p:cNvPr>
                <p:cNvGrpSpPr/>
                <p:nvPr/>
              </p:nvGrpSpPr>
              <p:grpSpPr>
                <a:xfrm>
                  <a:off x="4392611" y="1954866"/>
                  <a:ext cx="151200" cy="151200"/>
                  <a:chOff x="4392611" y="1954866"/>
                  <a:chExt cx="151200" cy="151200"/>
                </a:xfrm>
              </p:grpSpPr>
              <p:sp>
                <p:nvSpPr>
                  <p:cNvPr id="1028" name="자유형: 도형 1027">
                    <a:extLst>
                      <a:ext uri="{FF2B5EF4-FFF2-40B4-BE49-F238E27FC236}">
                        <a16:creationId xmlns:a16="http://schemas.microsoft.com/office/drawing/2014/main" id="{E5647C03-94BD-49C6-935E-086B20564976}"/>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029" name="자유형: 도형 1028">
                    <a:extLst>
                      <a:ext uri="{FF2B5EF4-FFF2-40B4-BE49-F238E27FC236}">
                        <a16:creationId xmlns:a16="http://schemas.microsoft.com/office/drawing/2014/main" id="{2F4E2567-7201-4DD9-9C95-6AF732751500}"/>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000" name="그래픽 999" descr="별">
                <a:extLst>
                  <a:ext uri="{FF2B5EF4-FFF2-40B4-BE49-F238E27FC236}">
                    <a16:creationId xmlns:a16="http://schemas.microsoft.com/office/drawing/2014/main" id="{5E02862E-6678-4D80-8DFD-070310A3139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001" name="그룹 1000">
                <a:extLst>
                  <a:ext uri="{FF2B5EF4-FFF2-40B4-BE49-F238E27FC236}">
                    <a16:creationId xmlns:a16="http://schemas.microsoft.com/office/drawing/2014/main" id="{EF384EF9-685D-409A-823F-D05214839F47}"/>
                  </a:ext>
                </a:extLst>
              </p:cNvPr>
              <p:cNvGrpSpPr/>
              <p:nvPr/>
            </p:nvGrpSpPr>
            <p:grpSpPr>
              <a:xfrm>
                <a:off x="4147245" y="2004146"/>
                <a:ext cx="171825" cy="171825"/>
                <a:chOff x="9882231" y="5758893"/>
                <a:chExt cx="914400" cy="914400"/>
              </a:xfrm>
            </p:grpSpPr>
            <p:sp>
              <p:nvSpPr>
                <p:cNvPr id="1024" name="타원 1023">
                  <a:extLst>
                    <a:ext uri="{FF2B5EF4-FFF2-40B4-BE49-F238E27FC236}">
                      <a16:creationId xmlns:a16="http://schemas.microsoft.com/office/drawing/2014/main" id="{EA0E2E9D-1E6A-42A8-A870-7CAD3EA00AE3}"/>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025" name="직선 연결선 1024">
                  <a:extLst>
                    <a:ext uri="{FF2B5EF4-FFF2-40B4-BE49-F238E27FC236}">
                      <a16:creationId xmlns:a16="http://schemas.microsoft.com/office/drawing/2014/main" id="{58DBEA4C-E298-41FA-8682-3A53ED25877B}"/>
                    </a:ext>
                  </a:extLst>
                </p:cNvPr>
                <p:cNvCxnSpPr>
                  <a:stCxn id="1024" idx="7"/>
                  <a:endCxn id="1024"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002" name="그룹 1001">
                <a:extLst>
                  <a:ext uri="{FF2B5EF4-FFF2-40B4-BE49-F238E27FC236}">
                    <a16:creationId xmlns:a16="http://schemas.microsoft.com/office/drawing/2014/main" id="{77D0243B-4C31-4DD6-8610-349DC1964611}"/>
                  </a:ext>
                </a:extLst>
              </p:cNvPr>
              <p:cNvGrpSpPr/>
              <p:nvPr/>
            </p:nvGrpSpPr>
            <p:grpSpPr>
              <a:xfrm>
                <a:off x="6734434" y="1947940"/>
                <a:ext cx="1558869" cy="293602"/>
                <a:chOff x="9062958" y="6075424"/>
                <a:chExt cx="1558869" cy="293602"/>
              </a:xfrm>
            </p:grpSpPr>
            <p:grpSp>
              <p:nvGrpSpPr>
                <p:cNvPr id="1004" name="그룹 1003">
                  <a:extLst>
                    <a:ext uri="{FF2B5EF4-FFF2-40B4-BE49-F238E27FC236}">
                      <a16:creationId xmlns:a16="http://schemas.microsoft.com/office/drawing/2014/main" id="{B19CB90E-0FDB-49CC-891D-5389F5746500}"/>
                    </a:ext>
                  </a:extLst>
                </p:cNvPr>
                <p:cNvGrpSpPr/>
                <p:nvPr/>
              </p:nvGrpSpPr>
              <p:grpSpPr>
                <a:xfrm>
                  <a:off x="10002348" y="6075424"/>
                  <a:ext cx="281917" cy="285412"/>
                  <a:chOff x="6284958" y="3632365"/>
                  <a:chExt cx="513408" cy="513408"/>
                </a:xfrm>
              </p:grpSpPr>
              <p:sp>
                <p:nvSpPr>
                  <p:cNvPr id="1022" name="Oval">
                    <a:extLst>
                      <a:ext uri="{FF2B5EF4-FFF2-40B4-BE49-F238E27FC236}">
                        <a16:creationId xmlns:a16="http://schemas.microsoft.com/office/drawing/2014/main" id="{5CF51BC2-A775-4222-B4F6-162FA523FC3B}"/>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23" name="Create">
                    <a:extLst>
                      <a:ext uri="{FF2B5EF4-FFF2-40B4-BE49-F238E27FC236}">
                        <a16:creationId xmlns:a16="http://schemas.microsoft.com/office/drawing/2014/main" id="{5A296F2C-F2D4-44E9-BB86-F703E7E71588}"/>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005" name="그룹 1004">
                  <a:extLst>
                    <a:ext uri="{FF2B5EF4-FFF2-40B4-BE49-F238E27FC236}">
                      <a16:creationId xmlns:a16="http://schemas.microsoft.com/office/drawing/2014/main" id="{9C6CC68A-2593-4148-BE74-09BA6EE5B77C}"/>
                    </a:ext>
                  </a:extLst>
                </p:cNvPr>
                <p:cNvGrpSpPr/>
                <p:nvPr/>
              </p:nvGrpSpPr>
              <p:grpSpPr>
                <a:xfrm>
                  <a:off x="9324295" y="6080575"/>
                  <a:ext cx="622409" cy="288451"/>
                  <a:chOff x="6013302" y="4512210"/>
                  <a:chExt cx="1078378" cy="493647"/>
                </a:xfrm>
              </p:grpSpPr>
              <p:sp>
                <p:nvSpPr>
                  <p:cNvPr id="1020" name="Oval">
                    <a:extLst>
                      <a:ext uri="{FF2B5EF4-FFF2-40B4-BE49-F238E27FC236}">
                        <a16:creationId xmlns:a16="http://schemas.microsoft.com/office/drawing/2014/main" id="{26EA6FF7-334C-4C11-8461-026BE01666D4}"/>
                      </a:ext>
                    </a:extLst>
                  </p:cNvPr>
                  <p:cNvSpPr/>
                  <p:nvPr/>
                </p:nvSpPr>
                <p:spPr>
                  <a:xfrm>
                    <a:off x="6603234" y="4517411"/>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021" name="Freeform 130">
                    <a:extLst>
                      <a:ext uri="{FF2B5EF4-FFF2-40B4-BE49-F238E27FC236}">
                        <a16:creationId xmlns:a16="http://schemas.microsoft.com/office/drawing/2014/main" id="{E47E0A35-2BE1-48D9-BFAD-E945309323E1}"/>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333" name="Oval">
                    <a:extLst>
                      <a:ext uri="{FF2B5EF4-FFF2-40B4-BE49-F238E27FC236}">
                        <a16:creationId xmlns:a16="http://schemas.microsoft.com/office/drawing/2014/main" id="{7BE5F862-0927-4E42-B160-963E2C447829}"/>
                      </a:ext>
                    </a:extLst>
                  </p:cNvPr>
                  <p:cNvSpPr/>
                  <p:nvPr/>
                </p:nvSpPr>
                <p:spPr>
                  <a:xfrm>
                    <a:off x="6013302" y="4512210"/>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sp>
              <p:nvSpPr>
                <p:cNvPr id="1019" name="Phone">
                  <a:extLst>
                    <a:ext uri="{FF2B5EF4-FFF2-40B4-BE49-F238E27FC236}">
                      <a16:creationId xmlns:a16="http://schemas.microsoft.com/office/drawing/2014/main" id="{32E37377-BBFA-4228-B93B-A49B1FD6110D}"/>
                    </a:ext>
                  </a:extLst>
                </p:cNvPr>
                <p:cNvSpPr>
                  <a:spLocks noChangeAspect="1" noEditPoints="1"/>
                </p:cNvSpPr>
                <p:nvPr/>
              </p:nvSpPr>
              <p:spPr bwMode="auto">
                <a:xfrm>
                  <a:off x="9062958" y="616111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1008" name="그룹 1007">
                  <a:extLst>
                    <a:ext uri="{FF2B5EF4-FFF2-40B4-BE49-F238E27FC236}">
                      <a16:creationId xmlns:a16="http://schemas.microsoft.com/office/drawing/2014/main" id="{FB2DD370-CB90-4382-B256-066961A4888F}"/>
                    </a:ext>
                  </a:extLst>
                </p:cNvPr>
                <p:cNvGrpSpPr/>
                <p:nvPr/>
              </p:nvGrpSpPr>
              <p:grpSpPr>
                <a:xfrm>
                  <a:off x="10339910" y="6075424"/>
                  <a:ext cx="281917" cy="285412"/>
                  <a:chOff x="8097032" y="4517407"/>
                  <a:chExt cx="488446" cy="488446"/>
                </a:xfrm>
              </p:grpSpPr>
              <p:sp>
                <p:nvSpPr>
                  <p:cNvPr id="1010" name="Oval">
                    <a:extLst>
                      <a:ext uri="{FF2B5EF4-FFF2-40B4-BE49-F238E27FC236}">
                        <a16:creationId xmlns:a16="http://schemas.microsoft.com/office/drawing/2014/main" id="{60B9D64B-0453-456C-B273-C3371C81844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011" name="그룹 1010">
                    <a:extLst>
                      <a:ext uri="{FF2B5EF4-FFF2-40B4-BE49-F238E27FC236}">
                        <a16:creationId xmlns:a16="http://schemas.microsoft.com/office/drawing/2014/main" id="{76582759-472B-46B9-8E69-2FCE04575902}"/>
                      </a:ext>
                    </a:extLst>
                  </p:cNvPr>
                  <p:cNvGrpSpPr/>
                  <p:nvPr/>
                </p:nvGrpSpPr>
                <p:grpSpPr>
                  <a:xfrm>
                    <a:off x="8206228" y="4636944"/>
                    <a:ext cx="270054" cy="295513"/>
                    <a:chOff x="8195379" y="4636944"/>
                    <a:chExt cx="270054" cy="295513"/>
                  </a:xfrm>
                </p:grpSpPr>
                <p:grpSp>
                  <p:nvGrpSpPr>
                    <p:cNvPr id="1012" name="그룹 1011">
                      <a:extLst>
                        <a:ext uri="{FF2B5EF4-FFF2-40B4-BE49-F238E27FC236}">
                          <a16:creationId xmlns:a16="http://schemas.microsoft.com/office/drawing/2014/main" id="{A294E941-8126-43C4-8990-C61E3C2D94F6}"/>
                        </a:ext>
                      </a:extLst>
                    </p:cNvPr>
                    <p:cNvGrpSpPr/>
                    <p:nvPr/>
                  </p:nvGrpSpPr>
                  <p:grpSpPr>
                    <a:xfrm>
                      <a:off x="8195379" y="4636944"/>
                      <a:ext cx="217562" cy="249372"/>
                      <a:chOff x="7971802" y="-2010646"/>
                      <a:chExt cx="1254159" cy="1437547"/>
                    </a:xfrm>
                    <a:noFill/>
                  </p:grpSpPr>
                  <p:sp>
                    <p:nvSpPr>
                      <p:cNvPr id="1016" name="자유형: 도형 1015">
                        <a:extLst>
                          <a:ext uri="{FF2B5EF4-FFF2-40B4-BE49-F238E27FC236}">
                            <a16:creationId xmlns:a16="http://schemas.microsoft.com/office/drawing/2014/main" id="{BF651BF8-4168-4D0B-985B-FB8C8CDB200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017" name="자유형: 도형 1016">
                        <a:extLst>
                          <a:ext uri="{FF2B5EF4-FFF2-40B4-BE49-F238E27FC236}">
                            <a16:creationId xmlns:a16="http://schemas.microsoft.com/office/drawing/2014/main" id="{79209D7C-386B-429C-A8AF-DFEB8133006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013" name="그룹 1012">
                      <a:extLst>
                        <a:ext uri="{FF2B5EF4-FFF2-40B4-BE49-F238E27FC236}">
                          <a16:creationId xmlns:a16="http://schemas.microsoft.com/office/drawing/2014/main" id="{2A68EB9F-594A-44AD-B325-AC9C9038B156}"/>
                        </a:ext>
                      </a:extLst>
                    </p:cNvPr>
                    <p:cNvGrpSpPr/>
                    <p:nvPr/>
                  </p:nvGrpSpPr>
                  <p:grpSpPr>
                    <a:xfrm>
                      <a:off x="8360451" y="4827475"/>
                      <a:ext cx="104982" cy="104982"/>
                      <a:chOff x="8382149" y="4833825"/>
                      <a:chExt cx="104982" cy="104982"/>
                    </a:xfrm>
                  </p:grpSpPr>
                  <p:sp>
                    <p:nvSpPr>
                      <p:cNvPr id="1014" name="Oval">
                        <a:extLst>
                          <a:ext uri="{FF2B5EF4-FFF2-40B4-BE49-F238E27FC236}">
                            <a16:creationId xmlns:a16="http://schemas.microsoft.com/office/drawing/2014/main" id="{59646DDA-C12D-4042-882B-A692F88BEEE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015" name="그래픽 1014" descr="닫기">
                        <a:extLst>
                          <a:ext uri="{FF2B5EF4-FFF2-40B4-BE49-F238E27FC236}">
                            <a16:creationId xmlns:a16="http://schemas.microsoft.com/office/drawing/2014/main" id="{211EF8BD-3C7E-4455-9C8A-218923F099B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003" name="사각형: 둥근 모서리 1002">
                <a:extLst>
                  <a:ext uri="{FF2B5EF4-FFF2-40B4-BE49-F238E27FC236}">
                    <a16:creationId xmlns:a16="http://schemas.microsoft.com/office/drawing/2014/main" id="{3153F744-EE74-4F36-AA90-E156879860CB}"/>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pic>
          <p:nvPicPr>
            <p:cNvPr id="11" name="그래픽 10" descr="뒤로">
              <a:extLst>
                <a:ext uri="{FF2B5EF4-FFF2-40B4-BE49-F238E27FC236}">
                  <a16:creationId xmlns:a16="http://schemas.microsoft.com/office/drawing/2014/main" id="{4520B069-EE87-4D82-96A2-416E3DCC9638}"/>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6988282" y="2168329"/>
              <a:ext cx="285800" cy="285800"/>
            </a:xfrm>
            <a:prstGeom prst="rect">
              <a:avLst/>
            </a:prstGeom>
          </p:spPr>
        </p:pic>
      </p:grpSp>
      <p:grpSp>
        <p:nvGrpSpPr>
          <p:cNvPr id="1336" name="그룹 1335">
            <a:extLst>
              <a:ext uri="{FF2B5EF4-FFF2-40B4-BE49-F238E27FC236}">
                <a16:creationId xmlns:a16="http://schemas.microsoft.com/office/drawing/2014/main" id="{FFF734D7-CAD4-4961-9E9A-C38CC553B583}"/>
              </a:ext>
            </a:extLst>
          </p:cNvPr>
          <p:cNvGrpSpPr/>
          <p:nvPr/>
        </p:nvGrpSpPr>
        <p:grpSpPr>
          <a:xfrm>
            <a:off x="3201918" y="2616902"/>
            <a:ext cx="5165826" cy="453092"/>
            <a:chOff x="3191958" y="2086308"/>
            <a:chExt cx="5165826" cy="453092"/>
          </a:xfrm>
        </p:grpSpPr>
        <p:grpSp>
          <p:nvGrpSpPr>
            <p:cNvPr id="1337" name="그룹 1336">
              <a:extLst>
                <a:ext uri="{FF2B5EF4-FFF2-40B4-BE49-F238E27FC236}">
                  <a16:creationId xmlns:a16="http://schemas.microsoft.com/office/drawing/2014/main" id="{2FC40BB0-F063-4A9B-BF06-F4C36DAD04CB}"/>
                </a:ext>
              </a:extLst>
            </p:cNvPr>
            <p:cNvGrpSpPr/>
            <p:nvPr/>
          </p:nvGrpSpPr>
          <p:grpSpPr>
            <a:xfrm>
              <a:off x="3191958" y="2086308"/>
              <a:ext cx="5165826" cy="453092"/>
              <a:chOff x="3191958" y="1868194"/>
              <a:chExt cx="5165826" cy="453092"/>
            </a:xfrm>
          </p:grpSpPr>
          <p:sp>
            <p:nvSpPr>
              <p:cNvPr id="1339" name="Text Box">
                <a:extLst>
                  <a:ext uri="{FF2B5EF4-FFF2-40B4-BE49-F238E27FC236}">
                    <a16:creationId xmlns:a16="http://schemas.microsoft.com/office/drawing/2014/main" id="{2E55350C-253A-42FF-84CF-737A5FB42491}"/>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340" name="직사각형 1339">
                <a:extLst>
                  <a:ext uri="{FF2B5EF4-FFF2-40B4-BE49-F238E27FC236}">
                    <a16:creationId xmlns:a16="http://schemas.microsoft.com/office/drawing/2014/main" id="{E40A8138-CE6E-4A1D-B88D-2A3A52BB30AD}"/>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341" name="그룹 1340">
                <a:extLst>
                  <a:ext uri="{FF2B5EF4-FFF2-40B4-BE49-F238E27FC236}">
                    <a16:creationId xmlns:a16="http://schemas.microsoft.com/office/drawing/2014/main" id="{0D6BBF8C-7C4A-41FB-AFE0-5660FBF33672}"/>
                  </a:ext>
                </a:extLst>
              </p:cNvPr>
              <p:cNvGrpSpPr/>
              <p:nvPr/>
            </p:nvGrpSpPr>
            <p:grpSpPr>
              <a:xfrm>
                <a:off x="3311238" y="1971630"/>
                <a:ext cx="502229" cy="246221"/>
                <a:chOff x="4392611" y="1907356"/>
                <a:chExt cx="502229" cy="246221"/>
              </a:xfrm>
            </p:grpSpPr>
            <p:sp>
              <p:nvSpPr>
                <p:cNvPr id="1365" name="직사각형 1364">
                  <a:extLst>
                    <a:ext uri="{FF2B5EF4-FFF2-40B4-BE49-F238E27FC236}">
                      <a16:creationId xmlns:a16="http://schemas.microsoft.com/office/drawing/2014/main" id="{C29637AC-360B-4B83-8ACF-0D5CF8B974C1}"/>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366" name="그룹 1365">
                  <a:extLst>
                    <a:ext uri="{FF2B5EF4-FFF2-40B4-BE49-F238E27FC236}">
                      <a16:creationId xmlns:a16="http://schemas.microsoft.com/office/drawing/2014/main" id="{D362098A-CC4B-4B91-BAFD-2BDB99761BA7}"/>
                    </a:ext>
                  </a:extLst>
                </p:cNvPr>
                <p:cNvGrpSpPr/>
                <p:nvPr/>
              </p:nvGrpSpPr>
              <p:grpSpPr>
                <a:xfrm>
                  <a:off x="4392611" y="1954866"/>
                  <a:ext cx="151200" cy="151200"/>
                  <a:chOff x="4392611" y="1954866"/>
                  <a:chExt cx="151200" cy="151200"/>
                </a:xfrm>
              </p:grpSpPr>
              <p:sp>
                <p:nvSpPr>
                  <p:cNvPr id="1367" name="자유형: 도형 1366">
                    <a:extLst>
                      <a:ext uri="{FF2B5EF4-FFF2-40B4-BE49-F238E27FC236}">
                        <a16:creationId xmlns:a16="http://schemas.microsoft.com/office/drawing/2014/main" id="{01868BC4-ACD2-4724-A33B-0EB7A0840629}"/>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368" name="자유형: 도형 1367">
                    <a:extLst>
                      <a:ext uri="{FF2B5EF4-FFF2-40B4-BE49-F238E27FC236}">
                        <a16:creationId xmlns:a16="http://schemas.microsoft.com/office/drawing/2014/main" id="{0F41AF10-C188-4D0D-AF41-06B7B558D8A6}"/>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342" name="그래픽 1341" descr="별">
                <a:extLst>
                  <a:ext uri="{FF2B5EF4-FFF2-40B4-BE49-F238E27FC236}">
                    <a16:creationId xmlns:a16="http://schemas.microsoft.com/office/drawing/2014/main" id="{3488D813-7A78-40FF-A076-63CBF3D7E60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343" name="그룹 1342">
                <a:extLst>
                  <a:ext uri="{FF2B5EF4-FFF2-40B4-BE49-F238E27FC236}">
                    <a16:creationId xmlns:a16="http://schemas.microsoft.com/office/drawing/2014/main" id="{ADE38E50-B655-4AFE-9ABE-BDD60F88B03A}"/>
                  </a:ext>
                </a:extLst>
              </p:cNvPr>
              <p:cNvGrpSpPr/>
              <p:nvPr/>
            </p:nvGrpSpPr>
            <p:grpSpPr>
              <a:xfrm>
                <a:off x="4147245" y="2004146"/>
                <a:ext cx="171825" cy="171825"/>
                <a:chOff x="9882231" y="5758893"/>
                <a:chExt cx="914400" cy="914400"/>
              </a:xfrm>
            </p:grpSpPr>
            <p:sp>
              <p:nvSpPr>
                <p:cNvPr id="1363" name="타원 1362">
                  <a:extLst>
                    <a:ext uri="{FF2B5EF4-FFF2-40B4-BE49-F238E27FC236}">
                      <a16:creationId xmlns:a16="http://schemas.microsoft.com/office/drawing/2014/main" id="{5AED2528-C773-42C3-8208-2FBC564DFC0C}"/>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364" name="직선 연결선 1363">
                  <a:extLst>
                    <a:ext uri="{FF2B5EF4-FFF2-40B4-BE49-F238E27FC236}">
                      <a16:creationId xmlns:a16="http://schemas.microsoft.com/office/drawing/2014/main" id="{C497A673-DC43-4C55-897F-DF0E3C1BC81F}"/>
                    </a:ext>
                  </a:extLst>
                </p:cNvPr>
                <p:cNvCxnSpPr>
                  <a:stCxn id="1363" idx="7"/>
                  <a:endCxn id="1363"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344" name="그룹 1343">
                <a:extLst>
                  <a:ext uri="{FF2B5EF4-FFF2-40B4-BE49-F238E27FC236}">
                    <a16:creationId xmlns:a16="http://schemas.microsoft.com/office/drawing/2014/main" id="{AFA1B1E1-5589-4B63-9649-831C4D583A8B}"/>
                  </a:ext>
                </a:extLst>
              </p:cNvPr>
              <p:cNvGrpSpPr/>
              <p:nvPr/>
            </p:nvGrpSpPr>
            <p:grpSpPr>
              <a:xfrm>
                <a:off x="6734434" y="1947940"/>
                <a:ext cx="1558869" cy="293603"/>
                <a:chOff x="9062958" y="6075424"/>
                <a:chExt cx="1558869" cy="293603"/>
              </a:xfrm>
            </p:grpSpPr>
            <p:grpSp>
              <p:nvGrpSpPr>
                <p:cNvPr id="1346" name="그룹 1345">
                  <a:extLst>
                    <a:ext uri="{FF2B5EF4-FFF2-40B4-BE49-F238E27FC236}">
                      <a16:creationId xmlns:a16="http://schemas.microsoft.com/office/drawing/2014/main" id="{387C1D9D-E803-4D2D-8C16-49CAD6821411}"/>
                    </a:ext>
                  </a:extLst>
                </p:cNvPr>
                <p:cNvGrpSpPr/>
                <p:nvPr/>
              </p:nvGrpSpPr>
              <p:grpSpPr>
                <a:xfrm>
                  <a:off x="10002348" y="6075424"/>
                  <a:ext cx="281917" cy="285412"/>
                  <a:chOff x="6284958" y="3632365"/>
                  <a:chExt cx="513408" cy="513408"/>
                </a:xfrm>
              </p:grpSpPr>
              <p:sp>
                <p:nvSpPr>
                  <p:cNvPr id="1361" name="Oval">
                    <a:extLst>
                      <a:ext uri="{FF2B5EF4-FFF2-40B4-BE49-F238E27FC236}">
                        <a16:creationId xmlns:a16="http://schemas.microsoft.com/office/drawing/2014/main" id="{9F980BBA-3205-4A2D-B31B-F85E1BC4B09B}"/>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62" name="Create">
                    <a:extLst>
                      <a:ext uri="{FF2B5EF4-FFF2-40B4-BE49-F238E27FC236}">
                        <a16:creationId xmlns:a16="http://schemas.microsoft.com/office/drawing/2014/main" id="{D28D99F5-6FEE-4173-AA59-969B0DB06E6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347" name="그룹 1346">
                  <a:extLst>
                    <a:ext uri="{FF2B5EF4-FFF2-40B4-BE49-F238E27FC236}">
                      <a16:creationId xmlns:a16="http://schemas.microsoft.com/office/drawing/2014/main" id="{CDCAFC12-DDC5-4ED5-8EFF-E88035185560}"/>
                    </a:ext>
                  </a:extLst>
                </p:cNvPr>
                <p:cNvGrpSpPr/>
                <p:nvPr/>
              </p:nvGrpSpPr>
              <p:grpSpPr>
                <a:xfrm>
                  <a:off x="9324295" y="6080578"/>
                  <a:ext cx="622409" cy="288449"/>
                  <a:chOff x="6013302" y="4512210"/>
                  <a:chExt cx="1078378" cy="493643"/>
                </a:xfrm>
              </p:grpSpPr>
              <p:sp>
                <p:nvSpPr>
                  <p:cNvPr id="1358" name="Oval">
                    <a:extLst>
                      <a:ext uri="{FF2B5EF4-FFF2-40B4-BE49-F238E27FC236}">
                        <a16:creationId xmlns:a16="http://schemas.microsoft.com/office/drawing/2014/main" id="{2D7B7FAD-DA24-449E-9F93-C643D56D51C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59" name="Freeform 130">
                    <a:extLst>
                      <a:ext uri="{FF2B5EF4-FFF2-40B4-BE49-F238E27FC236}">
                        <a16:creationId xmlns:a16="http://schemas.microsoft.com/office/drawing/2014/main" id="{0E16ADFE-DCAD-4F18-A97E-8BAB57FB9624}"/>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360" name="Oval">
                    <a:extLst>
                      <a:ext uri="{FF2B5EF4-FFF2-40B4-BE49-F238E27FC236}">
                        <a16:creationId xmlns:a16="http://schemas.microsoft.com/office/drawing/2014/main" id="{38835D66-E39E-4658-BD93-194BB2540128}"/>
                      </a:ext>
                    </a:extLst>
                  </p:cNvPr>
                  <p:cNvSpPr/>
                  <p:nvPr/>
                </p:nvSpPr>
                <p:spPr>
                  <a:xfrm>
                    <a:off x="6013302" y="4512210"/>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sp>
              <p:nvSpPr>
                <p:cNvPr id="1348" name="Phone">
                  <a:extLst>
                    <a:ext uri="{FF2B5EF4-FFF2-40B4-BE49-F238E27FC236}">
                      <a16:creationId xmlns:a16="http://schemas.microsoft.com/office/drawing/2014/main" id="{20A9130A-6A6B-4252-82A6-43C23CF8764C}"/>
                    </a:ext>
                  </a:extLst>
                </p:cNvPr>
                <p:cNvSpPr>
                  <a:spLocks noChangeAspect="1" noEditPoints="1"/>
                </p:cNvSpPr>
                <p:nvPr/>
              </p:nvSpPr>
              <p:spPr bwMode="auto">
                <a:xfrm>
                  <a:off x="9062958" y="616111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1349" name="그룹 1348">
                  <a:extLst>
                    <a:ext uri="{FF2B5EF4-FFF2-40B4-BE49-F238E27FC236}">
                      <a16:creationId xmlns:a16="http://schemas.microsoft.com/office/drawing/2014/main" id="{42061DC2-85BD-4E9E-8CA6-51D44A8B211E}"/>
                    </a:ext>
                  </a:extLst>
                </p:cNvPr>
                <p:cNvGrpSpPr/>
                <p:nvPr/>
              </p:nvGrpSpPr>
              <p:grpSpPr>
                <a:xfrm>
                  <a:off x="10339910" y="6075424"/>
                  <a:ext cx="281917" cy="285412"/>
                  <a:chOff x="8097032" y="4517407"/>
                  <a:chExt cx="488446" cy="488446"/>
                </a:xfrm>
              </p:grpSpPr>
              <p:sp>
                <p:nvSpPr>
                  <p:cNvPr id="1350" name="Oval">
                    <a:extLst>
                      <a:ext uri="{FF2B5EF4-FFF2-40B4-BE49-F238E27FC236}">
                        <a16:creationId xmlns:a16="http://schemas.microsoft.com/office/drawing/2014/main" id="{408A4F00-0300-4C2A-8EB7-08BFEBE6957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51" name="그룹 1350">
                    <a:extLst>
                      <a:ext uri="{FF2B5EF4-FFF2-40B4-BE49-F238E27FC236}">
                        <a16:creationId xmlns:a16="http://schemas.microsoft.com/office/drawing/2014/main" id="{B4C2F2B0-F4D7-43E8-AE6F-CBAF27FE14D1}"/>
                      </a:ext>
                    </a:extLst>
                  </p:cNvPr>
                  <p:cNvGrpSpPr/>
                  <p:nvPr/>
                </p:nvGrpSpPr>
                <p:grpSpPr>
                  <a:xfrm>
                    <a:off x="8206228" y="4636944"/>
                    <a:ext cx="270054" cy="295513"/>
                    <a:chOff x="8195379" y="4636944"/>
                    <a:chExt cx="270054" cy="295513"/>
                  </a:xfrm>
                </p:grpSpPr>
                <p:grpSp>
                  <p:nvGrpSpPr>
                    <p:cNvPr id="1352" name="그룹 1351">
                      <a:extLst>
                        <a:ext uri="{FF2B5EF4-FFF2-40B4-BE49-F238E27FC236}">
                          <a16:creationId xmlns:a16="http://schemas.microsoft.com/office/drawing/2014/main" id="{E30F23B4-FA1A-49CA-982D-001D1FE416A0}"/>
                        </a:ext>
                      </a:extLst>
                    </p:cNvPr>
                    <p:cNvGrpSpPr/>
                    <p:nvPr/>
                  </p:nvGrpSpPr>
                  <p:grpSpPr>
                    <a:xfrm>
                      <a:off x="8195379" y="4636944"/>
                      <a:ext cx="217562" cy="249372"/>
                      <a:chOff x="7971802" y="-2010646"/>
                      <a:chExt cx="1254159" cy="1437547"/>
                    </a:xfrm>
                    <a:noFill/>
                  </p:grpSpPr>
                  <p:sp>
                    <p:nvSpPr>
                      <p:cNvPr id="1356" name="자유형: 도형 1355">
                        <a:extLst>
                          <a:ext uri="{FF2B5EF4-FFF2-40B4-BE49-F238E27FC236}">
                            <a16:creationId xmlns:a16="http://schemas.microsoft.com/office/drawing/2014/main" id="{4B105B79-5ADA-4913-BC01-9472BF39C2AD}"/>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357" name="자유형: 도형 1356">
                        <a:extLst>
                          <a:ext uri="{FF2B5EF4-FFF2-40B4-BE49-F238E27FC236}">
                            <a16:creationId xmlns:a16="http://schemas.microsoft.com/office/drawing/2014/main" id="{B84016CF-941A-4BCC-9F7E-A139F28EE0D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353" name="그룹 1352">
                      <a:extLst>
                        <a:ext uri="{FF2B5EF4-FFF2-40B4-BE49-F238E27FC236}">
                          <a16:creationId xmlns:a16="http://schemas.microsoft.com/office/drawing/2014/main" id="{4B675BD1-03BF-44E5-94B8-CA5EBAB88D60}"/>
                        </a:ext>
                      </a:extLst>
                    </p:cNvPr>
                    <p:cNvGrpSpPr/>
                    <p:nvPr/>
                  </p:nvGrpSpPr>
                  <p:grpSpPr>
                    <a:xfrm>
                      <a:off x="8360451" y="4827475"/>
                      <a:ext cx="104982" cy="104982"/>
                      <a:chOff x="8382149" y="4833825"/>
                      <a:chExt cx="104982" cy="104982"/>
                    </a:xfrm>
                  </p:grpSpPr>
                  <p:sp>
                    <p:nvSpPr>
                      <p:cNvPr id="1354" name="Oval">
                        <a:extLst>
                          <a:ext uri="{FF2B5EF4-FFF2-40B4-BE49-F238E27FC236}">
                            <a16:creationId xmlns:a16="http://schemas.microsoft.com/office/drawing/2014/main" id="{711E3875-C8EC-4742-B8A2-D02F80283882}"/>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355" name="그래픽 1354" descr="닫기">
                        <a:extLst>
                          <a:ext uri="{FF2B5EF4-FFF2-40B4-BE49-F238E27FC236}">
                            <a16:creationId xmlns:a16="http://schemas.microsoft.com/office/drawing/2014/main" id="{5F6389CE-4AFB-42D5-816E-18F6F51773B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345" name="사각형: 둥근 모서리 1344">
                <a:extLst>
                  <a:ext uri="{FF2B5EF4-FFF2-40B4-BE49-F238E27FC236}">
                    <a16:creationId xmlns:a16="http://schemas.microsoft.com/office/drawing/2014/main" id="{F7360FAA-30F0-4053-989C-E93B149D5094}"/>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pic>
          <p:nvPicPr>
            <p:cNvPr id="1338" name="그래픽 1337" descr="뒤로">
              <a:extLst>
                <a:ext uri="{FF2B5EF4-FFF2-40B4-BE49-F238E27FC236}">
                  <a16:creationId xmlns:a16="http://schemas.microsoft.com/office/drawing/2014/main" id="{2B9555B7-CE09-47C4-B961-6C8CD55B4935}"/>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6988282" y="2168329"/>
              <a:ext cx="285800" cy="285800"/>
            </a:xfrm>
            <a:prstGeom prst="rect">
              <a:avLst/>
            </a:prstGeom>
          </p:spPr>
        </p:pic>
      </p:grpSp>
      <p:grpSp>
        <p:nvGrpSpPr>
          <p:cNvPr id="1369" name="그룹 1368">
            <a:extLst>
              <a:ext uri="{FF2B5EF4-FFF2-40B4-BE49-F238E27FC236}">
                <a16:creationId xmlns:a16="http://schemas.microsoft.com/office/drawing/2014/main" id="{6D9BEB26-B1C1-4FC9-9F36-CCEE8DC391B4}"/>
              </a:ext>
            </a:extLst>
          </p:cNvPr>
          <p:cNvGrpSpPr/>
          <p:nvPr/>
        </p:nvGrpSpPr>
        <p:grpSpPr>
          <a:xfrm>
            <a:off x="3201918" y="3147074"/>
            <a:ext cx="5165826" cy="453092"/>
            <a:chOff x="3191958" y="2086308"/>
            <a:chExt cx="5165826" cy="453092"/>
          </a:xfrm>
        </p:grpSpPr>
        <p:grpSp>
          <p:nvGrpSpPr>
            <p:cNvPr id="1370" name="그룹 1369">
              <a:extLst>
                <a:ext uri="{FF2B5EF4-FFF2-40B4-BE49-F238E27FC236}">
                  <a16:creationId xmlns:a16="http://schemas.microsoft.com/office/drawing/2014/main" id="{FF25E387-DB85-4251-BB0E-B3429D2227F5}"/>
                </a:ext>
              </a:extLst>
            </p:cNvPr>
            <p:cNvGrpSpPr/>
            <p:nvPr/>
          </p:nvGrpSpPr>
          <p:grpSpPr>
            <a:xfrm>
              <a:off x="3191958" y="2086308"/>
              <a:ext cx="5165826" cy="453092"/>
              <a:chOff x="3191958" y="1868194"/>
              <a:chExt cx="5165826" cy="453092"/>
            </a:xfrm>
          </p:grpSpPr>
          <p:sp>
            <p:nvSpPr>
              <p:cNvPr id="1372" name="Text Box">
                <a:extLst>
                  <a:ext uri="{FF2B5EF4-FFF2-40B4-BE49-F238E27FC236}">
                    <a16:creationId xmlns:a16="http://schemas.microsoft.com/office/drawing/2014/main" id="{52502663-AA8A-4638-A727-A83CF1C0F4B8}"/>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373" name="직사각형 1372">
                <a:extLst>
                  <a:ext uri="{FF2B5EF4-FFF2-40B4-BE49-F238E27FC236}">
                    <a16:creationId xmlns:a16="http://schemas.microsoft.com/office/drawing/2014/main" id="{88ECF770-9510-4650-AE3E-032D8B67434D}"/>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374" name="그룹 1373">
                <a:extLst>
                  <a:ext uri="{FF2B5EF4-FFF2-40B4-BE49-F238E27FC236}">
                    <a16:creationId xmlns:a16="http://schemas.microsoft.com/office/drawing/2014/main" id="{F138D056-ACB2-44FF-A4A5-66D08414527C}"/>
                  </a:ext>
                </a:extLst>
              </p:cNvPr>
              <p:cNvGrpSpPr/>
              <p:nvPr/>
            </p:nvGrpSpPr>
            <p:grpSpPr>
              <a:xfrm>
                <a:off x="3311238" y="1971630"/>
                <a:ext cx="502229" cy="246221"/>
                <a:chOff x="4392611" y="1907356"/>
                <a:chExt cx="502229" cy="246221"/>
              </a:xfrm>
            </p:grpSpPr>
            <p:sp>
              <p:nvSpPr>
                <p:cNvPr id="1398" name="직사각형 1397">
                  <a:extLst>
                    <a:ext uri="{FF2B5EF4-FFF2-40B4-BE49-F238E27FC236}">
                      <a16:creationId xmlns:a16="http://schemas.microsoft.com/office/drawing/2014/main" id="{14501EB9-BA30-44C9-BAC4-5B738CF1D0A2}"/>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399" name="그룹 1398">
                  <a:extLst>
                    <a:ext uri="{FF2B5EF4-FFF2-40B4-BE49-F238E27FC236}">
                      <a16:creationId xmlns:a16="http://schemas.microsoft.com/office/drawing/2014/main" id="{1E44A35E-FAB3-497F-88ED-F44FDBBBF219}"/>
                    </a:ext>
                  </a:extLst>
                </p:cNvPr>
                <p:cNvGrpSpPr/>
                <p:nvPr/>
              </p:nvGrpSpPr>
              <p:grpSpPr>
                <a:xfrm>
                  <a:off x="4392611" y="1954866"/>
                  <a:ext cx="151200" cy="151200"/>
                  <a:chOff x="4392611" y="1954866"/>
                  <a:chExt cx="151200" cy="151200"/>
                </a:xfrm>
              </p:grpSpPr>
              <p:sp>
                <p:nvSpPr>
                  <p:cNvPr id="1400" name="자유형: 도형 1399">
                    <a:extLst>
                      <a:ext uri="{FF2B5EF4-FFF2-40B4-BE49-F238E27FC236}">
                        <a16:creationId xmlns:a16="http://schemas.microsoft.com/office/drawing/2014/main" id="{A834C3DD-D204-409B-9654-0B147D6446D4}"/>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401" name="자유형: 도형 1400">
                    <a:extLst>
                      <a:ext uri="{FF2B5EF4-FFF2-40B4-BE49-F238E27FC236}">
                        <a16:creationId xmlns:a16="http://schemas.microsoft.com/office/drawing/2014/main" id="{BABFA74F-8DA9-4A88-B271-F4DA2782637A}"/>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375" name="그래픽 1374" descr="별">
                <a:extLst>
                  <a:ext uri="{FF2B5EF4-FFF2-40B4-BE49-F238E27FC236}">
                    <a16:creationId xmlns:a16="http://schemas.microsoft.com/office/drawing/2014/main" id="{90FA84CA-2F39-4471-BFB8-7863B413A8A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376" name="그룹 1375">
                <a:extLst>
                  <a:ext uri="{FF2B5EF4-FFF2-40B4-BE49-F238E27FC236}">
                    <a16:creationId xmlns:a16="http://schemas.microsoft.com/office/drawing/2014/main" id="{94638C37-547B-4E09-903B-D97BA1921850}"/>
                  </a:ext>
                </a:extLst>
              </p:cNvPr>
              <p:cNvGrpSpPr/>
              <p:nvPr/>
            </p:nvGrpSpPr>
            <p:grpSpPr>
              <a:xfrm>
                <a:off x="4147245" y="2004146"/>
                <a:ext cx="171825" cy="171825"/>
                <a:chOff x="9882231" y="5758893"/>
                <a:chExt cx="914400" cy="914400"/>
              </a:xfrm>
            </p:grpSpPr>
            <p:sp>
              <p:nvSpPr>
                <p:cNvPr id="1396" name="타원 1395">
                  <a:extLst>
                    <a:ext uri="{FF2B5EF4-FFF2-40B4-BE49-F238E27FC236}">
                      <a16:creationId xmlns:a16="http://schemas.microsoft.com/office/drawing/2014/main" id="{77E88F58-0A70-4073-A438-6601F7674E53}"/>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397" name="직선 연결선 1396">
                  <a:extLst>
                    <a:ext uri="{FF2B5EF4-FFF2-40B4-BE49-F238E27FC236}">
                      <a16:creationId xmlns:a16="http://schemas.microsoft.com/office/drawing/2014/main" id="{66DE5A9C-465D-4211-9EF0-ABCD119CF4CF}"/>
                    </a:ext>
                  </a:extLst>
                </p:cNvPr>
                <p:cNvCxnSpPr>
                  <a:stCxn id="1396" idx="7"/>
                  <a:endCxn id="1396"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377" name="그룹 1376">
                <a:extLst>
                  <a:ext uri="{FF2B5EF4-FFF2-40B4-BE49-F238E27FC236}">
                    <a16:creationId xmlns:a16="http://schemas.microsoft.com/office/drawing/2014/main" id="{6399CD07-DA0B-4558-980D-0E713CA4BD92}"/>
                  </a:ext>
                </a:extLst>
              </p:cNvPr>
              <p:cNvGrpSpPr/>
              <p:nvPr/>
            </p:nvGrpSpPr>
            <p:grpSpPr>
              <a:xfrm>
                <a:off x="6734434" y="1947940"/>
                <a:ext cx="1558869" cy="293603"/>
                <a:chOff x="9062958" y="6075424"/>
                <a:chExt cx="1558869" cy="293603"/>
              </a:xfrm>
            </p:grpSpPr>
            <p:grpSp>
              <p:nvGrpSpPr>
                <p:cNvPr id="1379" name="그룹 1378">
                  <a:extLst>
                    <a:ext uri="{FF2B5EF4-FFF2-40B4-BE49-F238E27FC236}">
                      <a16:creationId xmlns:a16="http://schemas.microsoft.com/office/drawing/2014/main" id="{1D51F86A-61B5-497E-A392-16792EB1EA87}"/>
                    </a:ext>
                  </a:extLst>
                </p:cNvPr>
                <p:cNvGrpSpPr/>
                <p:nvPr/>
              </p:nvGrpSpPr>
              <p:grpSpPr>
                <a:xfrm>
                  <a:off x="10002348" y="6075424"/>
                  <a:ext cx="281917" cy="285412"/>
                  <a:chOff x="6284958" y="3632365"/>
                  <a:chExt cx="513408" cy="513408"/>
                </a:xfrm>
              </p:grpSpPr>
              <p:sp>
                <p:nvSpPr>
                  <p:cNvPr id="1394" name="Oval">
                    <a:extLst>
                      <a:ext uri="{FF2B5EF4-FFF2-40B4-BE49-F238E27FC236}">
                        <a16:creationId xmlns:a16="http://schemas.microsoft.com/office/drawing/2014/main" id="{D22C507F-4FF3-4070-811E-D157D43491DE}"/>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95" name="Create">
                    <a:extLst>
                      <a:ext uri="{FF2B5EF4-FFF2-40B4-BE49-F238E27FC236}">
                        <a16:creationId xmlns:a16="http://schemas.microsoft.com/office/drawing/2014/main" id="{73724438-E589-415B-A46D-F346EEE4FA1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380" name="그룹 1379">
                  <a:extLst>
                    <a:ext uri="{FF2B5EF4-FFF2-40B4-BE49-F238E27FC236}">
                      <a16:creationId xmlns:a16="http://schemas.microsoft.com/office/drawing/2014/main" id="{5DDD8FE4-6310-413C-A03C-ABB72453D3A2}"/>
                    </a:ext>
                  </a:extLst>
                </p:cNvPr>
                <p:cNvGrpSpPr/>
                <p:nvPr/>
              </p:nvGrpSpPr>
              <p:grpSpPr>
                <a:xfrm>
                  <a:off x="9324295" y="6080578"/>
                  <a:ext cx="622409" cy="288449"/>
                  <a:chOff x="6013302" y="4512210"/>
                  <a:chExt cx="1078378" cy="493643"/>
                </a:xfrm>
              </p:grpSpPr>
              <p:sp>
                <p:nvSpPr>
                  <p:cNvPr id="1391" name="Oval">
                    <a:extLst>
                      <a:ext uri="{FF2B5EF4-FFF2-40B4-BE49-F238E27FC236}">
                        <a16:creationId xmlns:a16="http://schemas.microsoft.com/office/drawing/2014/main" id="{23997B12-3F37-4ECA-92CF-5E472E73E5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92" name="Freeform 130">
                    <a:extLst>
                      <a:ext uri="{FF2B5EF4-FFF2-40B4-BE49-F238E27FC236}">
                        <a16:creationId xmlns:a16="http://schemas.microsoft.com/office/drawing/2014/main" id="{130DCAB6-E3A3-4DFD-98CC-707C1CC4EC2F}"/>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393" name="Oval">
                    <a:extLst>
                      <a:ext uri="{FF2B5EF4-FFF2-40B4-BE49-F238E27FC236}">
                        <a16:creationId xmlns:a16="http://schemas.microsoft.com/office/drawing/2014/main" id="{C48DDD07-1CAD-4A2E-AEB9-4170807B057E}"/>
                      </a:ext>
                    </a:extLst>
                  </p:cNvPr>
                  <p:cNvSpPr/>
                  <p:nvPr/>
                </p:nvSpPr>
                <p:spPr>
                  <a:xfrm>
                    <a:off x="6013302" y="4512210"/>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sp>
              <p:nvSpPr>
                <p:cNvPr id="1381" name="Phone">
                  <a:extLst>
                    <a:ext uri="{FF2B5EF4-FFF2-40B4-BE49-F238E27FC236}">
                      <a16:creationId xmlns:a16="http://schemas.microsoft.com/office/drawing/2014/main" id="{18567281-9C95-4921-AC87-E4EF6822A0FF}"/>
                    </a:ext>
                  </a:extLst>
                </p:cNvPr>
                <p:cNvSpPr>
                  <a:spLocks noChangeAspect="1" noEditPoints="1"/>
                </p:cNvSpPr>
                <p:nvPr/>
              </p:nvSpPr>
              <p:spPr bwMode="auto">
                <a:xfrm>
                  <a:off x="9062958" y="616111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1382" name="그룹 1381">
                  <a:extLst>
                    <a:ext uri="{FF2B5EF4-FFF2-40B4-BE49-F238E27FC236}">
                      <a16:creationId xmlns:a16="http://schemas.microsoft.com/office/drawing/2014/main" id="{69D94AAA-A4C4-4AAF-ACA1-79DC14BC7610}"/>
                    </a:ext>
                  </a:extLst>
                </p:cNvPr>
                <p:cNvGrpSpPr/>
                <p:nvPr/>
              </p:nvGrpSpPr>
              <p:grpSpPr>
                <a:xfrm>
                  <a:off x="10339910" y="6075424"/>
                  <a:ext cx="281917" cy="285412"/>
                  <a:chOff x="8097032" y="4517407"/>
                  <a:chExt cx="488446" cy="488446"/>
                </a:xfrm>
              </p:grpSpPr>
              <p:sp>
                <p:nvSpPr>
                  <p:cNvPr id="1383" name="Oval">
                    <a:extLst>
                      <a:ext uri="{FF2B5EF4-FFF2-40B4-BE49-F238E27FC236}">
                        <a16:creationId xmlns:a16="http://schemas.microsoft.com/office/drawing/2014/main" id="{720D62FA-CB05-4DC5-8140-B1981CEBBCEE}"/>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384" name="그룹 1383">
                    <a:extLst>
                      <a:ext uri="{FF2B5EF4-FFF2-40B4-BE49-F238E27FC236}">
                        <a16:creationId xmlns:a16="http://schemas.microsoft.com/office/drawing/2014/main" id="{5B5098C3-C3F7-4293-8370-A45938EBA506}"/>
                      </a:ext>
                    </a:extLst>
                  </p:cNvPr>
                  <p:cNvGrpSpPr/>
                  <p:nvPr/>
                </p:nvGrpSpPr>
                <p:grpSpPr>
                  <a:xfrm>
                    <a:off x="8206228" y="4636944"/>
                    <a:ext cx="270054" cy="295513"/>
                    <a:chOff x="8195379" y="4636944"/>
                    <a:chExt cx="270054" cy="295513"/>
                  </a:xfrm>
                </p:grpSpPr>
                <p:grpSp>
                  <p:nvGrpSpPr>
                    <p:cNvPr id="1385" name="그룹 1384">
                      <a:extLst>
                        <a:ext uri="{FF2B5EF4-FFF2-40B4-BE49-F238E27FC236}">
                          <a16:creationId xmlns:a16="http://schemas.microsoft.com/office/drawing/2014/main" id="{C2B90313-EF3E-4EA2-BB5C-1C066EF2E647}"/>
                        </a:ext>
                      </a:extLst>
                    </p:cNvPr>
                    <p:cNvGrpSpPr/>
                    <p:nvPr/>
                  </p:nvGrpSpPr>
                  <p:grpSpPr>
                    <a:xfrm>
                      <a:off x="8195379" y="4636944"/>
                      <a:ext cx="217562" cy="249372"/>
                      <a:chOff x="7971802" y="-2010646"/>
                      <a:chExt cx="1254159" cy="1437547"/>
                    </a:xfrm>
                    <a:noFill/>
                  </p:grpSpPr>
                  <p:sp>
                    <p:nvSpPr>
                      <p:cNvPr id="1389" name="자유형: 도형 1388">
                        <a:extLst>
                          <a:ext uri="{FF2B5EF4-FFF2-40B4-BE49-F238E27FC236}">
                            <a16:creationId xmlns:a16="http://schemas.microsoft.com/office/drawing/2014/main" id="{1F1BC2C8-8C03-4506-8705-2124B04889B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390" name="자유형: 도형 1389">
                        <a:extLst>
                          <a:ext uri="{FF2B5EF4-FFF2-40B4-BE49-F238E27FC236}">
                            <a16:creationId xmlns:a16="http://schemas.microsoft.com/office/drawing/2014/main" id="{46D78A37-2753-41B7-9F9C-C27E8E711AB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386" name="그룹 1385">
                      <a:extLst>
                        <a:ext uri="{FF2B5EF4-FFF2-40B4-BE49-F238E27FC236}">
                          <a16:creationId xmlns:a16="http://schemas.microsoft.com/office/drawing/2014/main" id="{ED2C86AA-0EC2-4FCE-BFAE-7CB693907567}"/>
                        </a:ext>
                      </a:extLst>
                    </p:cNvPr>
                    <p:cNvGrpSpPr/>
                    <p:nvPr/>
                  </p:nvGrpSpPr>
                  <p:grpSpPr>
                    <a:xfrm>
                      <a:off x="8360451" y="4827475"/>
                      <a:ext cx="104982" cy="104982"/>
                      <a:chOff x="8382149" y="4833825"/>
                      <a:chExt cx="104982" cy="104982"/>
                    </a:xfrm>
                  </p:grpSpPr>
                  <p:sp>
                    <p:nvSpPr>
                      <p:cNvPr id="1387" name="Oval">
                        <a:extLst>
                          <a:ext uri="{FF2B5EF4-FFF2-40B4-BE49-F238E27FC236}">
                            <a16:creationId xmlns:a16="http://schemas.microsoft.com/office/drawing/2014/main" id="{320BF028-40FF-460E-8AD6-D85D02C461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388" name="그래픽 1387" descr="닫기">
                        <a:extLst>
                          <a:ext uri="{FF2B5EF4-FFF2-40B4-BE49-F238E27FC236}">
                            <a16:creationId xmlns:a16="http://schemas.microsoft.com/office/drawing/2014/main" id="{26C6427A-CDCF-4AF9-9F07-8213A43C118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378" name="사각형: 둥근 모서리 1377">
                <a:extLst>
                  <a:ext uri="{FF2B5EF4-FFF2-40B4-BE49-F238E27FC236}">
                    <a16:creationId xmlns:a16="http://schemas.microsoft.com/office/drawing/2014/main" id="{21D9D76C-19D0-4C59-8095-35EDCA3B4E02}"/>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pic>
          <p:nvPicPr>
            <p:cNvPr id="1371" name="그래픽 1370" descr="뒤로">
              <a:extLst>
                <a:ext uri="{FF2B5EF4-FFF2-40B4-BE49-F238E27FC236}">
                  <a16:creationId xmlns:a16="http://schemas.microsoft.com/office/drawing/2014/main" id="{481618AF-5498-4DF9-8A0E-FECC5425B772}"/>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6988282" y="2168329"/>
              <a:ext cx="285800" cy="285800"/>
            </a:xfrm>
            <a:prstGeom prst="rect">
              <a:avLst/>
            </a:prstGeom>
          </p:spPr>
        </p:pic>
      </p:grpSp>
      <p:grpSp>
        <p:nvGrpSpPr>
          <p:cNvPr id="1402" name="그룹 1401">
            <a:extLst>
              <a:ext uri="{FF2B5EF4-FFF2-40B4-BE49-F238E27FC236}">
                <a16:creationId xmlns:a16="http://schemas.microsoft.com/office/drawing/2014/main" id="{E9AF88AD-81BA-4602-B369-A06B5339BBDC}"/>
              </a:ext>
            </a:extLst>
          </p:cNvPr>
          <p:cNvGrpSpPr/>
          <p:nvPr/>
        </p:nvGrpSpPr>
        <p:grpSpPr>
          <a:xfrm>
            <a:off x="3194251" y="3670355"/>
            <a:ext cx="5165826" cy="453092"/>
            <a:chOff x="3191958" y="2086308"/>
            <a:chExt cx="5165826" cy="453092"/>
          </a:xfrm>
        </p:grpSpPr>
        <p:grpSp>
          <p:nvGrpSpPr>
            <p:cNvPr id="1403" name="그룹 1402">
              <a:extLst>
                <a:ext uri="{FF2B5EF4-FFF2-40B4-BE49-F238E27FC236}">
                  <a16:creationId xmlns:a16="http://schemas.microsoft.com/office/drawing/2014/main" id="{1DF70C4A-9F5E-4F32-A590-6B3A6AADD7BF}"/>
                </a:ext>
              </a:extLst>
            </p:cNvPr>
            <p:cNvGrpSpPr/>
            <p:nvPr/>
          </p:nvGrpSpPr>
          <p:grpSpPr>
            <a:xfrm>
              <a:off x="3191958" y="2086308"/>
              <a:ext cx="5165826" cy="453092"/>
              <a:chOff x="3191958" y="1868194"/>
              <a:chExt cx="5165826" cy="453092"/>
            </a:xfrm>
          </p:grpSpPr>
          <p:sp>
            <p:nvSpPr>
              <p:cNvPr id="1405" name="Text Box">
                <a:extLst>
                  <a:ext uri="{FF2B5EF4-FFF2-40B4-BE49-F238E27FC236}">
                    <a16:creationId xmlns:a16="http://schemas.microsoft.com/office/drawing/2014/main" id="{E37C5626-859B-467E-B1CB-D49B99E2AF1E}"/>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406" name="직사각형 1405">
                <a:extLst>
                  <a:ext uri="{FF2B5EF4-FFF2-40B4-BE49-F238E27FC236}">
                    <a16:creationId xmlns:a16="http://schemas.microsoft.com/office/drawing/2014/main" id="{457BB5D2-B6BB-406A-BF87-0825CCDB1CA0}"/>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407" name="그룹 1406">
                <a:extLst>
                  <a:ext uri="{FF2B5EF4-FFF2-40B4-BE49-F238E27FC236}">
                    <a16:creationId xmlns:a16="http://schemas.microsoft.com/office/drawing/2014/main" id="{3A5094DF-9922-4A23-B9B0-9E5B5CAD4482}"/>
                  </a:ext>
                </a:extLst>
              </p:cNvPr>
              <p:cNvGrpSpPr/>
              <p:nvPr/>
            </p:nvGrpSpPr>
            <p:grpSpPr>
              <a:xfrm>
                <a:off x="3311238" y="1971630"/>
                <a:ext cx="502229" cy="246221"/>
                <a:chOff x="4392611" y="1907356"/>
                <a:chExt cx="502229" cy="246221"/>
              </a:xfrm>
            </p:grpSpPr>
            <p:sp>
              <p:nvSpPr>
                <p:cNvPr id="1431" name="직사각형 1430">
                  <a:extLst>
                    <a:ext uri="{FF2B5EF4-FFF2-40B4-BE49-F238E27FC236}">
                      <a16:creationId xmlns:a16="http://schemas.microsoft.com/office/drawing/2014/main" id="{39ED9422-42CB-4D2D-9B87-B55B897AE790}"/>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432" name="그룹 1431">
                  <a:extLst>
                    <a:ext uri="{FF2B5EF4-FFF2-40B4-BE49-F238E27FC236}">
                      <a16:creationId xmlns:a16="http://schemas.microsoft.com/office/drawing/2014/main" id="{08AB898B-3E0F-476E-A7E1-C9060B41C925}"/>
                    </a:ext>
                  </a:extLst>
                </p:cNvPr>
                <p:cNvGrpSpPr/>
                <p:nvPr/>
              </p:nvGrpSpPr>
              <p:grpSpPr>
                <a:xfrm>
                  <a:off x="4392611" y="1954866"/>
                  <a:ext cx="151200" cy="151200"/>
                  <a:chOff x="4392611" y="1954866"/>
                  <a:chExt cx="151200" cy="151200"/>
                </a:xfrm>
              </p:grpSpPr>
              <p:sp>
                <p:nvSpPr>
                  <p:cNvPr id="1433" name="자유형: 도형 1432">
                    <a:extLst>
                      <a:ext uri="{FF2B5EF4-FFF2-40B4-BE49-F238E27FC236}">
                        <a16:creationId xmlns:a16="http://schemas.microsoft.com/office/drawing/2014/main" id="{4AE1F66E-90FA-47B9-B13A-C07CE0D21762}"/>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434" name="자유형: 도형 1433">
                    <a:extLst>
                      <a:ext uri="{FF2B5EF4-FFF2-40B4-BE49-F238E27FC236}">
                        <a16:creationId xmlns:a16="http://schemas.microsoft.com/office/drawing/2014/main" id="{A964063F-7887-46D0-9918-ED96774CFDD4}"/>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408" name="그래픽 1407" descr="별">
                <a:extLst>
                  <a:ext uri="{FF2B5EF4-FFF2-40B4-BE49-F238E27FC236}">
                    <a16:creationId xmlns:a16="http://schemas.microsoft.com/office/drawing/2014/main" id="{2D13762F-BF0B-411F-BFF0-3D279EA5D99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409" name="그룹 1408">
                <a:extLst>
                  <a:ext uri="{FF2B5EF4-FFF2-40B4-BE49-F238E27FC236}">
                    <a16:creationId xmlns:a16="http://schemas.microsoft.com/office/drawing/2014/main" id="{D1657BE1-94F4-4128-A341-40BD83424DEB}"/>
                  </a:ext>
                </a:extLst>
              </p:cNvPr>
              <p:cNvGrpSpPr/>
              <p:nvPr/>
            </p:nvGrpSpPr>
            <p:grpSpPr>
              <a:xfrm>
                <a:off x="4147245" y="2004146"/>
                <a:ext cx="171825" cy="171825"/>
                <a:chOff x="9882231" y="5758893"/>
                <a:chExt cx="914400" cy="914400"/>
              </a:xfrm>
            </p:grpSpPr>
            <p:sp>
              <p:nvSpPr>
                <p:cNvPr id="1429" name="타원 1428">
                  <a:extLst>
                    <a:ext uri="{FF2B5EF4-FFF2-40B4-BE49-F238E27FC236}">
                      <a16:creationId xmlns:a16="http://schemas.microsoft.com/office/drawing/2014/main" id="{4F980BF3-3266-46EC-A4DC-FF4E525D8661}"/>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430" name="직선 연결선 1429">
                  <a:extLst>
                    <a:ext uri="{FF2B5EF4-FFF2-40B4-BE49-F238E27FC236}">
                      <a16:creationId xmlns:a16="http://schemas.microsoft.com/office/drawing/2014/main" id="{8D7CF4EA-FE91-4B09-84D1-78112322EF41}"/>
                    </a:ext>
                  </a:extLst>
                </p:cNvPr>
                <p:cNvCxnSpPr>
                  <a:stCxn id="1429" idx="7"/>
                  <a:endCxn id="1429"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410" name="그룹 1409">
                <a:extLst>
                  <a:ext uri="{FF2B5EF4-FFF2-40B4-BE49-F238E27FC236}">
                    <a16:creationId xmlns:a16="http://schemas.microsoft.com/office/drawing/2014/main" id="{90D32420-8C6B-4C59-ADE6-55AEE1595EA7}"/>
                  </a:ext>
                </a:extLst>
              </p:cNvPr>
              <p:cNvGrpSpPr/>
              <p:nvPr/>
            </p:nvGrpSpPr>
            <p:grpSpPr>
              <a:xfrm>
                <a:off x="6734434" y="1947940"/>
                <a:ext cx="1558869" cy="293603"/>
                <a:chOff x="9062958" y="6075424"/>
                <a:chExt cx="1558869" cy="293603"/>
              </a:xfrm>
            </p:grpSpPr>
            <p:grpSp>
              <p:nvGrpSpPr>
                <p:cNvPr id="1412" name="그룹 1411">
                  <a:extLst>
                    <a:ext uri="{FF2B5EF4-FFF2-40B4-BE49-F238E27FC236}">
                      <a16:creationId xmlns:a16="http://schemas.microsoft.com/office/drawing/2014/main" id="{C1B85F4B-076D-441E-8195-69805316F6AB}"/>
                    </a:ext>
                  </a:extLst>
                </p:cNvPr>
                <p:cNvGrpSpPr/>
                <p:nvPr/>
              </p:nvGrpSpPr>
              <p:grpSpPr>
                <a:xfrm>
                  <a:off x="10002348" y="6075424"/>
                  <a:ext cx="281917" cy="285412"/>
                  <a:chOff x="6284958" y="3632365"/>
                  <a:chExt cx="513408" cy="513408"/>
                </a:xfrm>
              </p:grpSpPr>
              <p:sp>
                <p:nvSpPr>
                  <p:cNvPr id="1427" name="Oval">
                    <a:extLst>
                      <a:ext uri="{FF2B5EF4-FFF2-40B4-BE49-F238E27FC236}">
                        <a16:creationId xmlns:a16="http://schemas.microsoft.com/office/drawing/2014/main" id="{92230DAD-D45B-421C-B75A-C39D3B0705F5}"/>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428" name="Create">
                    <a:extLst>
                      <a:ext uri="{FF2B5EF4-FFF2-40B4-BE49-F238E27FC236}">
                        <a16:creationId xmlns:a16="http://schemas.microsoft.com/office/drawing/2014/main" id="{0A22E028-A1D0-4C9E-87F4-93D6AFA00C0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413" name="그룹 1412">
                  <a:extLst>
                    <a:ext uri="{FF2B5EF4-FFF2-40B4-BE49-F238E27FC236}">
                      <a16:creationId xmlns:a16="http://schemas.microsoft.com/office/drawing/2014/main" id="{BEE12E78-33D3-4275-8DD2-14CECF4B1BB0}"/>
                    </a:ext>
                  </a:extLst>
                </p:cNvPr>
                <p:cNvGrpSpPr/>
                <p:nvPr/>
              </p:nvGrpSpPr>
              <p:grpSpPr>
                <a:xfrm>
                  <a:off x="9324295" y="6080578"/>
                  <a:ext cx="622409" cy="288449"/>
                  <a:chOff x="6013302" y="4512210"/>
                  <a:chExt cx="1078378" cy="493643"/>
                </a:xfrm>
              </p:grpSpPr>
              <p:sp>
                <p:nvSpPr>
                  <p:cNvPr id="1424" name="Oval">
                    <a:extLst>
                      <a:ext uri="{FF2B5EF4-FFF2-40B4-BE49-F238E27FC236}">
                        <a16:creationId xmlns:a16="http://schemas.microsoft.com/office/drawing/2014/main" id="{02374ABD-6BFD-490F-BD55-BD7707DDEE3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425" name="Freeform 130">
                    <a:extLst>
                      <a:ext uri="{FF2B5EF4-FFF2-40B4-BE49-F238E27FC236}">
                        <a16:creationId xmlns:a16="http://schemas.microsoft.com/office/drawing/2014/main" id="{1B457B5E-493C-4737-8920-4AE3B89A0549}"/>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426" name="Oval">
                    <a:extLst>
                      <a:ext uri="{FF2B5EF4-FFF2-40B4-BE49-F238E27FC236}">
                        <a16:creationId xmlns:a16="http://schemas.microsoft.com/office/drawing/2014/main" id="{98B442F8-550A-432B-B5C2-1CE1FC09BCE2}"/>
                      </a:ext>
                    </a:extLst>
                  </p:cNvPr>
                  <p:cNvSpPr/>
                  <p:nvPr/>
                </p:nvSpPr>
                <p:spPr>
                  <a:xfrm>
                    <a:off x="6013302" y="4512210"/>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sp>
              <p:nvSpPr>
                <p:cNvPr id="1414" name="Phone">
                  <a:extLst>
                    <a:ext uri="{FF2B5EF4-FFF2-40B4-BE49-F238E27FC236}">
                      <a16:creationId xmlns:a16="http://schemas.microsoft.com/office/drawing/2014/main" id="{A4CD4FF8-26ED-46DC-8F6D-EE5B68339AD9}"/>
                    </a:ext>
                  </a:extLst>
                </p:cNvPr>
                <p:cNvSpPr>
                  <a:spLocks noChangeAspect="1" noEditPoints="1"/>
                </p:cNvSpPr>
                <p:nvPr/>
              </p:nvSpPr>
              <p:spPr bwMode="auto">
                <a:xfrm>
                  <a:off x="9062958" y="616111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1415" name="그룹 1414">
                  <a:extLst>
                    <a:ext uri="{FF2B5EF4-FFF2-40B4-BE49-F238E27FC236}">
                      <a16:creationId xmlns:a16="http://schemas.microsoft.com/office/drawing/2014/main" id="{85F66E4D-1E68-4AE7-96E3-A87C2D147498}"/>
                    </a:ext>
                  </a:extLst>
                </p:cNvPr>
                <p:cNvGrpSpPr/>
                <p:nvPr/>
              </p:nvGrpSpPr>
              <p:grpSpPr>
                <a:xfrm>
                  <a:off x="10339910" y="6075424"/>
                  <a:ext cx="281917" cy="285412"/>
                  <a:chOff x="8097032" y="4517407"/>
                  <a:chExt cx="488446" cy="488446"/>
                </a:xfrm>
              </p:grpSpPr>
              <p:sp>
                <p:nvSpPr>
                  <p:cNvPr id="1416" name="Oval">
                    <a:extLst>
                      <a:ext uri="{FF2B5EF4-FFF2-40B4-BE49-F238E27FC236}">
                        <a16:creationId xmlns:a16="http://schemas.microsoft.com/office/drawing/2014/main" id="{8093B53F-19CC-4B0C-B746-E92754E91D5A}"/>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417" name="그룹 1416">
                    <a:extLst>
                      <a:ext uri="{FF2B5EF4-FFF2-40B4-BE49-F238E27FC236}">
                        <a16:creationId xmlns:a16="http://schemas.microsoft.com/office/drawing/2014/main" id="{DDC6978E-FF4E-4FBC-B0C2-0CA5A9D6EFE9}"/>
                      </a:ext>
                    </a:extLst>
                  </p:cNvPr>
                  <p:cNvGrpSpPr/>
                  <p:nvPr/>
                </p:nvGrpSpPr>
                <p:grpSpPr>
                  <a:xfrm>
                    <a:off x="8206228" y="4636944"/>
                    <a:ext cx="270054" cy="295513"/>
                    <a:chOff x="8195379" y="4636944"/>
                    <a:chExt cx="270054" cy="295513"/>
                  </a:xfrm>
                </p:grpSpPr>
                <p:grpSp>
                  <p:nvGrpSpPr>
                    <p:cNvPr id="1418" name="그룹 1417">
                      <a:extLst>
                        <a:ext uri="{FF2B5EF4-FFF2-40B4-BE49-F238E27FC236}">
                          <a16:creationId xmlns:a16="http://schemas.microsoft.com/office/drawing/2014/main" id="{E6F4886F-5909-414F-A3F0-F2A9FD2C15BF}"/>
                        </a:ext>
                      </a:extLst>
                    </p:cNvPr>
                    <p:cNvGrpSpPr/>
                    <p:nvPr/>
                  </p:nvGrpSpPr>
                  <p:grpSpPr>
                    <a:xfrm>
                      <a:off x="8195379" y="4636944"/>
                      <a:ext cx="217562" cy="249372"/>
                      <a:chOff x="7971802" y="-2010646"/>
                      <a:chExt cx="1254159" cy="1437547"/>
                    </a:xfrm>
                    <a:noFill/>
                  </p:grpSpPr>
                  <p:sp>
                    <p:nvSpPr>
                      <p:cNvPr id="1422" name="자유형: 도형 1421">
                        <a:extLst>
                          <a:ext uri="{FF2B5EF4-FFF2-40B4-BE49-F238E27FC236}">
                            <a16:creationId xmlns:a16="http://schemas.microsoft.com/office/drawing/2014/main" id="{AD27CFE1-7ABF-4147-8623-B8AF7D3CF38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423" name="자유형: 도형 1422">
                        <a:extLst>
                          <a:ext uri="{FF2B5EF4-FFF2-40B4-BE49-F238E27FC236}">
                            <a16:creationId xmlns:a16="http://schemas.microsoft.com/office/drawing/2014/main" id="{19F68891-5E53-4A27-9CE2-1B6626C3742D}"/>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419" name="그룹 1418">
                      <a:extLst>
                        <a:ext uri="{FF2B5EF4-FFF2-40B4-BE49-F238E27FC236}">
                          <a16:creationId xmlns:a16="http://schemas.microsoft.com/office/drawing/2014/main" id="{11AE744F-9A6D-4DAD-939D-3E6501CE9A80}"/>
                        </a:ext>
                      </a:extLst>
                    </p:cNvPr>
                    <p:cNvGrpSpPr/>
                    <p:nvPr/>
                  </p:nvGrpSpPr>
                  <p:grpSpPr>
                    <a:xfrm>
                      <a:off x="8360451" y="4827475"/>
                      <a:ext cx="104982" cy="104982"/>
                      <a:chOff x="8382149" y="4833825"/>
                      <a:chExt cx="104982" cy="104982"/>
                    </a:xfrm>
                  </p:grpSpPr>
                  <p:sp>
                    <p:nvSpPr>
                      <p:cNvPr id="1420" name="Oval">
                        <a:extLst>
                          <a:ext uri="{FF2B5EF4-FFF2-40B4-BE49-F238E27FC236}">
                            <a16:creationId xmlns:a16="http://schemas.microsoft.com/office/drawing/2014/main" id="{B5191B11-EE7E-4FA4-B510-C3F72C2AE03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421" name="그래픽 1420" descr="닫기">
                        <a:extLst>
                          <a:ext uri="{FF2B5EF4-FFF2-40B4-BE49-F238E27FC236}">
                            <a16:creationId xmlns:a16="http://schemas.microsoft.com/office/drawing/2014/main" id="{976DBC4D-8E2D-416A-8D51-B638E0CF2CF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411" name="사각형: 둥근 모서리 1410">
                <a:extLst>
                  <a:ext uri="{FF2B5EF4-FFF2-40B4-BE49-F238E27FC236}">
                    <a16:creationId xmlns:a16="http://schemas.microsoft.com/office/drawing/2014/main" id="{1938BC41-6763-4B7C-A517-678CD6166756}"/>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pic>
          <p:nvPicPr>
            <p:cNvPr id="1404" name="그래픽 1403" descr="뒤로">
              <a:extLst>
                <a:ext uri="{FF2B5EF4-FFF2-40B4-BE49-F238E27FC236}">
                  <a16:creationId xmlns:a16="http://schemas.microsoft.com/office/drawing/2014/main" id="{7E126BD1-1675-4A45-8A15-C722F1BE6621}"/>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6988282" y="2168329"/>
              <a:ext cx="285800" cy="285800"/>
            </a:xfrm>
            <a:prstGeom prst="rect">
              <a:avLst/>
            </a:prstGeom>
          </p:spPr>
        </p:pic>
      </p:grpSp>
      <p:grpSp>
        <p:nvGrpSpPr>
          <p:cNvPr id="1435" name="그룹 1434">
            <a:extLst>
              <a:ext uri="{FF2B5EF4-FFF2-40B4-BE49-F238E27FC236}">
                <a16:creationId xmlns:a16="http://schemas.microsoft.com/office/drawing/2014/main" id="{8954D22E-D5C8-46C3-8EC2-7ACE36B6D6D2}"/>
              </a:ext>
            </a:extLst>
          </p:cNvPr>
          <p:cNvGrpSpPr/>
          <p:nvPr/>
        </p:nvGrpSpPr>
        <p:grpSpPr>
          <a:xfrm>
            <a:off x="3186046" y="4215762"/>
            <a:ext cx="5165826" cy="453092"/>
            <a:chOff x="3191958" y="2086308"/>
            <a:chExt cx="5165826" cy="453092"/>
          </a:xfrm>
        </p:grpSpPr>
        <p:grpSp>
          <p:nvGrpSpPr>
            <p:cNvPr id="1436" name="그룹 1435">
              <a:extLst>
                <a:ext uri="{FF2B5EF4-FFF2-40B4-BE49-F238E27FC236}">
                  <a16:creationId xmlns:a16="http://schemas.microsoft.com/office/drawing/2014/main" id="{9CD70A8A-3CC0-42C7-9A50-234B5862BFA5}"/>
                </a:ext>
              </a:extLst>
            </p:cNvPr>
            <p:cNvGrpSpPr/>
            <p:nvPr/>
          </p:nvGrpSpPr>
          <p:grpSpPr>
            <a:xfrm>
              <a:off x="3191958" y="2086308"/>
              <a:ext cx="5165826" cy="453092"/>
              <a:chOff x="3191958" y="1868194"/>
              <a:chExt cx="5165826" cy="453092"/>
            </a:xfrm>
          </p:grpSpPr>
          <p:sp>
            <p:nvSpPr>
              <p:cNvPr id="1438" name="Text Box">
                <a:extLst>
                  <a:ext uri="{FF2B5EF4-FFF2-40B4-BE49-F238E27FC236}">
                    <a16:creationId xmlns:a16="http://schemas.microsoft.com/office/drawing/2014/main" id="{4954630D-4220-4080-9E82-34CE934D75FE}"/>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439" name="직사각형 1438">
                <a:extLst>
                  <a:ext uri="{FF2B5EF4-FFF2-40B4-BE49-F238E27FC236}">
                    <a16:creationId xmlns:a16="http://schemas.microsoft.com/office/drawing/2014/main" id="{2F4446BD-6506-4351-88AF-83DE13D95DCC}"/>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440" name="그룹 1439">
                <a:extLst>
                  <a:ext uri="{FF2B5EF4-FFF2-40B4-BE49-F238E27FC236}">
                    <a16:creationId xmlns:a16="http://schemas.microsoft.com/office/drawing/2014/main" id="{11F6BECB-1F75-4012-BE4C-CD918ACFAF61}"/>
                  </a:ext>
                </a:extLst>
              </p:cNvPr>
              <p:cNvGrpSpPr/>
              <p:nvPr/>
            </p:nvGrpSpPr>
            <p:grpSpPr>
              <a:xfrm>
                <a:off x="3311238" y="1971630"/>
                <a:ext cx="502229" cy="246221"/>
                <a:chOff x="4392611" y="1907356"/>
                <a:chExt cx="502229" cy="246221"/>
              </a:xfrm>
            </p:grpSpPr>
            <p:sp>
              <p:nvSpPr>
                <p:cNvPr id="1464" name="직사각형 1463">
                  <a:extLst>
                    <a:ext uri="{FF2B5EF4-FFF2-40B4-BE49-F238E27FC236}">
                      <a16:creationId xmlns:a16="http://schemas.microsoft.com/office/drawing/2014/main" id="{00A4AF83-A5C2-4BA4-B69D-672A0DBC4A53}"/>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1465" name="그룹 1464">
                  <a:extLst>
                    <a:ext uri="{FF2B5EF4-FFF2-40B4-BE49-F238E27FC236}">
                      <a16:creationId xmlns:a16="http://schemas.microsoft.com/office/drawing/2014/main" id="{03AA227C-7D12-4C01-8A64-040C58409212}"/>
                    </a:ext>
                  </a:extLst>
                </p:cNvPr>
                <p:cNvGrpSpPr/>
                <p:nvPr/>
              </p:nvGrpSpPr>
              <p:grpSpPr>
                <a:xfrm>
                  <a:off x="4392611" y="1954866"/>
                  <a:ext cx="151200" cy="151200"/>
                  <a:chOff x="4392611" y="1954866"/>
                  <a:chExt cx="151200" cy="151200"/>
                </a:xfrm>
              </p:grpSpPr>
              <p:sp>
                <p:nvSpPr>
                  <p:cNvPr id="1466" name="자유형: 도형 1465">
                    <a:extLst>
                      <a:ext uri="{FF2B5EF4-FFF2-40B4-BE49-F238E27FC236}">
                        <a16:creationId xmlns:a16="http://schemas.microsoft.com/office/drawing/2014/main" id="{C969FBCD-E5AA-4C71-8CCF-6A95BE09264B}"/>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sp>
                <p:nvSpPr>
                  <p:cNvPr id="1467" name="자유형: 도형 1466">
                    <a:extLst>
                      <a:ext uri="{FF2B5EF4-FFF2-40B4-BE49-F238E27FC236}">
                        <a16:creationId xmlns:a16="http://schemas.microsoft.com/office/drawing/2014/main" id="{40159CB9-10E3-4278-AA02-7FAED24E7958}"/>
                      </a:ext>
                    </a:extLst>
                  </p:cNvPr>
                  <p:cNvSpPr/>
                  <p:nvPr/>
                </p:nvSpPr>
                <p:spPr>
                  <a:xfrm>
                    <a:off x="4418814" y="1992811"/>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grpSp>
          <p:pic>
            <p:nvPicPr>
              <p:cNvPr id="1441" name="그래픽 1440" descr="별">
                <a:extLst>
                  <a:ext uri="{FF2B5EF4-FFF2-40B4-BE49-F238E27FC236}">
                    <a16:creationId xmlns:a16="http://schemas.microsoft.com/office/drawing/2014/main" id="{4356146D-D399-44B1-9AE6-4D3E8D68823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442" name="그룹 1441">
                <a:extLst>
                  <a:ext uri="{FF2B5EF4-FFF2-40B4-BE49-F238E27FC236}">
                    <a16:creationId xmlns:a16="http://schemas.microsoft.com/office/drawing/2014/main" id="{3EFEFD9A-313D-4085-A31D-5C6927E8CAA8}"/>
                  </a:ext>
                </a:extLst>
              </p:cNvPr>
              <p:cNvGrpSpPr/>
              <p:nvPr/>
            </p:nvGrpSpPr>
            <p:grpSpPr>
              <a:xfrm>
                <a:off x="4147245" y="2004146"/>
                <a:ext cx="171825" cy="171825"/>
                <a:chOff x="9882231" y="5758893"/>
                <a:chExt cx="914400" cy="914400"/>
              </a:xfrm>
            </p:grpSpPr>
            <p:sp>
              <p:nvSpPr>
                <p:cNvPr id="1462" name="타원 1461">
                  <a:extLst>
                    <a:ext uri="{FF2B5EF4-FFF2-40B4-BE49-F238E27FC236}">
                      <a16:creationId xmlns:a16="http://schemas.microsoft.com/office/drawing/2014/main" id="{672EDAD7-DA5C-4DEF-9E64-0BA08C4A81F7}"/>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463" name="직선 연결선 1462">
                  <a:extLst>
                    <a:ext uri="{FF2B5EF4-FFF2-40B4-BE49-F238E27FC236}">
                      <a16:creationId xmlns:a16="http://schemas.microsoft.com/office/drawing/2014/main" id="{C26365E5-0A3C-4AC2-9FD3-3525C92FA52B}"/>
                    </a:ext>
                  </a:extLst>
                </p:cNvPr>
                <p:cNvCxnSpPr>
                  <a:stCxn id="1462" idx="7"/>
                  <a:endCxn id="1462"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443" name="그룹 1442">
                <a:extLst>
                  <a:ext uri="{FF2B5EF4-FFF2-40B4-BE49-F238E27FC236}">
                    <a16:creationId xmlns:a16="http://schemas.microsoft.com/office/drawing/2014/main" id="{4F2B4933-7E92-4414-9D84-F69686310187}"/>
                  </a:ext>
                </a:extLst>
              </p:cNvPr>
              <p:cNvGrpSpPr/>
              <p:nvPr/>
            </p:nvGrpSpPr>
            <p:grpSpPr>
              <a:xfrm>
                <a:off x="6734434" y="1947940"/>
                <a:ext cx="1558869" cy="293603"/>
                <a:chOff x="9062958" y="6075424"/>
                <a:chExt cx="1558869" cy="293603"/>
              </a:xfrm>
            </p:grpSpPr>
            <p:grpSp>
              <p:nvGrpSpPr>
                <p:cNvPr id="1445" name="그룹 1444">
                  <a:extLst>
                    <a:ext uri="{FF2B5EF4-FFF2-40B4-BE49-F238E27FC236}">
                      <a16:creationId xmlns:a16="http://schemas.microsoft.com/office/drawing/2014/main" id="{506CD9FC-3C7A-4667-A083-9B2714221448}"/>
                    </a:ext>
                  </a:extLst>
                </p:cNvPr>
                <p:cNvGrpSpPr/>
                <p:nvPr/>
              </p:nvGrpSpPr>
              <p:grpSpPr>
                <a:xfrm>
                  <a:off x="10002348" y="6075424"/>
                  <a:ext cx="281917" cy="285412"/>
                  <a:chOff x="6284958" y="3632365"/>
                  <a:chExt cx="513408" cy="513408"/>
                </a:xfrm>
              </p:grpSpPr>
              <p:sp>
                <p:nvSpPr>
                  <p:cNvPr id="1460" name="Oval">
                    <a:extLst>
                      <a:ext uri="{FF2B5EF4-FFF2-40B4-BE49-F238E27FC236}">
                        <a16:creationId xmlns:a16="http://schemas.microsoft.com/office/drawing/2014/main" id="{D2377D92-0BF9-458E-BD8B-B15EF171936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461" name="Create">
                    <a:extLst>
                      <a:ext uri="{FF2B5EF4-FFF2-40B4-BE49-F238E27FC236}">
                        <a16:creationId xmlns:a16="http://schemas.microsoft.com/office/drawing/2014/main" id="{69908296-D561-47D3-BE7E-630A7F7CEDF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446" name="그룹 1445">
                  <a:extLst>
                    <a:ext uri="{FF2B5EF4-FFF2-40B4-BE49-F238E27FC236}">
                      <a16:creationId xmlns:a16="http://schemas.microsoft.com/office/drawing/2014/main" id="{0C8983A7-B648-45B1-84E8-07504BDF73F5}"/>
                    </a:ext>
                  </a:extLst>
                </p:cNvPr>
                <p:cNvGrpSpPr/>
                <p:nvPr/>
              </p:nvGrpSpPr>
              <p:grpSpPr>
                <a:xfrm>
                  <a:off x="9324295" y="6080578"/>
                  <a:ext cx="622409" cy="288449"/>
                  <a:chOff x="6013302" y="4512210"/>
                  <a:chExt cx="1078378" cy="493643"/>
                </a:xfrm>
              </p:grpSpPr>
              <p:sp>
                <p:nvSpPr>
                  <p:cNvPr id="1457" name="Oval">
                    <a:extLst>
                      <a:ext uri="{FF2B5EF4-FFF2-40B4-BE49-F238E27FC236}">
                        <a16:creationId xmlns:a16="http://schemas.microsoft.com/office/drawing/2014/main" id="{63306B2B-F649-4723-A6F4-A06939011C4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458" name="Freeform 130">
                    <a:extLst>
                      <a:ext uri="{FF2B5EF4-FFF2-40B4-BE49-F238E27FC236}">
                        <a16:creationId xmlns:a16="http://schemas.microsoft.com/office/drawing/2014/main" id="{6C4D6A3C-BB0E-4C59-B894-43649A813602}"/>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459" name="Oval">
                    <a:extLst>
                      <a:ext uri="{FF2B5EF4-FFF2-40B4-BE49-F238E27FC236}">
                        <a16:creationId xmlns:a16="http://schemas.microsoft.com/office/drawing/2014/main" id="{AD4C8F98-263B-43CD-A394-C94B43C9A685}"/>
                      </a:ext>
                    </a:extLst>
                  </p:cNvPr>
                  <p:cNvSpPr/>
                  <p:nvPr/>
                </p:nvSpPr>
                <p:spPr>
                  <a:xfrm>
                    <a:off x="6013302" y="4512210"/>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sp>
              <p:nvSpPr>
                <p:cNvPr id="1447" name="Phone">
                  <a:extLst>
                    <a:ext uri="{FF2B5EF4-FFF2-40B4-BE49-F238E27FC236}">
                      <a16:creationId xmlns:a16="http://schemas.microsoft.com/office/drawing/2014/main" id="{6B910FDB-B5FA-4875-A93F-56D7B32B925B}"/>
                    </a:ext>
                  </a:extLst>
                </p:cNvPr>
                <p:cNvSpPr>
                  <a:spLocks noChangeAspect="1" noEditPoints="1"/>
                </p:cNvSpPr>
                <p:nvPr/>
              </p:nvSpPr>
              <p:spPr bwMode="auto">
                <a:xfrm>
                  <a:off x="9062958" y="616111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1448" name="그룹 1447">
                  <a:extLst>
                    <a:ext uri="{FF2B5EF4-FFF2-40B4-BE49-F238E27FC236}">
                      <a16:creationId xmlns:a16="http://schemas.microsoft.com/office/drawing/2014/main" id="{0F1AF497-7E69-442B-B723-E4E063E3C75A}"/>
                    </a:ext>
                  </a:extLst>
                </p:cNvPr>
                <p:cNvGrpSpPr/>
                <p:nvPr/>
              </p:nvGrpSpPr>
              <p:grpSpPr>
                <a:xfrm>
                  <a:off x="10339910" y="6075424"/>
                  <a:ext cx="281917" cy="285412"/>
                  <a:chOff x="8097032" y="4517407"/>
                  <a:chExt cx="488446" cy="488446"/>
                </a:xfrm>
              </p:grpSpPr>
              <p:sp>
                <p:nvSpPr>
                  <p:cNvPr id="1449" name="Oval">
                    <a:extLst>
                      <a:ext uri="{FF2B5EF4-FFF2-40B4-BE49-F238E27FC236}">
                        <a16:creationId xmlns:a16="http://schemas.microsoft.com/office/drawing/2014/main" id="{AEF79D6D-7282-459C-BB70-747B3AB298F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450" name="그룹 1449">
                    <a:extLst>
                      <a:ext uri="{FF2B5EF4-FFF2-40B4-BE49-F238E27FC236}">
                        <a16:creationId xmlns:a16="http://schemas.microsoft.com/office/drawing/2014/main" id="{1184EF4A-C409-4180-B1A3-E3D7C910812B}"/>
                      </a:ext>
                    </a:extLst>
                  </p:cNvPr>
                  <p:cNvGrpSpPr/>
                  <p:nvPr/>
                </p:nvGrpSpPr>
                <p:grpSpPr>
                  <a:xfrm>
                    <a:off x="8206228" y="4636944"/>
                    <a:ext cx="270054" cy="295513"/>
                    <a:chOff x="8195379" y="4636944"/>
                    <a:chExt cx="270054" cy="295513"/>
                  </a:xfrm>
                </p:grpSpPr>
                <p:grpSp>
                  <p:nvGrpSpPr>
                    <p:cNvPr id="1451" name="그룹 1450">
                      <a:extLst>
                        <a:ext uri="{FF2B5EF4-FFF2-40B4-BE49-F238E27FC236}">
                          <a16:creationId xmlns:a16="http://schemas.microsoft.com/office/drawing/2014/main" id="{E74299C3-D67F-479E-BC4D-4EC7C8EA625B}"/>
                        </a:ext>
                      </a:extLst>
                    </p:cNvPr>
                    <p:cNvGrpSpPr/>
                    <p:nvPr/>
                  </p:nvGrpSpPr>
                  <p:grpSpPr>
                    <a:xfrm>
                      <a:off x="8195379" y="4636944"/>
                      <a:ext cx="217562" cy="249372"/>
                      <a:chOff x="7971802" y="-2010646"/>
                      <a:chExt cx="1254159" cy="1437547"/>
                    </a:xfrm>
                    <a:noFill/>
                  </p:grpSpPr>
                  <p:sp>
                    <p:nvSpPr>
                      <p:cNvPr id="1455" name="자유형: 도형 1454">
                        <a:extLst>
                          <a:ext uri="{FF2B5EF4-FFF2-40B4-BE49-F238E27FC236}">
                            <a16:creationId xmlns:a16="http://schemas.microsoft.com/office/drawing/2014/main" id="{1B9533C1-8FDC-4072-ABA5-17D113B4A97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456" name="자유형: 도형 1455">
                        <a:extLst>
                          <a:ext uri="{FF2B5EF4-FFF2-40B4-BE49-F238E27FC236}">
                            <a16:creationId xmlns:a16="http://schemas.microsoft.com/office/drawing/2014/main" id="{79719EBE-6DE3-46FF-83C8-71DD997EB5E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452" name="그룹 1451">
                      <a:extLst>
                        <a:ext uri="{FF2B5EF4-FFF2-40B4-BE49-F238E27FC236}">
                          <a16:creationId xmlns:a16="http://schemas.microsoft.com/office/drawing/2014/main" id="{175800FB-5E40-49B5-9B38-1FDAB8E494C7}"/>
                        </a:ext>
                      </a:extLst>
                    </p:cNvPr>
                    <p:cNvGrpSpPr/>
                    <p:nvPr/>
                  </p:nvGrpSpPr>
                  <p:grpSpPr>
                    <a:xfrm>
                      <a:off x="8360451" y="4827475"/>
                      <a:ext cx="104982" cy="104982"/>
                      <a:chOff x="8382149" y="4833825"/>
                      <a:chExt cx="104982" cy="104982"/>
                    </a:xfrm>
                  </p:grpSpPr>
                  <p:sp>
                    <p:nvSpPr>
                      <p:cNvPr id="1453" name="Oval">
                        <a:extLst>
                          <a:ext uri="{FF2B5EF4-FFF2-40B4-BE49-F238E27FC236}">
                            <a16:creationId xmlns:a16="http://schemas.microsoft.com/office/drawing/2014/main" id="{691AA157-7539-4B04-AD57-73D881A8B39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454" name="그래픽 1453" descr="닫기">
                        <a:extLst>
                          <a:ext uri="{FF2B5EF4-FFF2-40B4-BE49-F238E27FC236}">
                            <a16:creationId xmlns:a16="http://schemas.microsoft.com/office/drawing/2014/main" id="{DBB8CA4E-D973-4DFA-9E9A-7AB0FCF9F11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444" name="사각형: 둥근 모서리 1443">
                <a:extLst>
                  <a:ext uri="{FF2B5EF4-FFF2-40B4-BE49-F238E27FC236}">
                    <a16:creationId xmlns:a16="http://schemas.microsoft.com/office/drawing/2014/main" id="{26C1D1FD-28DB-4EB2-8E82-0CAF1B664013}"/>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pic>
          <p:nvPicPr>
            <p:cNvPr id="1437" name="그래픽 1436" descr="뒤로">
              <a:extLst>
                <a:ext uri="{FF2B5EF4-FFF2-40B4-BE49-F238E27FC236}">
                  <a16:creationId xmlns:a16="http://schemas.microsoft.com/office/drawing/2014/main" id="{3D639C42-9EDD-4D01-AAD0-2EFE1CE3EEAC}"/>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6988282" y="2168329"/>
              <a:ext cx="285800" cy="285800"/>
            </a:xfrm>
            <a:prstGeom prst="rect">
              <a:avLst/>
            </a:prstGeom>
          </p:spPr>
        </p:pic>
      </p:grpSp>
      <p:grpSp>
        <p:nvGrpSpPr>
          <p:cNvPr id="1468" name="그룹 1467">
            <a:extLst>
              <a:ext uri="{FF2B5EF4-FFF2-40B4-BE49-F238E27FC236}">
                <a16:creationId xmlns:a16="http://schemas.microsoft.com/office/drawing/2014/main" id="{5455DF07-C8BB-43FC-9DAE-A025071C322F}"/>
              </a:ext>
            </a:extLst>
          </p:cNvPr>
          <p:cNvGrpSpPr/>
          <p:nvPr/>
        </p:nvGrpSpPr>
        <p:grpSpPr>
          <a:xfrm>
            <a:off x="3226359" y="4757959"/>
            <a:ext cx="722839" cy="253211"/>
            <a:chOff x="637436" y="2758665"/>
            <a:chExt cx="722839" cy="253211"/>
          </a:xfrm>
        </p:grpSpPr>
        <p:sp>
          <p:nvSpPr>
            <p:cNvPr id="1469" name="직사각형 1468">
              <a:extLst>
                <a:ext uri="{FF2B5EF4-FFF2-40B4-BE49-F238E27FC236}">
                  <a16:creationId xmlns:a16="http://schemas.microsoft.com/office/drawing/2014/main" id="{D2A1593D-F7F5-4A90-85F6-43616176E71C}"/>
                </a:ext>
              </a:extLst>
            </p:cNvPr>
            <p:cNvSpPr/>
            <p:nvPr/>
          </p:nvSpPr>
          <p:spPr>
            <a:xfrm>
              <a:off x="662648" y="2758665"/>
              <a:ext cx="697627" cy="253211"/>
            </a:xfrm>
            <a:prstGeom prst="rect">
              <a:avLst/>
            </a:prstGeom>
          </p:spPr>
          <p:txBody>
            <a:bodyPr wrap="none" anchor="ctr">
              <a:spAutoFit/>
            </a:bodyPr>
            <a:lstStyle/>
            <a:p>
              <a:pPr lvl="0" defTabSz="844083" fontAlgn="base" latinLnBrk="1">
                <a:lnSpc>
                  <a:spcPct val="150000"/>
                </a:lnSpc>
                <a:spcBef>
                  <a:spcPct val="0"/>
                </a:spcBef>
                <a:spcAft>
                  <a:spcPct val="0"/>
                </a:spcAft>
                <a:buClrTx/>
                <a:defRPr/>
              </a:pPr>
              <a:r>
                <a:rPr kumimoji="1" lang="ko-KR" altLang="en-US" sz="800" b="1" kern="1200" dirty="0">
                  <a:solidFill>
                    <a:srgbClr val="595959"/>
                  </a:solidFill>
                  <a:latin typeface="맑은 고딕"/>
                  <a:ea typeface="맑은 고딕" panose="020B0503020000020004" pitchFamily="50" charset="-127"/>
                </a:rPr>
                <a:t>경영지원팀</a:t>
              </a:r>
            </a:p>
          </p:txBody>
        </p:sp>
        <p:sp>
          <p:nvSpPr>
            <p:cNvPr id="1470" name="Chevron" descr="&lt;SmartSettings&gt;&lt;SmartResize anchorLeft=&quot;None&quot; anchorTop=&quot;None&quot; anchorRight=&quot;Absolute&quot; anchorBottom=&quot;None&quot; /&gt;&lt;/SmartSettings&gt;">
              <a:extLst>
                <a:ext uri="{FF2B5EF4-FFF2-40B4-BE49-F238E27FC236}">
                  <a16:creationId xmlns:a16="http://schemas.microsoft.com/office/drawing/2014/main" id="{6B58BCA1-2151-43A8-A9F9-D763D4906529}"/>
                </a:ext>
              </a:extLst>
            </p:cNvPr>
            <p:cNvSpPr>
              <a:spLocks noChangeAspect="1"/>
            </p:cNvSpPr>
            <p:nvPr>
              <p:custDataLst>
                <p:tags r:id="rId4"/>
              </p:custDataLst>
            </p:nvPr>
          </p:nvSpPr>
          <p:spPr bwMode="auto">
            <a:xfrm rot="10800000">
              <a:off x="637436" y="2864922"/>
              <a:ext cx="72000" cy="40696"/>
            </a:xfrm>
            <a:custGeom>
              <a:avLst/>
              <a:gdLst>
                <a:gd name="T0" fmla="*/ 0 w 197"/>
                <a:gd name="T1" fmla="*/ 0 h 115"/>
                <a:gd name="T2" fmla="*/ 99 w 197"/>
                <a:gd name="T3" fmla="*/ 115 h 115"/>
                <a:gd name="T4" fmla="*/ 197 w 197"/>
                <a:gd name="T5" fmla="*/ 0 h 115"/>
              </a:gdLst>
              <a:ahLst/>
              <a:cxnLst>
                <a:cxn ang="0">
                  <a:pos x="T0" y="T1"/>
                </a:cxn>
                <a:cxn ang="0">
                  <a:pos x="T2" y="T3"/>
                </a:cxn>
                <a:cxn ang="0">
                  <a:pos x="T4" y="T5"/>
                </a:cxn>
              </a:cxnLst>
              <a:rect l="0" t="0" r="r" b="b"/>
              <a:pathLst>
                <a:path w="197" h="115">
                  <a:moveTo>
                    <a:pt x="0" y="0"/>
                  </a:moveTo>
                  <a:lnTo>
                    <a:pt x="99" y="115"/>
                  </a:lnTo>
                  <a:lnTo>
                    <a:pt x="197" y="0"/>
                  </a:lnTo>
                </a:path>
              </a:pathLst>
            </a:custGeom>
            <a:noFill/>
            <a:ln w="19050" cap="sq">
              <a:solidFill>
                <a:schemeClr val="tx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5F5F5F"/>
                </a:solidFill>
                <a:latin typeface="Segoe UI" panose="020B0502040204020203" pitchFamily="34" charset="0"/>
                <a:cs typeface="Segoe UI" panose="020B0502040204020203" pitchFamily="34" charset="0"/>
              </a:endParaRPr>
            </a:p>
          </p:txBody>
        </p:sp>
      </p:grpSp>
      <p:grpSp>
        <p:nvGrpSpPr>
          <p:cNvPr id="1471" name="그룹 1470">
            <a:extLst>
              <a:ext uri="{FF2B5EF4-FFF2-40B4-BE49-F238E27FC236}">
                <a16:creationId xmlns:a16="http://schemas.microsoft.com/office/drawing/2014/main" id="{EE612F44-FE59-4FDE-A5CC-AACDC6F993D2}"/>
              </a:ext>
            </a:extLst>
          </p:cNvPr>
          <p:cNvGrpSpPr/>
          <p:nvPr/>
        </p:nvGrpSpPr>
        <p:grpSpPr>
          <a:xfrm>
            <a:off x="3191958" y="4995695"/>
            <a:ext cx="5165826" cy="453092"/>
            <a:chOff x="3191958" y="2086308"/>
            <a:chExt cx="5165826" cy="453092"/>
          </a:xfrm>
        </p:grpSpPr>
        <p:grpSp>
          <p:nvGrpSpPr>
            <p:cNvPr id="1472" name="그룹 1471">
              <a:extLst>
                <a:ext uri="{FF2B5EF4-FFF2-40B4-BE49-F238E27FC236}">
                  <a16:creationId xmlns:a16="http://schemas.microsoft.com/office/drawing/2014/main" id="{1A1A3B34-0D5C-480B-B727-4F1A48017C9E}"/>
                </a:ext>
              </a:extLst>
            </p:cNvPr>
            <p:cNvGrpSpPr/>
            <p:nvPr/>
          </p:nvGrpSpPr>
          <p:grpSpPr>
            <a:xfrm>
              <a:off x="3191958" y="2086308"/>
              <a:ext cx="5165826" cy="453092"/>
              <a:chOff x="3191958" y="1868194"/>
              <a:chExt cx="5165826" cy="453092"/>
            </a:xfrm>
          </p:grpSpPr>
          <p:sp>
            <p:nvSpPr>
              <p:cNvPr id="1474" name="Text Box">
                <a:extLst>
                  <a:ext uri="{FF2B5EF4-FFF2-40B4-BE49-F238E27FC236}">
                    <a16:creationId xmlns:a16="http://schemas.microsoft.com/office/drawing/2014/main" id="{BDD3F687-1BDE-4A79-B03D-92C26B646A08}"/>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475" name="직사각형 1474">
                <a:extLst>
                  <a:ext uri="{FF2B5EF4-FFF2-40B4-BE49-F238E27FC236}">
                    <a16:creationId xmlns:a16="http://schemas.microsoft.com/office/drawing/2014/main" id="{62DC0176-6F17-486C-AB47-DE0BEF9322A6}"/>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476" name="그룹 1475">
                <a:extLst>
                  <a:ext uri="{FF2B5EF4-FFF2-40B4-BE49-F238E27FC236}">
                    <a16:creationId xmlns:a16="http://schemas.microsoft.com/office/drawing/2014/main" id="{25EF987E-AA3B-4121-9BDF-858EE66D087C}"/>
                  </a:ext>
                </a:extLst>
              </p:cNvPr>
              <p:cNvGrpSpPr/>
              <p:nvPr/>
            </p:nvGrpSpPr>
            <p:grpSpPr>
              <a:xfrm>
                <a:off x="3311238" y="1971630"/>
                <a:ext cx="502229" cy="246221"/>
                <a:chOff x="4392611" y="1907356"/>
                <a:chExt cx="502229" cy="246221"/>
              </a:xfrm>
            </p:grpSpPr>
            <p:sp>
              <p:nvSpPr>
                <p:cNvPr id="1500" name="직사각형 1499">
                  <a:extLst>
                    <a:ext uri="{FF2B5EF4-FFF2-40B4-BE49-F238E27FC236}">
                      <a16:creationId xmlns:a16="http://schemas.microsoft.com/office/drawing/2014/main" id="{C4B5450B-ACC6-4E4D-85D8-12736F78D59A}"/>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502" name="자유형: 도형 1501">
                  <a:extLst>
                    <a:ext uri="{FF2B5EF4-FFF2-40B4-BE49-F238E27FC236}">
                      <a16:creationId xmlns:a16="http://schemas.microsoft.com/office/drawing/2014/main" id="{8675A442-5821-427D-9332-AEFC24483973}"/>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1477" name="그래픽 1476" descr="별">
                <a:extLst>
                  <a:ext uri="{FF2B5EF4-FFF2-40B4-BE49-F238E27FC236}">
                    <a16:creationId xmlns:a16="http://schemas.microsoft.com/office/drawing/2014/main" id="{6593E2F1-CB94-448B-9004-A93421F5A8E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478" name="그룹 1477">
                <a:extLst>
                  <a:ext uri="{FF2B5EF4-FFF2-40B4-BE49-F238E27FC236}">
                    <a16:creationId xmlns:a16="http://schemas.microsoft.com/office/drawing/2014/main" id="{8E0AFB50-FEE0-446F-B3A6-3A548666BB38}"/>
                  </a:ext>
                </a:extLst>
              </p:cNvPr>
              <p:cNvGrpSpPr/>
              <p:nvPr/>
            </p:nvGrpSpPr>
            <p:grpSpPr>
              <a:xfrm>
                <a:off x="4147245" y="2004146"/>
                <a:ext cx="171825" cy="171825"/>
                <a:chOff x="9882231" y="5758893"/>
                <a:chExt cx="914400" cy="914400"/>
              </a:xfrm>
            </p:grpSpPr>
            <p:sp>
              <p:nvSpPr>
                <p:cNvPr id="1498" name="타원 1497">
                  <a:extLst>
                    <a:ext uri="{FF2B5EF4-FFF2-40B4-BE49-F238E27FC236}">
                      <a16:creationId xmlns:a16="http://schemas.microsoft.com/office/drawing/2014/main" id="{32A710CB-E9CA-410E-9BFE-8B755660E314}"/>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499" name="직선 연결선 1498">
                  <a:extLst>
                    <a:ext uri="{FF2B5EF4-FFF2-40B4-BE49-F238E27FC236}">
                      <a16:creationId xmlns:a16="http://schemas.microsoft.com/office/drawing/2014/main" id="{F89E895E-069E-4405-8A30-F05B4901127E}"/>
                    </a:ext>
                  </a:extLst>
                </p:cNvPr>
                <p:cNvCxnSpPr>
                  <a:stCxn id="1498" idx="7"/>
                  <a:endCxn id="1498"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479" name="그룹 1478">
                <a:extLst>
                  <a:ext uri="{FF2B5EF4-FFF2-40B4-BE49-F238E27FC236}">
                    <a16:creationId xmlns:a16="http://schemas.microsoft.com/office/drawing/2014/main" id="{753B9018-0E31-4045-9D7D-9AD49B35700C}"/>
                  </a:ext>
                </a:extLst>
              </p:cNvPr>
              <p:cNvGrpSpPr/>
              <p:nvPr/>
            </p:nvGrpSpPr>
            <p:grpSpPr>
              <a:xfrm>
                <a:off x="6734434" y="1947940"/>
                <a:ext cx="1558869" cy="293603"/>
                <a:chOff x="9062958" y="6075424"/>
                <a:chExt cx="1558869" cy="293603"/>
              </a:xfrm>
            </p:grpSpPr>
            <p:grpSp>
              <p:nvGrpSpPr>
                <p:cNvPr id="1481" name="그룹 1480">
                  <a:extLst>
                    <a:ext uri="{FF2B5EF4-FFF2-40B4-BE49-F238E27FC236}">
                      <a16:creationId xmlns:a16="http://schemas.microsoft.com/office/drawing/2014/main" id="{E426C9F9-F1FB-411A-BC4C-9E01442EE57B}"/>
                    </a:ext>
                  </a:extLst>
                </p:cNvPr>
                <p:cNvGrpSpPr/>
                <p:nvPr/>
              </p:nvGrpSpPr>
              <p:grpSpPr>
                <a:xfrm>
                  <a:off x="10002348" y="6075424"/>
                  <a:ext cx="281917" cy="285412"/>
                  <a:chOff x="6284958" y="3632365"/>
                  <a:chExt cx="513408" cy="513408"/>
                </a:xfrm>
              </p:grpSpPr>
              <p:sp>
                <p:nvSpPr>
                  <p:cNvPr id="1496" name="Oval">
                    <a:extLst>
                      <a:ext uri="{FF2B5EF4-FFF2-40B4-BE49-F238E27FC236}">
                        <a16:creationId xmlns:a16="http://schemas.microsoft.com/office/drawing/2014/main" id="{43334AE9-46AE-493E-82F0-787D84C02AB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497" name="Create">
                    <a:extLst>
                      <a:ext uri="{FF2B5EF4-FFF2-40B4-BE49-F238E27FC236}">
                        <a16:creationId xmlns:a16="http://schemas.microsoft.com/office/drawing/2014/main" id="{A2BE3876-27D4-40D8-A70A-07BC62D818A1}"/>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482" name="그룹 1481">
                  <a:extLst>
                    <a:ext uri="{FF2B5EF4-FFF2-40B4-BE49-F238E27FC236}">
                      <a16:creationId xmlns:a16="http://schemas.microsoft.com/office/drawing/2014/main" id="{13B12A6C-45D1-4307-8CFA-2B0803D13B64}"/>
                    </a:ext>
                  </a:extLst>
                </p:cNvPr>
                <p:cNvGrpSpPr/>
                <p:nvPr/>
              </p:nvGrpSpPr>
              <p:grpSpPr>
                <a:xfrm>
                  <a:off x="9324295" y="6080578"/>
                  <a:ext cx="622409" cy="288449"/>
                  <a:chOff x="6013302" y="4512210"/>
                  <a:chExt cx="1078378" cy="493643"/>
                </a:xfrm>
              </p:grpSpPr>
              <p:sp>
                <p:nvSpPr>
                  <p:cNvPr id="1493" name="Oval">
                    <a:extLst>
                      <a:ext uri="{FF2B5EF4-FFF2-40B4-BE49-F238E27FC236}">
                        <a16:creationId xmlns:a16="http://schemas.microsoft.com/office/drawing/2014/main" id="{81BE722F-9E06-4E69-B43B-F0AADCF6445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494" name="Freeform 130">
                    <a:extLst>
                      <a:ext uri="{FF2B5EF4-FFF2-40B4-BE49-F238E27FC236}">
                        <a16:creationId xmlns:a16="http://schemas.microsoft.com/office/drawing/2014/main" id="{17C6621D-97E7-4762-927B-C1D9CD510031}"/>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495" name="Oval">
                    <a:extLst>
                      <a:ext uri="{FF2B5EF4-FFF2-40B4-BE49-F238E27FC236}">
                        <a16:creationId xmlns:a16="http://schemas.microsoft.com/office/drawing/2014/main" id="{DC57285C-7CF0-4365-83B9-23955AE023B2}"/>
                      </a:ext>
                    </a:extLst>
                  </p:cNvPr>
                  <p:cNvSpPr/>
                  <p:nvPr/>
                </p:nvSpPr>
                <p:spPr>
                  <a:xfrm>
                    <a:off x="6013302" y="4512210"/>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sp>
              <p:nvSpPr>
                <p:cNvPr id="1483" name="Phone">
                  <a:extLst>
                    <a:ext uri="{FF2B5EF4-FFF2-40B4-BE49-F238E27FC236}">
                      <a16:creationId xmlns:a16="http://schemas.microsoft.com/office/drawing/2014/main" id="{9336AC50-EA91-45E3-9294-C242ADB71034}"/>
                    </a:ext>
                  </a:extLst>
                </p:cNvPr>
                <p:cNvSpPr>
                  <a:spLocks noChangeAspect="1" noEditPoints="1"/>
                </p:cNvSpPr>
                <p:nvPr/>
              </p:nvSpPr>
              <p:spPr bwMode="auto">
                <a:xfrm>
                  <a:off x="9062958" y="616111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1484" name="그룹 1483">
                  <a:extLst>
                    <a:ext uri="{FF2B5EF4-FFF2-40B4-BE49-F238E27FC236}">
                      <a16:creationId xmlns:a16="http://schemas.microsoft.com/office/drawing/2014/main" id="{3C0DD0AC-34D9-46F0-9E57-DC44AA2D41B9}"/>
                    </a:ext>
                  </a:extLst>
                </p:cNvPr>
                <p:cNvGrpSpPr/>
                <p:nvPr/>
              </p:nvGrpSpPr>
              <p:grpSpPr>
                <a:xfrm>
                  <a:off x="10339910" y="6075424"/>
                  <a:ext cx="281917" cy="285412"/>
                  <a:chOff x="8097032" y="4517407"/>
                  <a:chExt cx="488446" cy="488446"/>
                </a:xfrm>
              </p:grpSpPr>
              <p:sp>
                <p:nvSpPr>
                  <p:cNvPr id="1485" name="Oval">
                    <a:extLst>
                      <a:ext uri="{FF2B5EF4-FFF2-40B4-BE49-F238E27FC236}">
                        <a16:creationId xmlns:a16="http://schemas.microsoft.com/office/drawing/2014/main" id="{628F5A81-34AA-44CF-B855-2647A156574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486" name="그룹 1485">
                    <a:extLst>
                      <a:ext uri="{FF2B5EF4-FFF2-40B4-BE49-F238E27FC236}">
                        <a16:creationId xmlns:a16="http://schemas.microsoft.com/office/drawing/2014/main" id="{A208D242-F972-4053-B603-133F0D4E5EA7}"/>
                      </a:ext>
                    </a:extLst>
                  </p:cNvPr>
                  <p:cNvGrpSpPr/>
                  <p:nvPr/>
                </p:nvGrpSpPr>
                <p:grpSpPr>
                  <a:xfrm>
                    <a:off x="8206228" y="4636944"/>
                    <a:ext cx="270054" cy="295513"/>
                    <a:chOff x="8195379" y="4636944"/>
                    <a:chExt cx="270054" cy="295513"/>
                  </a:xfrm>
                </p:grpSpPr>
                <p:grpSp>
                  <p:nvGrpSpPr>
                    <p:cNvPr id="1487" name="그룹 1486">
                      <a:extLst>
                        <a:ext uri="{FF2B5EF4-FFF2-40B4-BE49-F238E27FC236}">
                          <a16:creationId xmlns:a16="http://schemas.microsoft.com/office/drawing/2014/main" id="{EB6E8B18-5AEB-438E-AB05-361A37754CCC}"/>
                        </a:ext>
                      </a:extLst>
                    </p:cNvPr>
                    <p:cNvGrpSpPr/>
                    <p:nvPr/>
                  </p:nvGrpSpPr>
                  <p:grpSpPr>
                    <a:xfrm>
                      <a:off x="8195379" y="4636944"/>
                      <a:ext cx="217562" cy="249372"/>
                      <a:chOff x="7971802" y="-2010646"/>
                      <a:chExt cx="1254159" cy="1437547"/>
                    </a:xfrm>
                    <a:noFill/>
                  </p:grpSpPr>
                  <p:sp>
                    <p:nvSpPr>
                      <p:cNvPr id="1491" name="자유형: 도형 1490">
                        <a:extLst>
                          <a:ext uri="{FF2B5EF4-FFF2-40B4-BE49-F238E27FC236}">
                            <a16:creationId xmlns:a16="http://schemas.microsoft.com/office/drawing/2014/main" id="{DF88BB78-7C70-4571-BFBD-156FD199D27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492" name="자유형: 도형 1491">
                        <a:extLst>
                          <a:ext uri="{FF2B5EF4-FFF2-40B4-BE49-F238E27FC236}">
                            <a16:creationId xmlns:a16="http://schemas.microsoft.com/office/drawing/2014/main" id="{6734276D-2B5D-4ECF-9D71-ED1A972BF2B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488" name="그룹 1487">
                      <a:extLst>
                        <a:ext uri="{FF2B5EF4-FFF2-40B4-BE49-F238E27FC236}">
                          <a16:creationId xmlns:a16="http://schemas.microsoft.com/office/drawing/2014/main" id="{1AB67DFF-A5ED-454F-B381-75532A9DC5EB}"/>
                        </a:ext>
                      </a:extLst>
                    </p:cNvPr>
                    <p:cNvGrpSpPr/>
                    <p:nvPr/>
                  </p:nvGrpSpPr>
                  <p:grpSpPr>
                    <a:xfrm>
                      <a:off x="8360451" y="4827475"/>
                      <a:ext cx="104982" cy="104982"/>
                      <a:chOff x="8382149" y="4833825"/>
                      <a:chExt cx="104982" cy="104982"/>
                    </a:xfrm>
                  </p:grpSpPr>
                  <p:sp>
                    <p:nvSpPr>
                      <p:cNvPr id="1489" name="Oval">
                        <a:extLst>
                          <a:ext uri="{FF2B5EF4-FFF2-40B4-BE49-F238E27FC236}">
                            <a16:creationId xmlns:a16="http://schemas.microsoft.com/office/drawing/2014/main" id="{A1E5C900-A0A2-4866-83B2-C11C7DFE061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490" name="그래픽 1489" descr="닫기">
                        <a:extLst>
                          <a:ext uri="{FF2B5EF4-FFF2-40B4-BE49-F238E27FC236}">
                            <a16:creationId xmlns:a16="http://schemas.microsoft.com/office/drawing/2014/main" id="{75DD9767-86A9-49A3-AD6F-44209C7E5FC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480" name="사각형: 둥근 모서리 1479">
                <a:extLst>
                  <a:ext uri="{FF2B5EF4-FFF2-40B4-BE49-F238E27FC236}">
                    <a16:creationId xmlns:a16="http://schemas.microsoft.com/office/drawing/2014/main" id="{C0645887-A72F-4C65-8F72-E2818DA917B8}"/>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pic>
          <p:nvPicPr>
            <p:cNvPr id="1473" name="그래픽 1472" descr="뒤로">
              <a:extLst>
                <a:ext uri="{FF2B5EF4-FFF2-40B4-BE49-F238E27FC236}">
                  <a16:creationId xmlns:a16="http://schemas.microsoft.com/office/drawing/2014/main" id="{B329F0F8-6233-48DB-BB0B-FFC97561BD30}"/>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6988282" y="2168329"/>
              <a:ext cx="285800" cy="285800"/>
            </a:xfrm>
            <a:prstGeom prst="rect">
              <a:avLst/>
            </a:prstGeom>
          </p:spPr>
        </p:pic>
      </p:grpSp>
      <p:grpSp>
        <p:nvGrpSpPr>
          <p:cNvPr id="1504" name="그룹 1503">
            <a:extLst>
              <a:ext uri="{FF2B5EF4-FFF2-40B4-BE49-F238E27FC236}">
                <a16:creationId xmlns:a16="http://schemas.microsoft.com/office/drawing/2014/main" id="{3AE604DD-966B-498D-94CD-7877116B715F}"/>
              </a:ext>
            </a:extLst>
          </p:cNvPr>
          <p:cNvGrpSpPr/>
          <p:nvPr/>
        </p:nvGrpSpPr>
        <p:grpSpPr>
          <a:xfrm>
            <a:off x="3198308" y="5548793"/>
            <a:ext cx="5165826" cy="453092"/>
            <a:chOff x="3191958" y="2086308"/>
            <a:chExt cx="5165826" cy="453092"/>
          </a:xfrm>
        </p:grpSpPr>
        <p:grpSp>
          <p:nvGrpSpPr>
            <p:cNvPr id="1505" name="그룹 1504">
              <a:extLst>
                <a:ext uri="{FF2B5EF4-FFF2-40B4-BE49-F238E27FC236}">
                  <a16:creationId xmlns:a16="http://schemas.microsoft.com/office/drawing/2014/main" id="{275E14BC-E48F-4FC3-BFF6-30D31AF765D0}"/>
                </a:ext>
              </a:extLst>
            </p:cNvPr>
            <p:cNvGrpSpPr/>
            <p:nvPr/>
          </p:nvGrpSpPr>
          <p:grpSpPr>
            <a:xfrm>
              <a:off x="3191958" y="2086308"/>
              <a:ext cx="5165826" cy="453092"/>
              <a:chOff x="3191958" y="1868194"/>
              <a:chExt cx="5165826" cy="453092"/>
            </a:xfrm>
          </p:grpSpPr>
          <p:sp>
            <p:nvSpPr>
              <p:cNvPr id="1507" name="Text Box">
                <a:extLst>
                  <a:ext uri="{FF2B5EF4-FFF2-40B4-BE49-F238E27FC236}">
                    <a16:creationId xmlns:a16="http://schemas.microsoft.com/office/drawing/2014/main" id="{D45D9AA5-99A2-4B44-AB71-007A60554D21}"/>
                  </a:ext>
                </a:extLst>
              </p:cNvPr>
              <p:cNvSpPr>
                <a:spLocks/>
              </p:cNvSpPr>
              <p:nvPr/>
            </p:nvSpPr>
            <p:spPr bwMode="auto">
              <a:xfrm>
                <a:off x="3191958" y="1868194"/>
                <a:ext cx="5165826" cy="453092"/>
              </a:xfrm>
              <a:prstGeom prst="roundRect">
                <a:avLst>
                  <a:gd name="adj" fmla="val 1191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800" b="1" i="0" u="none" strike="noStrike" kern="1200" cap="none" spc="0" normalizeH="0" baseline="0" noProof="0" dirty="0">
                  <a:ln>
                    <a:noFill/>
                  </a:ln>
                  <a:solidFill>
                    <a:srgbClr val="FFFFFF">
                      <a:lumMod val="65000"/>
                    </a:srgbClr>
                  </a:solidFill>
                  <a:effectLst/>
                  <a:uLnTx/>
                  <a:uFillTx/>
                  <a:latin typeface="+mn-lt"/>
                  <a:ea typeface="+mn-ea"/>
                  <a:cs typeface="+mn-cs"/>
                  <a:sym typeface="Arial"/>
                </a:endParaRPr>
              </a:p>
            </p:txBody>
          </p:sp>
          <p:sp>
            <p:nvSpPr>
              <p:cNvPr id="1508" name="직사각형 1507">
                <a:extLst>
                  <a:ext uri="{FF2B5EF4-FFF2-40B4-BE49-F238E27FC236}">
                    <a16:creationId xmlns:a16="http://schemas.microsoft.com/office/drawing/2014/main" id="{E0FEA8A3-8179-4227-B44F-C99947E5AEF2}"/>
                  </a:ext>
                </a:extLst>
              </p:cNvPr>
              <p:cNvSpPr/>
              <p:nvPr/>
            </p:nvSpPr>
            <p:spPr>
              <a:xfrm>
                <a:off x="4428805" y="1958101"/>
                <a:ext cx="675124" cy="273280"/>
              </a:xfrm>
              <a:prstGeom prst="rect">
                <a:avLst/>
              </a:prstGeom>
            </p:spPr>
            <p:txBody>
              <a:bodyPr wrap="square" anchor="ctr">
                <a:spAutoFit/>
              </a:bodyPr>
              <a:lstStyle/>
              <a:p>
                <a:pPr algn="ctr" defTabSz="1125444">
                  <a:lnSpc>
                    <a:spcPct val="150000"/>
                  </a:lnSpc>
                  <a:defRPr/>
                </a:pPr>
                <a:r>
                  <a:rPr kumimoji="1" lang="ko-KR" altLang="en-US" sz="900" b="1" kern="1200" dirty="0">
                    <a:solidFill>
                      <a:srgbClr val="464646"/>
                    </a:solidFill>
                    <a:latin typeface="맑은 고딕"/>
                    <a:ea typeface="맑은 고딕" panose="020B0503020000020004" pitchFamily="50" charset="-127"/>
                  </a:rPr>
                  <a:t>김정민</a:t>
                </a:r>
                <a:endParaRPr kumimoji="1" lang="en-US" altLang="ko-KR" sz="900" b="1" kern="1200" dirty="0">
                  <a:solidFill>
                    <a:srgbClr val="464646"/>
                  </a:solidFill>
                  <a:latin typeface="맑은 고딕"/>
                  <a:ea typeface="맑은 고딕" panose="020B0503020000020004" pitchFamily="50" charset="-127"/>
                </a:endParaRPr>
              </a:p>
            </p:txBody>
          </p:sp>
          <p:grpSp>
            <p:nvGrpSpPr>
              <p:cNvPr id="1509" name="그룹 1508">
                <a:extLst>
                  <a:ext uri="{FF2B5EF4-FFF2-40B4-BE49-F238E27FC236}">
                    <a16:creationId xmlns:a16="http://schemas.microsoft.com/office/drawing/2014/main" id="{CCD5391B-B08B-4800-A8C0-3AC52F8F01E0}"/>
                  </a:ext>
                </a:extLst>
              </p:cNvPr>
              <p:cNvGrpSpPr/>
              <p:nvPr/>
            </p:nvGrpSpPr>
            <p:grpSpPr>
              <a:xfrm>
                <a:off x="3311238" y="1971630"/>
                <a:ext cx="502229" cy="246221"/>
                <a:chOff x="4392611" y="1907356"/>
                <a:chExt cx="502229" cy="246221"/>
              </a:xfrm>
            </p:grpSpPr>
            <p:sp>
              <p:nvSpPr>
                <p:cNvPr id="1533" name="직사각형 1532">
                  <a:extLst>
                    <a:ext uri="{FF2B5EF4-FFF2-40B4-BE49-F238E27FC236}">
                      <a16:creationId xmlns:a16="http://schemas.microsoft.com/office/drawing/2014/main" id="{81DF2432-2642-4172-AE0E-F46088808517}"/>
                    </a:ext>
                  </a:extLst>
                </p:cNvPr>
                <p:cNvSpPr/>
                <p:nvPr/>
              </p:nvSpPr>
              <p:spPr>
                <a:xfrm>
                  <a:off x="4639642" y="19073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1535" name="자유형: 도형 1534">
                  <a:extLst>
                    <a:ext uri="{FF2B5EF4-FFF2-40B4-BE49-F238E27FC236}">
                      <a16:creationId xmlns:a16="http://schemas.microsoft.com/office/drawing/2014/main" id="{181FEB3A-10DF-4637-A5A4-671571B59856}"/>
                    </a:ext>
                  </a:extLst>
                </p:cNvPr>
                <p:cNvSpPr/>
                <p:nvPr/>
              </p:nvSpPr>
              <p:spPr>
                <a:xfrm>
                  <a:off x="4392611" y="1954866"/>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406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ko-KR" altLang="en-US" sz="1600" i="0" u="none" strike="noStrike" kern="0" cap="none" spc="0" normalizeH="0" baseline="0" noProof="0">
                    <a:ln>
                      <a:noFill/>
                    </a:ln>
                    <a:solidFill>
                      <a:srgbClr val="000000"/>
                    </a:solidFill>
                    <a:effectLst/>
                    <a:uLnTx/>
                    <a:uFillTx/>
                    <a:latin typeface="Arial"/>
                    <a:cs typeface="Arial"/>
                    <a:sym typeface="Arial"/>
                  </a:endParaRPr>
                </a:p>
              </p:txBody>
            </p:sp>
          </p:grpSp>
          <p:pic>
            <p:nvPicPr>
              <p:cNvPr id="1510" name="그래픽 1509" descr="별">
                <a:extLst>
                  <a:ext uri="{FF2B5EF4-FFF2-40B4-BE49-F238E27FC236}">
                    <a16:creationId xmlns:a16="http://schemas.microsoft.com/office/drawing/2014/main" id="{CFE7E56C-BA50-49A7-918A-0998B49E244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48520" y="1973713"/>
                <a:ext cx="223120" cy="223120"/>
              </a:xfrm>
              <a:prstGeom prst="rect">
                <a:avLst/>
              </a:prstGeom>
            </p:spPr>
          </p:pic>
          <p:grpSp>
            <p:nvGrpSpPr>
              <p:cNvPr id="1511" name="그룹 1510">
                <a:extLst>
                  <a:ext uri="{FF2B5EF4-FFF2-40B4-BE49-F238E27FC236}">
                    <a16:creationId xmlns:a16="http://schemas.microsoft.com/office/drawing/2014/main" id="{343716FC-A36B-48AA-9940-194B837F010B}"/>
                  </a:ext>
                </a:extLst>
              </p:cNvPr>
              <p:cNvGrpSpPr/>
              <p:nvPr/>
            </p:nvGrpSpPr>
            <p:grpSpPr>
              <a:xfrm>
                <a:off x="4147245" y="2004146"/>
                <a:ext cx="171825" cy="171825"/>
                <a:chOff x="9882231" y="5758893"/>
                <a:chExt cx="914400" cy="914400"/>
              </a:xfrm>
            </p:grpSpPr>
            <p:sp>
              <p:nvSpPr>
                <p:cNvPr id="1531" name="타원 1530">
                  <a:extLst>
                    <a:ext uri="{FF2B5EF4-FFF2-40B4-BE49-F238E27FC236}">
                      <a16:creationId xmlns:a16="http://schemas.microsoft.com/office/drawing/2014/main" id="{058A81F2-0CB9-46E6-8F5D-3B5A70E02FD4}"/>
                    </a:ext>
                  </a:extLst>
                </p:cNvPr>
                <p:cNvSpPr/>
                <p:nvPr/>
              </p:nvSpPr>
              <p:spPr>
                <a:xfrm>
                  <a:off x="9882231" y="5758893"/>
                  <a:ext cx="914400" cy="914400"/>
                </a:xfrm>
                <a:prstGeom prst="ellipse">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1532" name="직선 연결선 1531">
                  <a:extLst>
                    <a:ext uri="{FF2B5EF4-FFF2-40B4-BE49-F238E27FC236}">
                      <a16:creationId xmlns:a16="http://schemas.microsoft.com/office/drawing/2014/main" id="{8C9FDB8C-429B-49EB-8432-71A8AB438FAC}"/>
                    </a:ext>
                  </a:extLst>
                </p:cNvPr>
                <p:cNvCxnSpPr>
                  <a:stCxn id="1531" idx="7"/>
                  <a:endCxn id="1531" idx="3"/>
                </p:cNvCxnSpPr>
                <p:nvPr/>
              </p:nvCxnSpPr>
              <p:spPr>
                <a:xfrm flipH="1">
                  <a:off x="10016142" y="5892804"/>
                  <a:ext cx="646578" cy="64657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12" name="그룹 1511">
                <a:extLst>
                  <a:ext uri="{FF2B5EF4-FFF2-40B4-BE49-F238E27FC236}">
                    <a16:creationId xmlns:a16="http://schemas.microsoft.com/office/drawing/2014/main" id="{80A4CA9D-B426-4AAD-9D89-14F631E76E41}"/>
                  </a:ext>
                </a:extLst>
              </p:cNvPr>
              <p:cNvGrpSpPr/>
              <p:nvPr/>
            </p:nvGrpSpPr>
            <p:grpSpPr>
              <a:xfrm>
                <a:off x="6734434" y="1947940"/>
                <a:ext cx="1558869" cy="293603"/>
                <a:chOff x="9062958" y="6075424"/>
                <a:chExt cx="1558869" cy="293603"/>
              </a:xfrm>
            </p:grpSpPr>
            <p:grpSp>
              <p:nvGrpSpPr>
                <p:cNvPr id="1514" name="그룹 1513">
                  <a:extLst>
                    <a:ext uri="{FF2B5EF4-FFF2-40B4-BE49-F238E27FC236}">
                      <a16:creationId xmlns:a16="http://schemas.microsoft.com/office/drawing/2014/main" id="{2A6345F4-0D88-473C-B47E-D27AC17FEB14}"/>
                    </a:ext>
                  </a:extLst>
                </p:cNvPr>
                <p:cNvGrpSpPr/>
                <p:nvPr/>
              </p:nvGrpSpPr>
              <p:grpSpPr>
                <a:xfrm>
                  <a:off x="10002348" y="6075424"/>
                  <a:ext cx="281917" cy="285412"/>
                  <a:chOff x="6284958" y="3632365"/>
                  <a:chExt cx="513408" cy="513408"/>
                </a:xfrm>
              </p:grpSpPr>
              <p:sp>
                <p:nvSpPr>
                  <p:cNvPr id="1529" name="Oval">
                    <a:extLst>
                      <a:ext uri="{FF2B5EF4-FFF2-40B4-BE49-F238E27FC236}">
                        <a16:creationId xmlns:a16="http://schemas.microsoft.com/office/drawing/2014/main" id="{23AE6FFF-6EA7-41B8-AE90-81452E3E00F8}"/>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30" name="Create">
                    <a:extLst>
                      <a:ext uri="{FF2B5EF4-FFF2-40B4-BE49-F238E27FC236}">
                        <a16:creationId xmlns:a16="http://schemas.microsoft.com/office/drawing/2014/main" id="{3D5A2B85-F20C-47F5-A705-9B9C86655A9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1515" name="그룹 1514">
                  <a:extLst>
                    <a:ext uri="{FF2B5EF4-FFF2-40B4-BE49-F238E27FC236}">
                      <a16:creationId xmlns:a16="http://schemas.microsoft.com/office/drawing/2014/main" id="{59B0E7D3-0EFD-444D-B25D-D6859D7C5A72}"/>
                    </a:ext>
                  </a:extLst>
                </p:cNvPr>
                <p:cNvGrpSpPr/>
                <p:nvPr/>
              </p:nvGrpSpPr>
              <p:grpSpPr>
                <a:xfrm>
                  <a:off x="9324295" y="6080578"/>
                  <a:ext cx="622409" cy="288449"/>
                  <a:chOff x="6013302" y="4512210"/>
                  <a:chExt cx="1078378" cy="493643"/>
                </a:xfrm>
              </p:grpSpPr>
              <p:sp>
                <p:nvSpPr>
                  <p:cNvPr id="1526" name="Oval">
                    <a:extLst>
                      <a:ext uri="{FF2B5EF4-FFF2-40B4-BE49-F238E27FC236}">
                        <a16:creationId xmlns:a16="http://schemas.microsoft.com/office/drawing/2014/main" id="{08D865F6-D025-4C4C-BC33-997A4FAF455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27" name="Freeform 130">
                    <a:extLst>
                      <a:ext uri="{FF2B5EF4-FFF2-40B4-BE49-F238E27FC236}">
                        <a16:creationId xmlns:a16="http://schemas.microsoft.com/office/drawing/2014/main" id="{48393587-9067-42D6-96DD-3F89C7AB0264}"/>
                      </a:ext>
                    </a:extLst>
                  </p:cNvPr>
                  <p:cNvSpPr>
                    <a:spLocks noEditPoints="1"/>
                  </p:cNvSpPr>
                  <p:nvPr/>
                </p:nvSpPr>
                <p:spPr bwMode="auto">
                  <a:xfrm>
                    <a:off x="6663826" y="4693214"/>
                    <a:ext cx="348801"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528" name="Oval">
                    <a:extLst>
                      <a:ext uri="{FF2B5EF4-FFF2-40B4-BE49-F238E27FC236}">
                        <a16:creationId xmlns:a16="http://schemas.microsoft.com/office/drawing/2014/main" id="{8EE25AA0-2955-4199-B4DC-4CF644C15BA3}"/>
                      </a:ext>
                    </a:extLst>
                  </p:cNvPr>
                  <p:cNvSpPr/>
                  <p:nvPr/>
                </p:nvSpPr>
                <p:spPr>
                  <a:xfrm>
                    <a:off x="6013302" y="4512210"/>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sp>
              <p:nvSpPr>
                <p:cNvPr id="1516" name="Phone">
                  <a:extLst>
                    <a:ext uri="{FF2B5EF4-FFF2-40B4-BE49-F238E27FC236}">
                      <a16:creationId xmlns:a16="http://schemas.microsoft.com/office/drawing/2014/main" id="{064FE1D1-71D7-4429-925F-2D60846E0A67}"/>
                    </a:ext>
                  </a:extLst>
                </p:cNvPr>
                <p:cNvSpPr>
                  <a:spLocks noChangeAspect="1" noEditPoints="1"/>
                </p:cNvSpPr>
                <p:nvPr/>
              </p:nvSpPr>
              <p:spPr bwMode="auto">
                <a:xfrm>
                  <a:off x="9062958" y="616111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1517" name="그룹 1516">
                  <a:extLst>
                    <a:ext uri="{FF2B5EF4-FFF2-40B4-BE49-F238E27FC236}">
                      <a16:creationId xmlns:a16="http://schemas.microsoft.com/office/drawing/2014/main" id="{83FDE9B3-2688-47DC-867E-8847DCEB5A77}"/>
                    </a:ext>
                  </a:extLst>
                </p:cNvPr>
                <p:cNvGrpSpPr/>
                <p:nvPr/>
              </p:nvGrpSpPr>
              <p:grpSpPr>
                <a:xfrm>
                  <a:off x="10339910" y="6075424"/>
                  <a:ext cx="281917" cy="285412"/>
                  <a:chOff x="8097032" y="4517407"/>
                  <a:chExt cx="488446" cy="488446"/>
                </a:xfrm>
              </p:grpSpPr>
              <p:sp>
                <p:nvSpPr>
                  <p:cNvPr id="1518" name="Oval">
                    <a:extLst>
                      <a:ext uri="{FF2B5EF4-FFF2-40B4-BE49-F238E27FC236}">
                        <a16:creationId xmlns:a16="http://schemas.microsoft.com/office/drawing/2014/main" id="{F92B600B-8919-4871-8288-A6AFE0BB045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1519" name="그룹 1518">
                    <a:extLst>
                      <a:ext uri="{FF2B5EF4-FFF2-40B4-BE49-F238E27FC236}">
                        <a16:creationId xmlns:a16="http://schemas.microsoft.com/office/drawing/2014/main" id="{47FE9106-67E2-4C48-A9CD-735FE492434D}"/>
                      </a:ext>
                    </a:extLst>
                  </p:cNvPr>
                  <p:cNvGrpSpPr/>
                  <p:nvPr/>
                </p:nvGrpSpPr>
                <p:grpSpPr>
                  <a:xfrm>
                    <a:off x="8206228" y="4636944"/>
                    <a:ext cx="270054" cy="295513"/>
                    <a:chOff x="8195379" y="4636944"/>
                    <a:chExt cx="270054" cy="295513"/>
                  </a:xfrm>
                </p:grpSpPr>
                <p:grpSp>
                  <p:nvGrpSpPr>
                    <p:cNvPr id="1520" name="그룹 1519">
                      <a:extLst>
                        <a:ext uri="{FF2B5EF4-FFF2-40B4-BE49-F238E27FC236}">
                          <a16:creationId xmlns:a16="http://schemas.microsoft.com/office/drawing/2014/main" id="{801FD994-761D-42B7-820E-57856F205EEF}"/>
                        </a:ext>
                      </a:extLst>
                    </p:cNvPr>
                    <p:cNvGrpSpPr/>
                    <p:nvPr/>
                  </p:nvGrpSpPr>
                  <p:grpSpPr>
                    <a:xfrm>
                      <a:off x="8195379" y="4636944"/>
                      <a:ext cx="217562" cy="249372"/>
                      <a:chOff x="7971802" y="-2010646"/>
                      <a:chExt cx="1254159" cy="1437547"/>
                    </a:xfrm>
                    <a:noFill/>
                  </p:grpSpPr>
                  <p:sp>
                    <p:nvSpPr>
                      <p:cNvPr id="1524" name="자유형: 도형 1523">
                        <a:extLst>
                          <a:ext uri="{FF2B5EF4-FFF2-40B4-BE49-F238E27FC236}">
                            <a16:creationId xmlns:a16="http://schemas.microsoft.com/office/drawing/2014/main" id="{5AFA8D73-7C16-4D1A-93D5-E5C68053E75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1525" name="자유형: 도형 1524">
                        <a:extLst>
                          <a:ext uri="{FF2B5EF4-FFF2-40B4-BE49-F238E27FC236}">
                            <a16:creationId xmlns:a16="http://schemas.microsoft.com/office/drawing/2014/main" id="{966877DD-D174-42B6-ABFB-3715973E9DF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1521" name="그룹 1520">
                      <a:extLst>
                        <a:ext uri="{FF2B5EF4-FFF2-40B4-BE49-F238E27FC236}">
                          <a16:creationId xmlns:a16="http://schemas.microsoft.com/office/drawing/2014/main" id="{C99F6A41-F7AE-4D2B-BC7F-8860A3FBB092}"/>
                        </a:ext>
                      </a:extLst>
                    </p:cNvPr>
                    <p:cNvGrpSpPr/>
                    <p:nvPr/>
                  </p:nvGrpSpPr>
                  <p:grpSpPr>
                    <a:xfrm>
                      <a:off x="8360451" y="4827475"/>
                      <a:ext cx="104982" cy="104982"/>
                      <a:chOff x="8382149" y="4833825"/>
                      <a:chExt cx="104982" cy="104982"/>
                    </a:xfrm>
                  </p:grpSpPr>
                  <p:sp>
                    <p:nvSpPr>
                      <p:cNvPr id="1522" name="Oval">
                        <a:extLst>
                          <a:ext uri="{FF2B5EF4-FFF2-40B4-BE49-F238E27FC236}">
                            <a16:creationId xmlns:a16="http://schemas.microsoft.com/office/drawing/2014/main" id="{94C63212-839C-4D90-BED9-142C86A938C2}"/>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523" name="그래픽 1522" descr="닫기">
                        <a:extLst>
                          <a:ext uri="{FF2B5EF4-FFF2-40B4-BE49-F238E27FC236}">
                            <a16:creationId xmlns:a16="http://schemas.microsoft.com/office/drawing/2014/main" id="{873B3106-D821-49AB-AB9A-057DBCE43E8E}"/>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sp>
            <p:nvSpPr>
              <p:cNvPr id="1513" name="사각형: 둥근 모서리 1512">
                <a:extLst>
                  <a:ext uri="{FF2B5EF4-FFF2-40B4-BE49-F238E27FC236}">
                    <a16:creationId xmlns:a16="http://schemas.microsoft.com/office/drawing/2014/main" id="{FD3B2D03-6041-4CC5-BAD0-231D010BF18D}"/>
                  </a:ext>
                </a:extLst>
              </p:cNvPr>
              <p:cNvSpPr/>
              <p:nvPr/>
            </p:nvSpPr>
            <p:spPr>
              <a:xfrm>
                <a:off x="5168410" y="1968135"/>
                <a:ext cx="1345109" cy="253210"/>
              </a:xfrm>
              <a:prstGeom prst="roundRect">
                <a:avLst>
                  <a:gd name="adj" fmla="val 38335"/>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ko-KR" sz="1000" kern="1200" dirty="0">
                    <a:solidFill>
                      <a:srgbClr val="464646"/>
                    </a:solidFill>
                    <a:latin typeface="맑은 고딕"/>
                    <a:ea typeface="맑은 고딕" panose="020B0503020000020004" pitchFamily="50" charset="-127"/>
                  </a:rPr>
                  <a:t>010-1234-5678 </a:t>
                </a:r>
                <a:r>
                  <a:rPr kumimoji="1" lang="ko-KR" altLang="en-US" sz="1000" kern="1200" dirty="0">
                    <a:solidFill>
                      <a:srgbClr val="464646"/>
                    </a:solidFill>
                    <a:latin typeface="맑은 고딕"/>
                    <a:ea typeface="맑은 고딕" panose="020B0503020000020004" pitchFamily="50" charset="-127"/>
                  </a:rPr>
                  <a:t>▼</a:t>
                </a:r>
                <a:endParaRPr kumimoji="1" lang="en-US" altLang="ko-KR" sz="1000" kern="1200" dirty="0">
                  <a:solidFill>
                    <a:srgbClr val="464646"/>
                  </a:solidFill>
                  <a:latin typeface="맑은 고딕"/>
                  <a:ea typeface="맑은 고딕" panose="020B0503020000020004" pitchFamily="50" charset="-127"/>
                </a:endParaRPr>
              </a:p>
            </p:txBody>
          </p:sp>
        </p:grpSp>
        <p:pic>
          <p:nvPicPr>
            <p:cNvPr id="1506" name="그래픽 1505" descr="뒤로">
              <a:extLst>
                <a:ext uri="{FF2B5EF4-FFF2-40B4-BE49-F238E27FC236}">
                  <a16:creationId xmlns:a16="http://schemas.microsoft.com/office/drawing/2014/main" id="{EFC6854A-D3A0-4A35-865D-CC8596CBB10B}"/>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6988282" y="2168329"/>
              <a:ext cx="285800" cy="285800"/>
            </a:xfrm>
            <a:prstGeom prst="rect">
              <a:avLst/>
            </a:prstGeom>
          </p:spPr>
        </p:pic>
      </p:grpSp>
      <p:grpSp>
        <p:nvGrpSpPr>
          <p:cNvPr id="23" name="그룹 22">
            <a:extLst>
              <a:ext uri="{FF2B5EF4-FFF2-40B4-BE49-F238E27FC236}">
                <a16:creationId xmlns:a16="http://schemas.microsoft.com/office/drawing/2014/main" id="{94F5C939-4F29-40C8-B519-354898847613}"/>
              </a:ext>
            </a:extLst>
          </p:cNvPr>
          <p:cNvGrpSpPr/>
          <p:nvPr/>
        </p:nvGrpSpPr>
        <p:grpSpPr>
          <a:xfrm>
            <a:off x="272537" y="1438444"/>
            <a:ext cx="2723401" cy="430887"/>
            <a:chOff x="257297" y="1438444"/>
            <a:chExt cx="2723401" cy="430887"/>
          </a:xfrm>
        </p:grpSpPr>
        <p:sp>
          <p:nvSpPr>
            <p:cNvPr id="1274" name="직사각형 1273">
              <a:extLst>
                <a:ext uri="{FF2B5EF4-FFF2-40B4-BE49-F238E27FC236}">
                  <a16:creationId xmlns:a16="http://schemas.microsoft.com/office/drawing/2014/main" id="{20B2820B-B87E-4CA2-8387-01D6E204A5C7}"/>
                </a:ext>
              </a:extLst>
            </p:cNvPr>
            <p:cNvSpPr/>
            <p:nvPr/>
          </p:nvSpPr>
          <p:spPr>
            <a:xfrm>
              <a:off x="257297" y="1438444"/>
              <a:ext cx="2723401"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   </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281" name="타원 1280">
              <a:extLst>
                <a:ext uri="{FF2B5EF4-FFF2-40B4-BE49-F238E27FC236}">
                  <a16:creationId xmlns:a16="http://schemas.microsoft.com/office/drawing/2014/main" id="{E9763F03-198A-490A-B407-340B2CE3ABBD}"/>
                </a:ext>
              </a:extLst>
            </p:cNvPr>
            <p:cNvSpPr/>
            <p:nvPr/>
          </p:nvSpPr>
          <p:spPr>
            <a:xfrm>
              <a:off x="330319" y="1501801"/>
              <a:ext cx="119971" cy="119971"/>
            </a:xfrm>
            <a:prstGeom prst="ellipse">
              <a:avLst/>
            </a:prstGeom>
            <a:solidFill>
              <a:srgbClr val="FFC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1282" name="그룹 1281">
              <a:extLst>
                <a:ext uri="{FF2B5EF4-FFF2-40B4-BE49-F238E27FC236}">
                  <a16:creationId xmlns:a16="http://schemas.microsoft.com/office/drawing/2014/main" id="{22D13B91-1FE6-4071-8A19-D86DBA3AFDB5}"/>
                </a:ext>
              </a:extLst>
            </p:cNvPr>
            <p:cNvGrpSpPr/>
            <p:nvPr/>
          </p:nvGrpSpPr>
          <p:grpSpPr>
            <a:xfrm>
              <a:off x="1829406" y="1501801"/>
              <a:ext cx="1058236" cy="329485"/>
              <a:chOff x="1527394" y="1802471"/>
              <a:chExt cx="1144451" cy="356328"/>
            </a:xfrm>
          </p:grpSpPr>
          <p:sp>
            <p:nvSpPr>
              <p:cNvPr id="1283" name="Oval">
                <a:extLst>
                  <a:ext uri="{FF2B5EF4-FFF2-40B4-BE49-F238E27FC236}">
                    <a16:creationId xmlns:a16="http://schemas.microsoft.com/office/drawing/2014/main" id="{DC4DB39F-7E98-4DD7-9E88-06177A9E7A70}"/>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284" name="그래픽 1283" descr="사용자">
                <a:extLst>
                  <a:ext uri="{FF2B5EF4-FFF2-40B4-BE49-F238E27FC236}">
                    <a16:creationId xmlns:a16="http://schemas.microsoft.com/office/drawing/2014/main" id="{CF619A46-FDD5-401C-A9BB-6982F59163F3}"/>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2380734" y="1858544"/>
                <a:ext cx="241623" cy="241623"/>
              </a:xfrm>
              <a:prstGeom prst="rect">
                <a:avLst/>
              </a:prstGeom>
            </p:spPr>
          </p:pic>
          <p:sp>
            <p:nvSpPr>
              <p:cNvPr id="1330" name="Oval">
                <a:extLst>
                  <a:ext uri="{FF2B5EF4-FFF2-40B4-BE49-F238E27FC236}">
                    <a16:creationId xmlns:a16="http://schemas.microsoft.com/office/drawing/2014/main" id="{C4BD1C00-E166-4FF4-AAC2-6E94225F97A3}"/>
                  </a:ext>
                </a:extLst>
              </p:cNvPr>
              <p:cNvSpPr/>
              <p:nvPr/>
            </p:nvSpPr>
            <p:spPr>
              <a:xfrm>
                <a:off x="1925585" y="1804441"/>
                <a:ext cx="348070" cy="352385"/>
              </a:xfrm>
              <a:prstGeom prst="ellipse">
                <a:avLst/>
              </a:prstGeom>
              <a:solidFill>
                <a:srgbClr val="A6A6A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331" name="Oval">
                <a:extLst>
                  <a:ext uri="{FF2B5EF4-FFF2-40B4-BE49-F238E27FC236}">
                    <a16:creationId xmlns:a16="http://schemas.microsoft.com/office/drawing/2014/main" id="{CD99A0F9-1324-4B47-90C9-E4E7C4C65176}"/>
                  </a:ext>
                </a:extLst>
              </p:cNvPr>
              <p:cNvSpPr/>
              <p:nvPr/>
            </p:nvSpPr>
            <p:spPr>
              <a:xfrm>
                <a:off x="1527394" y="1806414"/>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pic>
          <p:nvPicPr>
            <p:cNvPr id="14" name="그래픽 13" descr="수신기">
              <a:extLst>
                <a:ext uri="{FF2B5EF4-FFF2-40B4-BE49-F238E27FC236}">
                  <a16:creationId xmlns:a16="http://schemas.microsoft.com/office/drawing/2014/main" id="{B7C13C3E-773B-4117-8EEC-C38EAA6DAE7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239386" y="1547392"/>
              <a:ext cx="236804" cy="236805"/>
            </a:xfrm>
            <a:prstGeom prst="rect">
              <a:avLst/>
            </a:prstGeom>
          </p:spPr>
        </p:pic>
        <p:pic>
          <p:nvPicPr>
            <p:cNvPr id="15" name="그래픽 14" descr="봉투">
              <a:extLst>
                <a:ext uri="{FF2B5EF4-FFF2-40B4-BE49-F238E27FC236}">
                  <a16:creationId xmlns:a16="http://schemas.microsoft.com/office/drawing/2014/main" id="{40C43C23-0051-4703-A03E-01DA969B946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a:stretch/>
          </p:blipFill>
          <p:spPr>
            <a:xfrm>
              <a:off x="1851727" y="1526679"/>
              <a:ext cx="284841" cy="284841"/>
            </a:xfrm>
            <a:prstGeom prst="rect">
              <a:avLst/>
            </a:prstGeom>
          </p:spPr>
        </p:pic>
      </p:grpSp>
      <p:grpSp>
        <p:nvGrpSpPr>
          <p:cNvPr id="17" name="그룹 16">
            <a:extLst>
              <a:ext uri="{FF2B5EF4-FFF2-40B4-BE49-F238E27FC236}">
                <a16:creationId xmlns:a16="http://schemas.microsoft.com/office/drawing/2014/main" id="{18715825-108F-4C85-AF05-CE930F5A734E}"/>
              </a:ext>
            </a:extLst>
          </p:cNvPr>
          <p:cNvGrpSpPr/>
          <p:nvPr/>
        </p:nvGrpSpPr>
        <p:grpSpPr>
          <a:xfrm>
            <a:off x="330319" y="1122305"/>
            <a:ext cx="590885" cy="230832"/>
            <a:chOff x="330319" y="1122305"/>
            <a:chExt cx="590885" cy="230832"/>
          </a:xfrm>
        </p:grpSpPr>
        <p:sp>
          <p:nvSpPr>
            <p:cNvPr id="1545" name="타원 1544">
              <a:extLst>
                <a:ext uri="{FF2B5EF4-FFF2-40B4-BE49-F238E27FC236}">
                  <a16:creationId xmlns:a16="http://schemas.microsoft.com/office/drawing/2014/main" id="{10ADE8B3-7BD4-4E8B-8D1B-45B47A5B3DE0}"/>
                </a:ext>
              </a:extLst>
            </p:cNvPr>
            <p:cNvSpPr/>
            <p:nvPr/>
          </p:nvSpPr>
          <p:spPr>
            <a:xfrm>
              <a:off x="330319" y="1183999"/>
              <a:ext cx="119971" cy="119971"/>
            </a:xfrm>
            <a:prstGeom prst="ellipse">
              <a:avLst/>
            </a:prstGeom>
            <a:solidFill>
              <a:srgbClr val="FFC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1000" dirty="0">
                <a:solidFill>
                  <a:schemeClr val="tx1"/>
                </a:solidFill>
              </a:endParaRPr>
            </a:p>
          </p:txBody>
        </p:sp>
        <p:sp>
          <p:nvSpPr>
            <p:cNvPr id="16" name="TextBox 15">
              <a:extLst>
                <a:ext uri="{FF2B5EF4-FFF2-40B4-BE49-F238E27FC236}">
                  <a16:creationId xmlns:a16="http://schemas.microsoft.com/office/drawing/2014/main" id="{68FC61E2-07EA-48DB-B9F8-4267B8B7F972}"/>
                </a:ext>
              </a:extLst>
            </p:cNvPr>
            <p:cNvSpPr txBox="1"/>
            <p:nvPr/>
          </p:nvSpPr>
          <p:spPr>
            <a:xfrm>
              <a:off x="390289" y="1122305"/>
              <a:ext cx="530915" cy="230832"/>
            </a:xfrm>
            <a:prstGeom prst="rect">
              <a:avLst/>
            </a:prstGeom>
            <a:noFill/>
          </p:spPr>
          <p:txBody>
            <a:bodyPr wrap="none" rtlCol="0">
              <a:spAutoFit/>
            </a:bodyPr>
            <a:lstStyle/>
            <a:p>
              <a:r>
                <a:rPr lang="ko-KR" altLang="en-US" sz="900" dirty="0"/>
                <a:t>대기중</a:t>
              </a:r>
            </a:p>
          </p:txBody>
        </p:sp>
      </p:grpSp>
      <p:grpSp>
        <p:nvGrpSpPr>
          <p:cNvPr id="1546" name="그룹 1545">
            <a:extLst>
              <a:ext uri="{FF2B5EF4-FFF2-40B4-BE49-F238E27FC236}">
                <a16:creationId xmlns:a16="http://schemas.microsoft.com/office/drawing/2014/main" id="{3C456186-B674-4E89-9E2C-783BCB5AF373}"/>
              </a:ext>
            </a:extLst>
          </p:cNvPr>
          <p:cNvGrpSpPr/>
          <p:nvPr/>
        </p:nvGrpSpPr>
        <p:grpSpPr>
          <a:xfrm>
            <a:off x="962454" y="1115090"/>
            <a:ext cx="590885" cy="230832"/>
            <a:chOff x="330319" y="1122305"/>
            <a:chExt cx="590885" cy="230832"/>
          </a:xfrm>
        </p:grpSpPr>
        <p:sp>
          <p:nvSpPr>
            <p:cNvPr id="1547" name="타원 1546">
              <a:extLst>
                <a:ext uri="{FF2B5EF4-FFF2-40B4-BE49-F238E27FC236}">
                  <a16:creationId xmlns:a16="http://schemas.microsoft.com/office/drawing/2014/main" id="{5E43D780-A465-44B2-AC0C-A4029626F24C}"/>
                </a:ext>
              </a:extLst>
            </p:cNvPr>
            <p:cNvSpPr/>
            <p:nvPr/>
          </p:nvSpPr>
          <p:spPr>
            <a:xfrm>
              <a:off x="330319" y="1183999"/>
              <a:ext cx="119971" cy="119971"/>
            </a:xfrm>
            <a:prstGeom prst="ellipse">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1000" dirty="0">
                <a:solidFill>
                  <a:schemeClr val="tx1"/>
                </a:solidFill>
              </a:endParaRPr>
            </a:p>
          </p:txBody>
        </p:sp>
        <p:sp>
          <p:nvSpPr>
            <p:cNvPr id="1548" name="TextBox 1547">
              <a:extLst>
                <a:ext uri="{FF2B5EF4-FFF2-40B4-BE49-F238E27FC236}">
                  <a16:creationId xmlns:a16="http://schemas.microsoft.com/office/drawing/2014/main" id="{2D9D2A47-37D5-48EA-92A6-5EAB8A62912F}"/>
                </a:ext>
              </a:extLst>
            </p:cNvPr>
            <p:cNvSpPr txBox="1"/>
            <p:nvPr/>
          </p:nvSpPr>
          <p:spPr>
            <a:xfrm>
              <a:off x="390289" y="1122305"/>
              <a:ext cx="530915" cy="230832"/>
            </a:xfrm>
            <a:prstGeom prst="rect">
              <a:avLst/>
            </a:prstGeom>
            <a:noFill/>
          </p:spPr>
          <p:txBody>
            <a:bodyPr wrap="none" rtlCol="0">
              <a:spAutoFit/>
            </a:bodyPr>
            <a:lstStyle/>
            <a:p>
              <a:r>
                <a:rPr lang="ko-KR" altLang="en-US" sz="900" dirty="0" err="1"/>
                <a:t>참여중</a:t>
              </a:r>
              <a:endParaRPr lang="ko-KR" altLang="en-US" sz="900" dirty="0"/>
            </a:p>
          </p:txBody>
        </p:sp>
      </p:grpSp>
      <p:grpSp>
        <p:nvGrpSpPr>
          <p:cNvPr id="1549" name="그룹 1548">
            <a:extLst>
              <a:ext uri="{FF2B5EF4-FFF2-40B4-BE49-F238E27FC236}">
                <a16:creationId xmlns:a16="http://schemas.microsoft.com/office/drawing/2014/main" id="{F0FE9F00-89CA-4A2D-9E4B-52E58EF27C0A}"/>
              </a:ext>
            </a:extLst>
          </p:cNvPr>
          <p:cNvGrpSpPr/>
          <p:nvPr/>
        </p:nvGrpSpPr>
        <p:grpSpPr>
          <a:xfrm>
            <a:off x="1578547" y="1107875"/>
            <a:ext cx="590885" cy="230832"/>
            <a:chOff x="330319" y="1122305"/>
            <a:chExt cx="590885" cy="230832"/>
          </a:xfrm>
        </p:grpSpPr>
        <p:sp>
          <p:nvSpPr>
            <p:cNvPr id="1550" name="타원 1549">
              <a:extLst>
                <a:ext uri="{FF2B5EF4-FFF2-40B4-BE49-F238E27FC236}">
                  <a16:creationId xmlns:a16="http://schemas.microsoft.com/office/drawing/2014/main" id="{23705867-44F9-4B82-A9AF-5B497C40801F}"/>
                </a:ext>
              </a:extLst>
            </p:cNvPr>
            <p:cNvSpPr/>
            <p:nvPr/>
          </p:nvSpPr>
          <p:spPr>
            <a:xfrm>
              <a:off x="330319" y="1183999"/>
              <a:ext cx="119971" cy="119971"/>
            </a:xfrm>
            <a:prstGeom prst="ellipse">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1000" dirty="0">
                <a:solidFill>
                  <a:schemeClr val="tx1"/>
                </a:solidFill>
              </a:endParaRPr>
            </a:p>
          </p:txBody>
        </p:sp>
        <p:sp>
          <p:nvSpPr>
            <p:cNvPr id="1551" name="TextBox 1550">
              <a:extLst>
                <a:ext uri="{FF2B5EF4-FFF2-40B4-BE49-F238E27FC236}">
                  <a16:creationId xmlns:a16="http://schemas.microsoft.com/office/drawing/2014/main" id="{C6AD9FFC-64D7-4FB7-8A81-557D31FA277E}"/>
                </a:ext>
              </a:extLst>
            </p:cNvPr>
            <p:cNvSpPr txBox="1"/>
            <p:nvPr/>
          </p:nvSpPr>
          <p:spPr>
            <a:xfrm>
              <a:off x="390289" y="1122305"/>
              <a:ext cx="530915" cy="230832"/>
            </a:xfrm>
            <a:prstGeom prst="rect">
              <a:avLst/>
            </a:prstGeom>
            <a:noFill/>
          </p:spPr>
          <p:txBody>
            <a:bodyPr wrap="none" rtlCol="0">
              <a:spAutoFit/>
            </a:bodyPr>
            <a:lstStyle/>
            <a:p>
              <a:r>
                <a:rPr lang="ko-KR" altLang="en-US" sz="900" dirty="0"/>
                <a:t>종료됨</a:t>
              </a:r>
            </a:p>
          </p:txBody>
        </p:sp>
      </p:grpSp>
      <p:grpSp>
        <p:nvGrpSpPr>
          <p:cNvPr id="1552" name="그룹 1551">
            <a:extLst>
              <a:ext uri="{FF2B5EF4-FFF2-40B4-BE49-F238E27FC236}">
                <a16:creationId xmlns:a16="http://schemas.microsoft.com/office/drawing/2014/main" id="{EFDA1795-F434-4805-88D0-29FFF44B62CF}"/>
              </a:ext>
            </a:extLst>
          </p:cNvPr>
          <p:cNvGrpSpPr/>
          <p:nvPr/>
        </p:nvGrpSpPr>
        <p:grpSpPr>
          <a:xfrm>
            <a:off x="2234745" y="1100660"/>
            <a:ext cx="590885" cy="230832"/>
            <a:chOff x="330319" y="1122305"/>
            <a:chExt cx="590885" cy="230832"/>
          </a:xfrm>
        </p:grpSpPr>
        <p:sp>
          <p:nvSpPr>
            <p:cNvPr id="1553" name="타원 1552">
              <a:extLst>
                <a:ext uri="{FF2B5EF4-FFF2-40B4-BE49-F238E27FC236}">
                  <a16:creationId xmlns:a16="http://schemas.microsoft.com/office/drawing/2014/main" id="{8B58C721-5370-4A87-961E-62B7A7F2503B}"/>
                </a:ext>
              </a:extLst>
            </p:cNvPr>
            <p:cNvSpPr/>
            <p:nvPr/>
          </p:nvSpPr>
          <p:spPr>
            <a:xfrm>
              <a:off x="330319" y="1183999"/>
              <a:ext cx="119971" cy="119971"/>
            </a:xfrm>
            <a:prstGeom prst="ellipse">
              <a:avLst/>
            </a:prstGeom>
            <a:solidFill>
              <a:srgbClr val="00B0F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ko-KR" altLang="en-US" sz="1000" dirty="0">
                <a:solidFill>
                  <a:schemeClr val="tx1"/>
                </a:solidFill>
              </a:endParaRPr>
            </a:p>
          </p:txBody>
        </p:sp>
        <p:sp>
          <p:nvSpPr>
            <p:cNvPr id="1554" name="TextBox 1553">
              <a:extLst>
                <a:ext uri="{FF2B5EF4-FFF2-40B4-BE49-F238E27FC236}">
                  <a16:creationId xmlns:a16="http://schemas.microsoft.com/office/drawing/2014/main" id="{5BC1500F-ECAF-41B6-BC3C-C46C0020BAFD}"/>
                </a:ext>
              </a:extLst>
            </p:cNvPr>
            <p:cNvSpPr txBox="1"/>
            <p:nvPr/>
          </p:nvSpPr>
          <p:spPr>
            <a:xfrm>
              <a:off x="390289" y="1122305"/>
              <a:ext cx="530915" cy="230832"/>
            </a:xfrm>
            <a:prstGeom prst="rect">
              <a:avLst/>
            </a:prstGeom>
            <a:noFill/>
          </p:spPr>
          <p:txBody>
            <a:bodyPr wrap="none" rtlCol="0">
              <a:spAutoFit/>
            </a:bodyPr>
            <a:lstStyle/>
            <a:p>
              <a:r>
                <a:rPr lang="ko-KR" altLang="en-US" sz="900" dirty="0" err="1"/>
                <a:t>수신중</a:t>
              </a:r>
              <a:endParaRPr lang="ko-KR" altLang="en-US" sz="900" dirty="0"/>
            </a:p>
          </p:txBody>
        </p:sp>
      </p:grpSp>
      <p:cxnSp>
        <p:nvCxnSpPr>
          <p:cNvPr id="21" name="직선 연결선 20">
            <a:extLst>
              <a:ext uri="{FF2B5EF4-FFF2-40B4-BE49-F238E27FC236}">
                <a16:creationId xmlns:a16="http://schemas.microsoft.com/office/drawing/2014/main" id="{54F26255-BB76-4145-BA1B-10136664B205}"/>
              </a:ext>
            </a:extLst>
          </p:cNvPr>
          <p:cNvCxnSpPr/>
          <p:nvPr/>
        </p:nvCxnSpPr>
        <p:spPr>
          <a:xfrm>
            <a:off x="330319" y="1384427"/>
            <a:ext cx="2557323" cy="0"/>
          </a:xfrm>
          <a:prstGeom prst="line">
            <a:avLst/>
          </a:prstGeom>
          <a:ln>
            <a:solidFill>
              <a:schemeClr val="bg1">
                <a:lumMod val="65000"/>
              </a:schemeClr>
            </a:solidFill>
          </a:ln>
        </p:spPr>
        <p:style>
          <a:lnRef idx="1">
            <a:schemeClr val="accent4"/>
          </a:lnRef>
          <a:fillRef idx="0">
            <a:schemeClr val="accent4"/>
          </a:fillRef>
          <a:effectRef idx="0">
            <a:schemeClr val="accent4"/>
          </a:effectRef>
          <a:fontRef idx="minor">
            <a:schemeClr val="tx1"/>
          </a:fontRef>
        </p:style>
      </p:cxnSp>
      <p:grpSp>
        <p:nvGrpSpPr>
          <p:cNvPr id="1555" name="그룹 1554">
            <a:extLst>
              <a:ext uri="{FF2B5EF4-FFF2-40B4-BE49-F238E27FC236}">
                <a16:creationId xmlns:a16="http://schemas.microsoft.com/office/drawing/2014/main" id="{F85C4210-8526-4A72-91FA-27AC01B88E23}"/>
              </a:ext>
            </a:extLst>
          </p:cNvPr>
          <p:cNvGrpSpPr/>
          <p:nvPr/>
        </p:nvGrpSpPr>
        <p:grpSpPr>
          <a:xfrm>
            <a:off x="273476" y="1879489"/>
            <a:ext cx="2723401" cy="430887"/>
            <a:chOff x="257297" y="1438444"/>
            <a:chExt cx="2723401" cy="430887"/>
          </a:xfrm>
        </p:grpSpPr>
        <p:sp>
          <p:nvSpPr>
            <p:cNvPr id="1556" name="직사각형 1555">
              <a:extLst>
                <a:ext uri="{FF2B5EF4-FFF2-40B4-BE49-F238E27FC236}">
                  <a16:creationId xmlns:a16="http://schemas.microsoft.com/office/drawing/2014/main" id="{6D3C0822-3763-4085-BACC-45F491571852}"/>
                </a:ext>
              </a:extLst>
            </p:cNvPr>
            <p:cNvSpPr/>
            <p:nvPr/>
          </p:nvSpPr>
          <p:spPr>
            <a:xfrm>
              <a:off x="257297" y="1438444"/>
              <a:ext cx="2723401"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   </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557" name="타원 1556">
              <a:extLst>
                <a:ext uri="{FF2B5EF4-FFF2-40B4-BE49-F238E27FC236}">
                  <a16:creationId xmlns:a16="http://schemas.microsoft.com/office/drawing/2014/main" id="{C8185144-03CE-4117-BA51-826575DF3CB4}"/>
                </a:ext>
              </a:extLst>
            </p:cNvPr>
            <p:cNvSpPr/>
            <p:nvPr/>
          </p:nvSpPr>
          <p:spPr>
            <a:xfrm>
              <a:off x="330319" y="1501801"/>
              <a:ext cx="119971" cy="119971"/>
            </a:xfrm>
            <a:prstGeom prst="ellipse">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1558" name="그룹 1557">
              <a:extLst>
                <a:ext uri="{FF2B5EF4-FFF2-40B4-BE49-F238E27FC236}">
                  <a16:creationId xmlns:a16="http://schemas.microsoft.com/office/drawing/2014/main" id="{E6041AAC-E45F-4CCC-9049-639BB4DA2435}"/>
                </a:ext>
              </a:extLst>
            </p:cNvPr>
            <p:cNvGrpSpPr/>
            <p:nvPr/>
          </p:nvGrpSpPr>
          <p:grpSpPr>
            <a:xfrm>
              <a:off x="1829406" y="1501801"/>
              <a:ext cx="1058236" cy="329485"/>
              <a:chOff x="1527394" y="1802471"/>
              <a:chExt cx="1144451" cy="356328"/>
            </a:xfrm>
          </p:grpSpPr>
          <p:sp>
            <p:nvSpPr>
              <p:cNvPr id="1561" name="Oval">
                <a:extLst>
                  <a:ext uri="{FF2B5EF4-FFF2-40B4-BE49-F238E27FC236}">
                    <a16:creationId xmlns:a16="http://schemas.microsoft.com/office/drawing/2014/main" id="{EB0AA8D4-9452-4764-A90D-52A83990F987}"/>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562" name="그래픽 1561" descr="사용자">
                <a:extLst>
                  <a:ext uri="{FF2B5EF4-FFF2-40B4-BE49-F238E27FC236}">
                    <a16:creationId xmlns:a16="http://schemas.microsoft.com/office/drawing/2014/main" id="{76E6077D-8923-45D1-A499-89533FA18DD2}"/>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2380734" y="1858544"/>
                <a:ext cx="241623" cy="241623"/>
              </a:xfrm>
              <a:prstGeom prst="rect">
                <a:avLst/>
              </a:prstGeom>
            </p:spPr>
          </p:pic>
          <p:sp>
            <p:nvSpPr>
              <p:cNvPr id="1563" name="Oval">
                <a:extLst>
                  <a:ext uri="{FF2B5EF4-FFF2-40B4-BE49-F238E27FC236}">
                    <a16:creationId xmlns:a16="http://schemas.microsoft.com/office/drawing/2014/main" id="{3E8D9526-3247-4582-BA01-F62453F3396D}"/>
                  </a:ext>
                </a:extLst>
              </p:cNvPr>
              <p:cNvSpPr/>
              <p:nvPr/>
            </p:nvSpPr>
            <p:spPr>
              <a:xfrm>
                <a:off x="1925585" y="1804441"/>
                <a:ext cx="348070" cy="352385"/>
              </a:xfrm>
              <a:prstGeom prst="ellipse">
                <a:avLst/>
              </a:prstGeom>
              <a:solidFill>
                <a:srgbClr val="A6A6A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64" name="Oval">
                <a:extLst>
                  <a:ext uri="{FF2B5EF4-FFF2-40B4-BE49-F238E27FC236}">
                    <a16:creationId xmlns:a16="http://schemas.microsoft.com/office/drawing/2014/main" id="{BA043573-0A40-4269-A8A5-CDD50118ADD8}"/>
                  </a:ext>
                </a:extLst>
              </p:cNvPr>
              <p:cNvSpPr/>
              <p:nvPr/>
            </p:nvSpPr>
            <p:spPr>
              <a:xfrm>
                <a:off x="1527394" y="1806414"/>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pic>
          <p:nvPicPr>
            <p:cNvPr id="1559" name="그래픽 1558" descr="수신기">
              <a:extLst>
                <a:ext uri="{FF2B5EF4-FFF2-40B4-BE49-F238E27FC236}">
                  <a16:creationId xmlns:a16="http://schemas.microsoft.com/office/drawing/2014/main" id="{4B5B8664-1815-415D-8EBF-63504510CA9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239386" y="1547392"/>
              <a:ext cx="236804" cy="236805"/>
            </a:xfrm>
            <a:prstGeom prst="rect">
              <a:avLst/>
            </a:prstGeom>
          </p:spPr>
        </p:pic>
        <p:pic>
          <p:nvPicPr>
            <p:cNvPr id="1560" name="그래픽 1559" descr="봉투">
              <a:extLst>
                <a:ext uri="{FF2B5EF4-FFF2-40B4-BE49-F238E27FC236}">
                  <a16:creationId xmlns:a16="http://schemas.microsoft.com/office/drawing/2014/main" id="{83CB561E-D6E8-4DBC-AC82-77E1FCBC6EA6}"/>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a:stretch/>
          </p:blipFill>
          <p:spPr>
            <a:xfrm>
              <a:off x="1851727" y="1526679"/>
              <a:ext cx="284841" cy="284841"/>
            </a:xfrm>
            <a:prstGeom prst="rect">
              <a:avLst/>
            </a:prstGeom>
          </p:spPr>
        </p:pic>
      </p:grpSp>
      <p:grpSp>
        <p:nvGrpSpPr>
          <p:cNvPr id="1565" name="그룹 1564">
            <a:extLst>
              <a:ext uri="{FF2B5EF4-FFF2-40B4-BE49-F238E27FC236}">
                <a16:creationId xmlns:a16="http://schemas.microsoft.com/office/drawing/2014/main" id="{CC158B01-032D-4C03-B7D0-2733C11557D7}"/>
              </a:ext>
            </a:extLst>
          </p:cNvPr>
          <p:cNvGrpSpPr/>
          <p:nvPr/>
        </p:nvGrpSpPr>
        <p:grpSpPr>
          <a:xfrm>
            <a:off x="274415" y="2320534"/>
            <a:ext cx="2723401" cy="430887"/>
            <a:chOff x="257297" y="1438444"/>
            <a:chExt cx="2723401" cy="430887"/>
          </a:xfrm>
        </p:grpSpPr>
        <p:sp>
          <p:nvSpPr>
            <p:cNvPr id="1566" name="직사각형 1565">
              <a:extLst>
                <a:ext uri="{FF2B5EF4-FFF2-40B4-BE49-F238E27FC236}">
                  <a16:creationId xmlns:a16="http://schemas.microsoft.com/office/drawing/2014/main" id="{73839285-9129-4E92-A253-3E1591F0621D}"/>
                </a:ext>
              </a:extLst>
            </p:cNvPr>
            <p:cNvSpPr/>
            <p:nvPr/>
          </p:nvSpPr>
          <p:spPr>
            <a:xfrm>
              <a:off x="257297" y="1438444"/>
              <a:ext cx="2723401"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   </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567" name="타원 1566">
              <a:extLst>
                <a:ext uri="{FF2B5EF4-FFF2-40B4-BE49-F238E27FC236}">
                  <a16:creationId xmlns:a16="http://schemas.microsoft.com/office/drawing/2014/main" id="{505D019C-A99F-4840-B88A-23DA07F838DE}"/>
                </a:ext>
              </a:extLst>
            </p:cNvPr>
            <p:cNvSpPr/>
            <p:nvPr/>
          </p:nvSpPr>
          <p:spPr>
            <a:xfrm>
              <a:off x="330319" y="1501801"/>
              <a:ext cx="119971" cy="119971"/>
            </a:xfrm>
            <a:prstGeom prst="ellipse">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1568" name="그룹 1567">
              <a:extLst>
                <a:ext uri="{FF2B5EF4-FFF2-40B4-BE49-F238E27FC236}">
                  <a16:creationId xmlns:a16="http://schemas.microsoft.com/office/drawing/2014/main" id="{489AFBC6-F7FF-46D7-A7BA-0B95AEAF0947}"/>
                </a:ext>
              </a:extLst>
            </p:cNvPr>
            <p:cNvGrpSpPr/>
            <p:nvPr/>
          </p:nvGrpSpPr>
          <p:grpSpPr>
            <a:xfrm>
              <a:off x="1829406" y="1501801"/>
              <a:ext cx="1058236" cy="329485"/>
              <a:chOff x="1527394" y="1802471"/>
              <a:chExt cx="1144451" cy="356328"/>
            </a:xfrm>
          </p:grpSpPr>
          <p:sp>
            <p:nvSpPr>
              <p:cNvPr id="1571" name="Oval">
                <a:extLst>
                  <a:ext uri="{FF2B5EF4-FFF2-40B4-BE49-F238E27FC236}">
                    <a16:creationId xmlns:a16="http://schemas.microsoft.com/office/drawing/2014/main" id="{BFB3CAB0-2350-4CEB-A016-DFE3D9F2D428}"/>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572" name="그래픽 1571" descr="사용자">
                <a:extLst>
                  <a:ext uri="{FF2B5EF4-FFF2-40B4-BE49-F238E27FC236}">
                    <a16:creationId xmlns:a16="http://schemas.microsoft.com/office/drawing/2014/main" id="{F1E75960-E4BF-443C-A4E1-84FADB6EDD0B}"/>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2380734" y="1858544"/>
                <a:ext cx="241623" cy="241623"/>
              </a:xfrm>
              <a:prstGeom prst="rect">
                <a:avLst/>
              </a:prstGeom>
            </p:spPr>
          </p:pic>
          <p:sp>
            <p:nvSpPr>
              <p:cNvPr id="1573" name="Oval">
                <a:extLst>
                  <a:ext uri="{FF2B5EF4-FFF2-40B4-BE49-F238E27FC236}">
                    <a16:creationId xmlns:a16="http://schemas.microsoft.com/office/drawing/2014/main" id="{89A3AF84-1ABB-443B-B5C1-9965639264C3}"/>
                  </a:ext>
                </a:extLst>
              </p:cNvPr>
              <p:cNvSpPr/>
              <p:nvPr/>
            </p:nvSpPr>
            <p:spPr>
              <a:xfrm>
                <a:off x="1925585" y="1804441"/>
                <a:ext cx="348070" cy="352385"/>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74" name="Oval">
                <a:extLst>
                  <a:ext uri="{FF2B5EF4-FFF2-40B4-BE49-F238E27FC236}">
                    <a16:creationId xmlns:a16="http://schemas.microsoft.com/office/drawing/2014/main" id="{7078965B-689F-40BE-9056-9D391D9E2AC6}"/>
                  </a:ext>
                </a:extLst>
              </p:cNvPr>
              <p:cNvSpPr/>
              <p:nvPr/>
            </p:nvSpPr>
            <p:spPr>
              <a:xfrm>
                <a:off x="1527394" y="1806414"/>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pic>
          <p:nvPicPr>
            <p:cNvPr id="1569" name="그래픽 1568" descr="수신기">
              <a:extLst>
                <a:ext uri="{FF2B5EF4-FFF2-40B4-BE49-F238E27FC236}">
                  <a16:creationId xmlns:a16="http://schemas.microsoft.com/office/drawing/2014/main" id="{2B1CF48C-234A-4C99-98DC-1CE90AFAB4F6}"/>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239386" y="1547392"/>
              <a:ext cx="236804" cy="236805"/>
            </a:xfrm>
            <a:prstGeom prst="rect">
              <a:avLst/>
            </a:prstGeom>
          </p:spPr>
        </p:pic>
        <p:pic>
          <p:nvPicPr>
            <p:cNvPr id="1570" name="그래픽 1569" descr="봉투">
              <a:extLst>
                <a:ext uri="{FF2B5EF4-FFF2-40B4-BE49-F238E27FC236}">
                  <a16:creationId xmlns:a16="http://schemas.microsoft.com/office/drawing/2014/main" id="{D3C1A067-CE40-4F1E-88F1-AE957F3069AC}"/>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a:stretch/>
          </p:blipFill>
          <p:spPr>
            <a:xfrm>
              <a:off x="1851727" y="1526679"/>
              <a:ext cx="284841" cy="284841"/>
            </a:xfrm>
            <a:prstGeom prst="rect">
              <a:avLst/>
            </a:prstGeom>
          </p:spPr>
        </p:pic>
      </p:grpSp>
      <p:grpSp>
        <p:nvGrpSpPr>
          <p:cNvPr id="1575" name="그룹 1574">
            <a:extLst>
              <a:ext uri="{FF2B5EF4-FFF2-40B4-BE49-F238E27FC236}">
                <a16:creationId xmlns:a16="http://schemas.microsoft.com/office/drawing/2014/main" id="{FCA37E06-F3AF-4AB8-B68B-70286B146392}"/>
              </a:ext>
            </a:extLst>
          </p:cNvPr>
          <p:cNvGrpSpPr/>
          <p:nvPr/>
        </p:nvGrpSpPr>
        <p:grpSpPr>
          <a:xfrm>
            <a:off x="282974" y="2761579"/>
            <a:ext cx="2723401" cy="430887"/>
            <a:chOff x="257297" y="1438444"/>
            <a:chExt cx="2723401" cy="430887"/>
          </a:xfrm>
        </p:grpSpPr>
        <p:sp>
          <p:nvSpPr>
            <p:cNvPr id="1576" name="직사각형 1575">
              <a:extLst>
                <a:ext uri="{FF2B5EF4-FFF2-40B4-BE49-F238E27FC236}">
                  <a16:creationId xmlns:a16="http://schemas.microsoft.com/office/drawing/2014/main" id="{8E27D053-7391-413E-91D1-4C22F0AC70D5}"/>
                </a:ext>
              </a:extLst>
            </p:cNvPr>
            <p:cNvSpPr/>
            <p:nvPr/>
          </p:nvSpPr>
          <p:spPr>
            <a:xfrm>
              <a:off x="257297" y="1438444"/>
              <a:ext cx="2723401"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   </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577" name="타원 1576">
              <a:extLst>
                <a:ext uri="{FF2B5EF4-FFF2-40B4-BE49-F238E27FC236}">
                  <a16:creationId xmlns:a16="http://schemas.microsoft.com/office/drawing/2014/main" id="{382766FA-945C-46BC-AD5B-32A9426F7A42}"/>
                </a:ext>
              </a:extLst>
            </p:cNvPr>
            <p:cNvSpPr/>
            <p:nvPr/>
          </p:nvSpPr>
          <p:spPr>
            <a:xfrm>
              <a:off x="330319" y="1501801"/>
              <a:ext cx="119971" cy="119971"/>
            </a:xfrm>
            <a:prstGeom prst="ellipse">
              <a:avLst/>
            </a:prstGeom>
            <a:solidFill>
              <a:srgbClr val="00B0F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1578" name="그룹 1577">
              <a:extLst>
                <a:ext uri="{FF2B5EF4-FFF2-40B4-BE49-F238E27FC236}">
                  <a16:creationId xmlns:a16="http://schemas.microsoft.com/office/drawing/2014/main" id="{11DEE60F-9C2B-43D7-975F-5A9C4E7FF80C}"/>
                </a:ext>
              </a:extLst>
            </p:cNvPr>
            <p:cNvGrpSpPr/>
            <p:nvPr/>
          </p:nvGrpSpPr>
          <p:grpSpPr>
            <a:xfrm>
              <a:off x="1829406" y="1501801"/>
              <a:ext cx="1058236" cy="329485"/>
              <a:chOff x="1527394" y="1802471"/>
              <a:chExt cx="1144451" cy="356328"/>
            </a:xfrm>
          </p:grpSpPr>
          <p:sp>
            <p:nvSpPr>
              <p:cNvPr id="1581" name="Oval">
                <a:extLst>
                  <a:ext uri="{FF2B5EF4-FFF2-40B4-BE49-F238E27FC236}">
                    <a16:creationId xmlns:a16="http://schemas.microsoft.com/office/drawing/2014/main" id="{CAEB14BE-BCC9-4AF0-B095-A3FEA2F7671B}"/>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582" name="그래픽 1581" descr="사용자">
                <a:extLst>
                  <a:ext uri="{FF2B5EF4-FFF2-40B4-BE49-F238E27FC236}">
                    <a16:creationId xmlns:a16="http://schemas.microsoft.com/office/drawing/2014/main" id="{ED9CECC8-2CA1-45ED-A86D-4D914321A5B5}"/>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2380734" y="1858544"/>
                <a:ext cx="241623" cy="241623"/>
              </a:xfrm>
              <a:prstGeom prst="rect">
                <a:avLst/>
              </a:prstGeom>
            </p:spPr>
          </p:pic>
          <p:sp>
            <p:nvSpPr>
              <p:cNvPr id="1583" name="Oval">
                <a:extLst>
                  <a:ext uri="{FF2B5EF4-FFF2-40B4-BE49-F238E27FC236}">
                    <a16:creationId xmlns:a16="http://schemas.microsoft.com/office/drawing/2014/main" id="{925C42AE-F164-4D12-97C2-E602F76C74BF}"/>
                  </a:ext>
                </a:extLst>
              </p:cNvPr>
              <p:cNvSpPr/>
              <p:nvPr/>
            </p:nvSpPr>
            <p:spPr>
              <a:xfrm>
                <a:off x="1925585" y="1804441"/>
                <a:ext cx="348070" cy="352385"/>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84" name="Oval">
                <a:extLst>
                  <a:ext uri="{FF2B5EF4-FFF2-40B4-BE49-F238E27FC236}">
                    <a16:creationId xmlns:a16="http://schemas.microsoft.com/office/drawing/2014/main" id="{5A10A921-1079-4EA7-AAB3-20033C60B12A}"/>
                  </a:ext>
                </a:extLst>
              </p:cNvPr>
              <p:cNvSpPr/>
              <p:nvPr/>
            </p:nvSpPr>
            <p:spPr>
              <a:xfrm>
                <a:off x="1527394" y="1806414"/>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pic>
          <p:nvPicPr>
            <p:cNvPr id="1580" name="그래픽 1579" descr="봉투">
              <a:extLst>
                <a:ext uri="{FF2B5EF4-FFF2-40B4-BE49-F238E27FC236}">
                  <a16:creationId xmlns:a16="http://schemas.microsoft.com/office/drawing/2014/main" id="{1288D6F2-364E-473C-B612-5D1DAC88045B}"/>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a:stretch/>
          </p:blipFill>
          <p:spPr>
            <a:xfrm>
              <a:off x="1851727" y="1526679"/>
              <a:ext cx="284841" cy="284841"/>
            </a:xfrm>
            <a:prstGeom prst="rect">
              <a:avLst/>
            </a:prstGeom>
          </p:spPr>
        </p:pic>
      </p:grpSp>
      <p:grpSp>
        <p:nvGrpSpPr>
          <p:cNvPr id="1585" name="그룹 1584">
            <a:extLst>
              <a:ext uri="{FF2B5EF4-FFF2-40B4-BE49-F238E27FC236}">
                <a16:creationId xmlns:a16="http://schemas.microsoft.com/office/drawing/2014/main" id="{89FB9457-FDA0-460B-AEF2-9E9E162E362D}"/>
              </a:ext>
            </a:extLst>
          </p:cNvPr>
          <p:cNvGrpSpPr/>
          <p:nvPr/>
        </p:nvGrpSpPr>
        <p:grpSpPr>
          <a:xfrm>
            <a:off x="291533" y="3202624"/>
            <a:ext cx="2723401" cy="430887"/>
            <a:chOff x="257297" y="1438444"/>
            <a:chExt cx="2723401" cy="430887"/>
          </a:xfrm>
        </p:grpSpPr>
        <p:sp>
          <p:nvSpPr>
            <p:cNvPr id="1586" name="직사각형 1585">
              <a:extLst>
                <a:ext uri="{FF2B5EF4-FFF2-40B4-BE49-F238E27FC236}">
                  <a16:creationId xmlns:a16="http://schemas.microsoft.com/office/drawing/2014/main" id="{239C93AF-7BF5-4846-8CCF-23CFBEB3001F}"/>
                </a:ext>
              </a:extLst>
            </p:cNvPr>
            <p:cNvSpPr/>
            <p:nvPr/>
          </p:nvSpPr>
          <p:spPr>
            <a:xfrm>
              <a:off x="257297" y="1438444"/>
              <a:ext cx="2723401"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   </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587" name="타원 1586">
              <a:extLst>
                <a:ext uri="{FF2B5EF4-FFF2-40B4-BE49-F238E27FC236}">
                  <a16:creationId xmlns:a16="http://schemas.microsoft.com/office/drawing/2014/main" id="{F2E199F9-BE41-43DF-AC00-19C80FDDCD74}"/>
                </a:ext>
              </a:extLst>
            </p:cNvPr>
            <p:cNvSpPr/>
            <p:nvPr/>
          </p:nvSpPr>
          <p:spPr>
            <a:xfrm>
              <a:off x="330319" y="1501801"/>
              <a:ext cx="119971" cy="119971"/>
            </a:xfrm>
            <a:prstGeom prst="ellipse">
              <a:avLst/>
            </a:prstGeom>
            <a:solidFill>
              <a:srgbClr val="FFC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1588" name="그룹 1587">
              <a:extLst>
                <a:ext uri="{FF2B5EF4-FFF2-40B4-BE49-F238E27FC236}">
                  <a16:creationId xmlns:a16="http://schemas.microsoft.com/office/drawing/2014/main" id="{89E31DA4-185A-41A2-8AAA-EAA7C39B40A4}"/>
                </a:ext>
              </a:extLst>
            </p:cNvPr>
            <p:cNvGrpSpPr/>
            <p:nvPr/>
          </p:nvGrpSpPr>
          <p:grpSpPr>
            <a:xfrm>
              <a:off x="1829406" y="1501801"/>
              <a:ext cx="1058236" cy="329485"/>
              <a:chOff x="1527394" y="1802471"/>
              <a:chExt cx="1144451" cy="356328"/>
            </a:xfrm>
          </p:grpSpPr>
          <p:sp>
            <p:nvSpPr>
              <p:cNvPr id="1591" name="Oval">
                <a:extLst>
                  <a:ext uri="{FF2B5EF4-FFF2-40B4-BE49-F238E27FC236}">
                    <a16:creationId xmlns:a16="http://schemas.microsoft.com/office/drawing/2014/main" id="{B5841625-92D8-45AE-AD4B-1076DD918316}"/>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592" name="그래픽 1591" descr="사용자">
                <a:extLst>
                  <a:ext uri="{FF2B5EF4-FFF2-40B4-BE49-F238E27FC236}">
                    <a16:creationId xmlns:a16="http://schemas.microsoft.com/office/drawing/2014/main" id="{5BB440F7-D480-41FF-B63A-D5EDE50F5461}"/>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2380734" y="1858544"/>
                <a:ext cx="241623" cy="241623"/>
              </a:xfrm>
              <a:prstGeom prst="rect">
                <a:avLst/>
              </a:prstGeom>
            </p:spPr>
          </p:pic>
          <p:sp>
            <p:nvSpPr>
              <p:cNvPr id="1593" name="Oval">
                <a:extLst>
                  <a:ext uri="{FF2B5EF4-FFF2-40B4-BE49-F238E27FC236}">
                    <a16:creationId xmlns:a16="http://schemas.microsoft.com/office/drawing/2014/main" id="{7AF89A7F-004E-43C9-AA0D-A53F466264BA}"/>
                  </a:ext>
                </a:extLst>
              </p:cNvPr>
              <p:cNvSpPr/>
              <p:nvPr/>
            </p:nvSpPr>
            <p:spPr>
              <a:xfrm>
                <a:off x="1925585" y="1804441"/>
                <a:ext cx="348070" cy="352385"/>
              </a:xfrm>
              <a:prstGeom prst="ellipse">
                <a:avLst/>
              </a:prstGeom>
              <a:solidFill>
                <a:srgbClr val="A6A6A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594" name="Oval">
                <a:extLst>
                  <a:ext uri="{FF2B5EF4-FFF2-40B4-BE49-F238E27FC236}">
                    <a16:creationId xmlns:a16="http://schemas.microsoft.com/office/drawing/2014/main" id="{67C07C80-1966-4520-A5C1-051300DB1EA1}"/>
                  </a:ext>
                </a:extLst>
              </p:cNvPr>
              <p:cNvSpPr/>
              <p:nvPr/>
            </p:nvSpPr>
            <p:spPr>
              <a:xfrm>
                <a:off x="1527394" y="1806414"/>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pic>
          <p:nvPicPr>
            <p:cNvPr id="1589" name="그래픽 1588" descr="수신기">
              <a:extLst>
                <a:ext uri="{FF2B5EF4-FFF2-40B4-BE49-F238E27FC236}">
                  <a16:creationId xmlns:a16="http://schemas.microsoft.com/office/drawing/2014/main" id="{6A167007-0FD1-4DB8-ACAC-04700AE84F8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239386" y="1547392"/>
              <a:ext cx="236804" cy="236805"/>
            </a:xfrm>
            <a:prstGeom prst="rect">
              <a:avLst/>
            </a:prstGeom>
          </p:spPr>
        </p:pic>
        <p:pic>
          <p:nvPicPr>
            <p:cNvPr id="1590" name="그래픽 1589" descr="봉투">
              <a:extLst>
                <a:ext uri="{FF2B5EF4-FFF2-40B4-BE49-F238E27FC236}">
                  <a16:creationId xmlns:a16="http://schemas.microsoft.com/office/drawing/2014/main" id="{FD6832CF-EF83-409F-88B2-7B6B6A473A76}"/>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a:stretch/>
          </p:blipFill>
          <p:spPr>
            <a:xfrm>
              <a:off x="1851727" y="1526679"/>
              <a:ext cx="284841" cy="284841"/>
            </a:xfrm>
            <a:prstGeom prst="rect">
              <a:avLst/>
            </a:prstGeom>
          </p:spPr>
        </p:pic>
      </p:grpSp>
      <p:grpSp>
        <p:nvGrpSpPr>
          <p:cNvPr id="1595" name="그룹 1594">
            <a:extLst>
              <a:ext uri="{FF2B5EF4-FFF2-40B4-BE49-F238E27FC236}">
                <a16:creationId xmlns:a16="http://schemas.microsoft.com/office/drawing/2014/main" id="{425CC396-DAA0-4D2C-AE73-A62722411056}"/>
              </a:ext>
            </a:extLst>
          </p:cNvPr>
          <p:cNvGrpSpPr/>
          <p:nvPr/>
        </p:nvGrpSpPr>
        <p:grpSpPr>
          <a:xfrm>
            <a:off x="291533" y="3660575"/>
            <a:ext cx="2723401" cy="430887"/>
            <a:chOff x="257297" y="1438444"/>
            <a:chExt cx="2723401" cy="430887"/>
          </a:xfrm>
        </p:grpSpPr>
        <p:sp>
          <p:nvSpPr>
            <p:cNvPr id="1596" name="직사각형 1595">
              <a:extLst>
                <a:ext uri="{FF2B5EF4-FFF2-40B4-BE49-F238E27FC236}">
                  <a16:creationId xmlns:a16="http://schemas.microsoft.com/office/drawing/2014/main" id="{1B7251D7-49C4-4FD4-B9F9-AB421ABC1435}"/>
                </a:ext>
              </a:extLst>
            </p:cNvPr>
            <p:cNvSpPr/>
            <p:nvPr/>
          </p:nvSpPr>
          <p:spPr>
            <a:xfrm>
              <a:off x="257297" y="1438444"/>
              <a:ext cx="2723401"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   </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597" name="타원 1596">
              <a:extLst>
                <a:ext uri="{FF2B5EF4-FFF2-40B4-BE49-F238E27FC236}">
                  <a16:creationId xmlns:a16="http://schemas.microsoft.com/office/drawing/2014/main" id="{F4AB364A-4C9A-42EF-9482-3747629C9A1D}"/>
                </a:ext>
              </a:extLst>
            </p:cNvPr>
            <p:cNvSpPr/>
            <p:nvPr/>
          </p:nvSpPr>
          <p:spPr>
            <a:xfrm>
              <a:off x="330319" y="1501801"/>
              <a:ext cx="119971" cy="119971"/>
            </a:xfrm>
            <a:prstGeom prst="ellipse">
              <a:avLst/>
            </a:prstGeom>
            <a:solidFill>
              <a:srgbClr val="FFC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1598" name="그룹 1597">
              <a:extLst>
                <a:ext uri="{FF2B5EF4-FFF2-40B4-BE49-F238E27FC236}">
                  <a16:creationId xmlns:a16="http://schemas.microsoft.com/office/drawing/2014/main" id="{155BA51E-78FE-483E-8658-A569C552ED63}"/>
                </a:ext>
              </a:extLst>
            </p:cNvPr>
            <p:cNvGrpSpPr/>
            <p:nvPr/>
          </p:nvGrpSpPr>
          <p:grpSpPr>
            <a:xfrm>
              <a:off x="1829406" y="1501801"/>
              <a:ext cx="1058236" cy="329485"/>
              <a:chOff x="1527394" y="1802471"/>
              <a:chExt cx="1144451" cy="356328"/>
            </a:xfrm>
          </p:grpSpPr>
          <p:sp>
            <p:nvSpPr>
              <p:cNvPr id="1601" name="Oval">
                <a:extLst>
                  <a:ext uri="{FF2B5EF4-FFF2-40B4-BE49-F238E27FC236}">
                    <a16:creationId xmlns:a16="http://schemas.microsoft.com/office/drawing/2014/main" id="{B6694199-86C8-4EA6-91E1-8DC7B3B0F9D0}"/>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1602" name="그래픽 1601" descr="사용자">
                <a:extLst>
                  <a:ext uri="{FF2B5EF4-FFF2-40B4-BE49-F238E27FC236}">
                    <a16:creationId xmlns:a16="http://schemas.microsoft.com/office/drawing/2014/main" id="{3268D68B-728B-4F40-9B78-4CA2E84CBD2C}"/>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2380734" y="1858544"/>
                <a:ext cx="241623" cy="241623"/>
              </a:xfrm>
              <a:prstGeom prst="rect">
                <a:avLst/>
              </a:prstGeom>
            </p:spPr>
          </p:pic>
          <p:sp>
            <p:nvSpPr>
              <p:cNvPr id="1603" name="Oval">
                <a:extLst>
                  <a:ext uri="{FF2B5EF4-FFF2-40B4-BE49-F238E27FC236}">
                    <a16:creationId xmlns:a16="http://schemas.microsoft.com/office/drawing/2014/main" id="{909A4964-A733-4C78-A7F3-C58131166177}"/>
                  </a:ext>
                </a:extLst>
              </p:cNvPr>
              <p:cNvSpPr/>
              <p:nvPr/>
            </p:nvSpPr>
            <p:spPr>
              <a:xfrm>
                <a:off x="1925585" y="1804441"/>
                <a:ext cx="348070" cy="352385"/>
              </a:xfrm>
              <a:prstGeom prst="ellipse">
                <a:avLst/>
              </a:prstGeom>
              <a:solidFill>
                <a:srgbClr val="A6A6A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1604" name="Oval">
                <a:extLst>
                  <a:ext uri="{FF2B5EF4-FFF2-40B4-BE49-F238E27FC236}">
                    <a16:creationId xmlns:a16="http://schemas.microsoft.com/office/drawing/2014/main" id="{A419CAE8-4AA1-4C36-9B30-117187B134F1}"/>
                  </a:ext>
                </a:extLst>
              </p:cNvPr>
              <p:cNvSpPr/>
              <p:nvPr/>
            </p:nvSpPr>
            <p:spPr>
              <a:xfrm>
                <a:off x="1527394" y="1806414"/>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pic>
          <p:nvPicPr>
            <p:cNvPr id="1599" name="그래픽 1598" descr="수신기">
              <a:extLst>
                <a:ext uri="{FF2B5EF4-FFF2-40B4-BE49-F238E27FC236}">
                  <a16:creationId xmlns:a16="http://schemas.microsoft.com/office/drawing/2014/main" id="{89707C12-89D2-4741-879D-F40D8B1AB08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239386" y="1547392"/>
              <a:ext cx="236804" cy="236805"/>
            </a:xfrm>
            <a:prstGeom prst="rect">
              <a:avLst/>
            </a:prstGeom>
          </p:spPr>
        </p:pic>
        <p:pic>
          <p:nvPicPr>
            <p:cNvPr id="1600" name="그래픽 1599" descr="봉투">
              <a:extLst>
                <a:ext uri="{FF2B5EF4-FFF2-40B4-BE49-F238E27FC236}">
                  <a16:creationId xmlns:a16="http://schemas.microsoft.com/office/drawing/2014/main" id="{8FC72275-CEE1-402A-941A-2DCC5AC6729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a:stretch/>
          </p:blipFill>
          <p:spPr>
            <a:xfrm>
              <a:off x="1851727" y="1526679"/>
              <a:ext cx="284841" cy="284841"/>
            </a:xfrm>
            <a:prstGeom prst="rect">
              <a:avLst/>
            </a:prstGeom>
          </p:spPr>
        </p:pic>
      </p:grpSp>
      <p:sp>
        <p:nvSpPr>
          <p:cNvPr id="24" name="직사각형 23">
            <a:extLst>
              <a:ext uri="{FF2B5EF4-FFF2-40B4-BE49-F238E27FC236}">
                <a16:creationId xmlns:a16="http://schemas.microsoft.com/office/drawing/2014/main" id="{7805C514-F787-498F-8C40-6EA278CF1C34}"/>
              </a:ext>
            </a:extLst>
          </p:cNvPr>
          <p:cNvSpPr/>
          <p:nvPr/>
        </p:nvSpPr>
        <p:spPr>
          <a:xfrm>
            <a:off x="235888" y="3947205"/>
            <a:ext cx="2748189" cy="914400"/>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aphicFrame>
        <p:nvGraphicFramePr>
          <p:cNvPr id="26" name="표 518">
            <a:extLst>
              <a:ext uri="{FF2B5EF4-FFF2-40B4-BE49-F238E27FC236}">
                <a16:creationId xmlns:a16="http://schemas.microsoft.com/office/drawing/2014/main" id="{D265187F-1AFB-40B5-AE59-9A151DAD3752}"/>
              </a:ext>
            </a:extLst>
          </p:cNvPr>
          <p:cNvGraphicFramePr>
            <a:graphicFrameLocks noGrp="1"/>
          </p:cNvGraphicFramePr>
          <p:nvPr>
            <p:extLst>
              <p:ext uri="{D42A27DB-BD31-4B8C-83A1-F6EECF244321}">
                <p14:modId xmlns:p14="http://schemas.microsoft.com/office/powerpoint/2010/main" val="370827893"/>
              </p:ext>
            </p:extLst>
          </p:nvPr>
        </p:nvGraphicFramePr>
        <p:xfrm>
          <a:off x="276094" y="4511072"/>
          <a:ext cx="2016258" cy="1564392"/>
        </p:xfrm>
        <a:graphic>
          <a:graphicData uri="http://schemas.openxmlformats.org/drawingml/2006/table">
            <a:tbl>
              <a:tblPr firstRow="1" bandRow="1">
                <a:tableStyleId>{643F08CA-D0FD-4435-B35A-E26B1FE16940}</a:tableStyleId>
              </a:tblPr>
              <a:tblGrid>
                <a:gridCol w="672086">
                  <a:extLst>
                    <a:ext uri="{9D8B030D-6E8A-4147-A177-3AD203B41FA5}">
                      <a16:colId xmlns:a16="http://schemas.microsoft.com/office/drawing/2014/main" val="2216821576"/>
                    </a:ext>
                  </a:extLst>
                </a:gridCol>
                <a:gridCol w="672086">
                  <a:extLst>
                    <a:ext uri="{9D8B030D-6E8A-4147-A177-3AD203B41FA5}">
                      <a16:colId xmlns:a16="http://schemas.microsoft.com/office/drawing/2014/main" val="1210452728"/>
                    </a:ext>
                  </a:extLst>
                </a:gridCol>
                <a:gridCol w="672086">
                  <a:extLst>
                    <a:ext uri="{9D8B030D-6E8A-4147-A177-3AD203B41FA5}">
                      <a16:colId xmlns:a16="http://schemas.microsoft.com/office/drawing/2014/main" val="3544951285"/>
                    </a:ext>
                  </a:extLst>
                </a:gridCol>
              </a:tblGrid>
              <a:tr h="39109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39109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39109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39109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sp>
        <p:nvSpPr>
          <p:cNvPr id="27" name="사각형: 둥근 모서리 26">
            <a:extLst>
              <a:ext uri="{FF2B5EF4-FFF2-40B4-BE49-F238E27FC236}">
                <a16:creationId xmlns:a16="http://schemas.microsoft.com/office/drawing/2014/main" id="{D5E3A64C-692C-446D-8B5F-FACF4F420568}"/>
              </a:ext>
            </a:extLst>
          </p:cNvPr>
          <p:cNvSpPr/>
          <p:nvPr/>
        </p:nvSpPr>
        <p:spPr>
          <a:xfrm>
            <a:off x="221182" y="4033542"/>
            <a:ext cx="2255055" cy="389655"/>
          </a:xfrm>
          <a:prstGeom prst="roundRect">
            <a:avLst/>
          </a:prstGeom>
          <a:no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2" name="Oval">
            <a:extLst>
              <a:ext uri="{FF2B5EF4-FFF2-40B4-BE49-F238E27FC236}">
                <a16:creationId xmlns:a16="http://schemas.microsoft.com/office/drawing/2014/main" id="{6C65FF53-0AC2-4E5C-B134-E0B775ADB552}"/>
              </a:ext>
            </a:extLst>
          </p:cNvPr>
          <p:cNvSpPr/>
          <p:nvPr/>
        </p:nvSpPr>
        <p:spPr>
          <a:xfrm>
            <a:off x="2578913" y="4040666"/>
            <a:ext cx="358589" cy="36303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33" name="그래픽 32" descr="뒤로">
            <a:extLst>
              <a:ext uri="{FF2B5EF4-FFF2-40B4-BE49-F238E27FC236}">
                <a16:creationId xmlns:a16="http://schemas.microsoft.com/office/drawing/2014/main" id="{3D096EFC-3A02-43CB-9840-5FE6882B5F69}"/>
              </a:ext>
            </a:extLst>
          </p:cNvPr>
          <p:cNvPicPr>
            <a:picLocks noChangeAspect="1"/>
          </p:cNvPicPr>
          <p:nvPr/>
        </p:nvPicPr>
        <p:blipFill>
          <a:blip r:embed="rId14">
            <a:extLst>
              <a:ext uri="{96DAC541-7B7A-43D3-8B79-37D633B846F1}">
                <asvg:svgBlip xmlns:asvg="http://schemas.microsoft.com/office/drawing/2016/SVG/main" r:embed="rId22"/>
              </a:ext>
            </a:extLst>
          </a:blip>
          <a:srcRect/>
          <a:stretch/>
        </p:blipFill>
        <p:spPr>
          <a:xfrm>
            <a:off x="2607194" y="4072860"/>
            <a:ext cx="285800" cy="285800"/>
          </a:xfrm>
          <a:prstGeom prst="rect">
            <a:avLst/>
          </a:prstGeom>
        </p:spPr>
      </p:pic>
      <p:sp>
        <p:nvSpPr>
          <p:cNvPr id="35" name="TextBox 34">
            <a:extLst>
              <a:ext uri="{FF2B5EF4-FFF2-40B4-BE49-F238E27FC236}">
                <a16:creationId xmlns:a16="http://schemas.microsoft.com/office/drawing/2014/main" id="{0B5BC078-9780-401D-B93D-9163031FC23B}"/>
              </a:ext>
            </a:extLst>
          </p:cNvPr>
          <p:cNvSpPr txBox="1"/>
          <p:nvPr/>
        </p:nvSpPr>
        <p:spPr>
          <a:xfrm>
            <a:off x="282974" y="4068294"/>
            <a:ext cx="1396536" cy="307777"/>
          </a:xfrm>
          <a:prstGeom prst="rect">
            <a:avLst/>
          </a:prstGeom>
          <a:noFill/>
        </p:spPr>
        <p:txBody>
          <a:bodyPr wrap="none" rtlCol="0">
            <a:spAutoFit/>
          </a:bodyPr>
          <a:lstStyle/>
          <a:p>
            <a:r>
              <a:rPr lang="en-US" altLang="ko-KR" dirty="0"/>
              <a:t>010-5182-6113</a:t>
            </a:r>
            <a:endParaRPr lang="ko-KR" altLang="en-US" dirty="0"/>
          </a:p>
        </p:txBody>
      </p:sp>
      <p:sp>
        <p:nvSpPr>
          <p:cNvPr id="36" name="화살표: 오각형 35">
            <a:extLst>
              <a:ext uri="{FF2B5EF4-FFF2-40B4-BE49-F238E27FC236}">
                <a16:creationId xmlns:a16="http://schemas.microsoft.com/office/drawing/2014/main" id="{5A39A165-6655-41FE-B8D4-111597B8EFA5}"/>
              </a:ext>
            </a:extLst>
          </p:cNvPr>
          <p:cNvSpPr/>
          <p:nvPr/>
        </p:nvSpPr>
        <p:spPr>
          <a:xfrm flipH="1">
            <a:off x="1999707" y="4123651"/>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grpSp>
        <p:nvGrpSpPr>
          <p:cNvPr id="1620" name="그룹 1619">
            <a:extLst>
              <a:ext uri="{FF2B5EF4-FFF2-40B4-BE49-F238E27FC236}">
                <a16:creationId xmlns:a16="http://schemas.microsoft.com/office/drawing/2014/main" id="{24FA7881-669B-4DD1-86B5-3C21F1E5F249}"/>
              </a:ext>
            </a:extLst>
          </p:cNvPr>
          <p:cNvGrpSpPr/>
          <p:nvPr/>
        </p:nvGrpSpPr>
        <p:grpSpPr>
          <a:xfrm>
            <a:off x="2393138" y="4523539"/>
            <a:ext cx="590699" cy="591290"/>
            <a:chOff x="1764237" y="5351415"/>
            <a:chExt cx="911824" cy="912737"/>
          </a:xfrm>
        </p:grpSpPr>
        <p:sp>
          <p:nvSpPr>
            <p:cNvPr id="1621" name="0">
              <a:extLst>
                <a:ext uri="{FF2B5EF4-FFF2-40B4-BE49-F238E27FC236}">
                  <a16:creationId xmlns:a16="http://schemas.microsoft.com/office/drawing/2014/main" id="{E956948B-FEF8-4B67-86F9-3056C0B0C2E5}"/>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622" name="그래픽 1621" descr="수신기">
              <a:extLst>
                <a:ext uri="{FF2B5EF4-FFF2-40B4-BE49-F238E27FC236}">
                  <a16:creationId xmlns:a16="http://schemas.microsoft.com/office/drawing/2014/main" id="{C19260E7-FB23-45E0-9935-A0489ABBEC7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940673" y="5528306"/>
              <a:ext cx="558951" cy="558953"/>
            </a:xfrm>
            <a:prstGeom prst="rect">
              <a:avLst/>
            </a:prstGeom>
          </p:spPr>
        </p:pic>
      </p:grpSp>
      <p:grpSp>
        <p:nvGrpSpPr>
          <p:cNvPr id="1623" name="그룹 1622">
            <a:extLst>
              <a:ext uri="{FF2B5EF4-FFF2-40B4-BE49-F238E27FC236}">
                <a16:creationId xmlns:a16="http://schemas.microsoft.com/office/drawing/2014/main" id="{590C063F-2DF7-4FBD-8509-379C6C17B7BE}"/>
              </a:ext>
            </a:extLst>
          </p:cNvPr>
          <p:cNvGrpSpPr/>
          <p:nvPr/>
        </p:nvGrpSpPr>
        <p:grpSpPr>
          <a:xfrm>
            <a:off x="2370228" y="4523539"/>
            <a:ext cx="598762" cy="1388122"/>
            <a:chOff x="1751792" y="5351415"/>
            <a:chExt cx="924270" cy="2142756"/>
          </a:xfrm>
        </p:grpSpPr>
        <p:sp>
          <p:nvSpPr>
            <p:cNvPr id="1624" name="0">
              <a:extLst>
                <a:ext uri="{FF2B5EF4-FFF2-40B4-BE49-F238E27FC236}">
                  <a16:creationId xmlns:a16="http://schemas.microsoft.com/office/drawing/2014/main" id="{F931F03F-4DC8-4930-A4E5-DF66F474ECC8}"/>
                </a:ext>
              </a:extLst>
            </p:cNvPr>
            <p:cNvSpPr/>
            <p:nvPr/>
          </p:nvSpPr>
          <p:spPr>
            <a:xfrm>
              <a:off x="1764238"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625" name="그래픽 1624" descr="수신기">
              <a:extLst>
                <a:ext uri="{FF2B5EF4-FFF2-40B4-BE49-F238E27FC236}">
                  <a16:creationId xmlns:a16="http://schemas.microsoft.com/office/drawing/2014/main" id="{37DE1346-4BCC-45E4-BF39-DC2F383993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940673" y="5528307"/>
              <a:ext cx="558950" cy="558952"/>
            </a:xfrm>
            <a:prstGeom prst="rect">
              <a:avLst/>
            </a:prstGeom>
          </p:spPr>
        </p:pic>
        <p:sp>
          <p:nvSpPr>
            <p:cNvPr id="1628" name="0">
              <a:extLst>
                <a:ext uri="{FF2B5EF4-FFF2-40B4-BE49-F238E27FC236}">
                  <a16:creationId xmlns:a16="http://schemas.microsoft.com/office/drawing/2014/main" id="{262D1E67-C4F9-4FE0-B005-B448C149BC9B}"/>
                </a:ext>
              </a:extLst>
            </p:cNvPr>
            <p:cNvSpPr/>
            <p:nvPr/>
          </p:nvSpPr>
          <p:spPr>
            <a:xfrm>
              <a:off x="1751792" y="6581434"/>
              <a:ext cx="911824" cy="912737"/>
            </a:xfrm>
            <a:prstGeom prst="ellipse">
              <a:avLst/>
            </a:prstGeom>
            <a:solidFill>
              <a:srgbClr val="00B0F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pic>
        <p:nvPicPr>
          <p:cNvPr id="40" name="그래픽 39" descr="봉투">
            <a:extLst>
              <a:ext uri="{FF2B5EF4-FFF2-40B4-BE49-F238E27FC236}">
                <a16:creationId xmlns:a16="http://schemas.microsoft.com/office/drawing/2014/main" id="{91E58C13-C0A6-4B45-B854-5629E320D78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rcRect/>
          <a:stretch/>
        </p:blipFill>
        <p:spPr>
          <a:xfrm>
            <a:off x="2476733" y="5424633"/>
            <a:ext cx="377956" cy="377956"/>
          </a:xfrm>
          <a:prstGeom prst="rect">
            <a:avLst/>
          </a:prstGeom>
        </p:spPr>
      </p:pic>
      <p:sp>
        <p:nvSpPr>
          <p:cNvPr id="41" name="TextBox 40">
            <a:extLst>
              <a:ext uri="{FF2B5EF4-FFF2-40B4-BE49-F238E27FC236}">
                <a16:creationId xmlns:a16="http://schemas.microsoft.com/office/drawing/2014/main" id="{69C2CDE3-88CF-47EC-9027-2665142FA401}"/>
              </a:ext>
            </a:extLst>
          </p:cNvPr>
          <p:cNvSpPr txBox="1"/>
          <p:nvPr/>
        </p:nvSpPr>
        <p:spPr>
          <a:xfrm>
            <a:off x="2374703" y="5105829"/>
            <a:ext cx="646331" cy="230832"/>
          </a:xfrm>
          <a:prstGeom prst="rect">
            <a:avLst/>
          </a:prstGeom>
          <a:noFill/>
        </p:spPr>
        <p:txBody>
          <a:bodyPr wrap="none" rtlCol="0">
            <a:spAutoFit/>
          </a:bodyPr>
          <a:lstStyle/>
          <a:p>
            <a:r>
              <a:rPr lang="ko-KR" altLang="en-US" sz="900" dirty="0"/>
              <a:t>회의시작</a:t>
            </a:r>
          </a:p>
        </p:txBody>
      </p:sp>
      <p:sp>
        <p:nvSpPr>
          <p:cNvPr id="1630" name="TextBox 1629">
            <a:extLst>
              <a:ext uri="{FF2B5EF4-FFF2-40B4-BE49-F238E27FC236}">
                <a16:creationId xmlns:a16="http://schemas.microsoft.com/office/drawing/2014/main" id="{61A9554C-3A79-46DD-B899-3E3479768C84}"/>
              </a:ext>
            </a:extLst>
          </p:cNvPr>
          <p:cNvSpPr txBox="1"/>
          <p:nvPr/>
        </p:nvSpPr>
        <p:spPr>
          <a:xfrm>
            <a:off x="2367423" y="5911661"/>
            <a:ext cx="646331" cy="230832"/>
          </a:xfrm>
          <a:prstGeom prst="rect">
            <a:avLst/>
          </a:prstGeom>
          <a:noFill/>
        </p:spPr>
        <p:txBody>
          <a:bodyPr wrap="none" rtlCol="0">
            <a:spAutoFit/>
          </a:bodyPr>
          <a:lstStyle/>
          <a:p>
            <a:r>
              <a:rPr lang="ko-KR" altLang="en-US" sz="900" dirty="0" err="1"/>
              <a:t>회의알림</a:t>
            </a:r>
            <a:endParaRPr lang="ko-KR" altLang="en-US" sz="900" dirty="0"/>
          </a:p>
        </p:txBody>
      </p:sp>
      <p:pic>
        <p:nvPicPr>
          <p:cNvPr id="42" name="그래픽 41" descr="수신기">
            <a:extLst>
              <a:ext uri="{FF2B5EF4-FFF2-40B4-BE49-F238E27FC236}">
                <a16:creationId xmlns:a16="http://schemas.microsoft.com/office/drawing/2014/main" id="{7DED9F7E-FFFA-41FC-A06A-FF9B49724F6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rot="8052840">
            <a:off x="2258903" y="2882928"/>
            <a:ext cx="242843" cy="242844"/>
          </a:xfrm>
          <a:prstGeom prst="rect">
            <a:avLst/>
          </a:prstGeom>
        </p:spPr>
      </p:pic>
      <p:sp>
        <p:nvSpPr>
          <p:cNvPr id="43" name="TextBox 42">
            <a:extLst>
              <a:ext uri="{FF2B5EF4-FFF2-40B4-BE49-F238E27FC236}">
                <a16:creationId xmlns:a16="http://schemas.microsoft.com/office/drawing/2014/main" id="{3EAD4F24-92FC-42DD-A8EF-F9100F129200}"/>
              </a:ext>
            </a:extLst>
          </p:cNvPr>
          <p:cNvSpPr txBox="1"/>
          <p:nvPr/>
        </p:nvSpPr>
        <p:spPr>
          <a:xfrm>
            <a:off x="203305" y="6190058"/>
            <a:ext cx="2348720" cy="230832"/>
          </a:xfrm>
          <a:prstGeom prst="rect">
            <a:avLst/>
          </a:prstGeom>
          <a:noFill/>
        </p:spPr>
        <p:txBody>
          <a:bodyPr wrap="none" rtlCol="0">
            <a:spAutoFit/>
          </a:bodyPr>
          <a:lstStyle/>
          <a:p>
            <a:r>
              <a:rPr lang="en-US" altLang="ko-KR" sz="900" dirty="0"/>
              <a:t>※ </a:t>
            </a:r>
            <a:r>
              <a:rPr lang="ko-KR" altLang="en-US" sz="900" dirty="0"/>
              <a:t>회의 중에는 인원을 추가할 수 없습니다</a:t>
            </a:r>
            <a:r>
              <a:rPr lang="en-US" altLang="ko-KR" sz="900" dirty="0"/>
              <a:t>.</a:t>
            </a:r>
            <a:endParaRPr lang="ko-KR" altLang="en-US" sz="900" dirty="0"/>
          </a:p>
        </p:txBody>
      </p:sp>
      <p:cxnSp>
        <p:nvCxnSpPr>
          <p:cNvPr id="45" name="직선 연결선 44">
            <a:extLst>
              <a:ext uri="{FF2B5EF4-FFF2-40B4-BE49-F238E27FC236}">
                <a16:creationId xmlns:a16="http://schemas.microsoft.com/office/drawing/2014/main" id="{DADAD86B-08EB-4747-9F2D-D36F9E08644B}"/>
              </a:ext>
            </a:extLst>
          </p:cNvPr>
          <p:cNvCxnSpPr>
            <a:cxnSpLocks/>
          </p:cNvCxnSpPr>
          <p:nvPr/>
        </p:nvCxnSpPr>
        <p:spPr>
          <a:xfrm>
            <a:off x="2983837" y="1423204"/>
            <a:ext cx="0" cy="1847315"/>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06D35DDE-52FE-4DAB-A1E3-6C6B06266375}"/>
              </a:ext>
            </a:extLst>
          </p:cNvPr>
          <p:cNvSpPr txBox="1"/>
          <p:nvPr/>
        </p:nvSpPr>
        <p:spPr>
          <a:xfrm>
            <a:off x="9234638" y="2266157"/>
            <a:ext cx="2031325" cy="1200329"/>
          </a:xfrm>
          <a:prstGeom prst="rect">
            <a:avLst/>
          </a:prstGeom>
          <a:noFill/>
        </p:spPr>
        <p:txBody>
          <a:bodyPr wrap="none" rtlCol="0">
            <a:spAutoFit/>
          </a:bodyPr>
          <a:lstStyle/>
          <a:p>
            <a:r>
              <a:rPr lang="ko-KR" altLang="en-US" sz="7200" b="1" dirty="0">
                <a:solidFill>
                  <a:srgbClr val="FF0000"/>
                </a:solidFill>
              </a:rPr>
              <a:t>보류</a:t>
            </a:r>
          </a:p>
        </p:txBody>
      </p:sp>
    </p:spTree>
    <p:extLst>
      <p:ext uri="{BB962C8B-B14F-4D97-AF65-F5344CB8AC3E}">
        <p14:creationId xmlns:p14="http://schemas.microsoft.com/office/powerpoint/2010/main" val="270437736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
        <p:cNvGrpSpPr/>
        <p:nvPr/>
      </p:nvGrpSpPr>
      <p:grpSpPr>
        <a:xfrm>
          <a:off x="0" y="0"/>
          <a:ext cx="0" cy="0"/>
          <a:chOff x="0" y="0"/>
          <a:chExt cx="0" cy="0"/>
        </a:xfrm>
      </p:grpSpPr>
      <p:sp>
        <p:nvSpPr>
          <p:cNvPr id="2" name="슬라이드 번호 개체 틀 1">
            <a:extLst>
              <a:ext uri="{FF2B5EF4-FFF2-40B4-BE49-F238E27FC236}">
                <a16:creationId xmlns:a16="http://schemas.microsoft.com/office/drawing/2014/main" id="{55BCD3AC-2F9E-430F-829E-51ED052172FE}"/>
              </a:ext>
            </a:extLst>
          </p:cNvPr>
          <p:cNvSpPr>
            <a:spLocks noGrp="1"/>
          </p:cNvSpPr>
          <p:nvPr>
            <p:ph type="sldNum" sz="quarter" idx="12"/>
          </p:nvPr>
        </p:nvSpPr>
        <p:spPr/>
        <p:txBody>
          <a:bodyPr/>
          <a:lstStyle/>
          <a:p>
            <a:fld id="{00000000-1234-1234-1234-123412341234}" type="slidenum">
              <a:rPr lang="en-US" altLang="ko-KR" smtClean="0"/>
              <a:pPr/>
              <a:t>63</a:t>
            </a:fld>
            <a:endParaRPr lang="ko-KR" altLang="en-US"/>
          </a:p>
        </p:txBody>
      </p:sp>
      <p:pic>
        <p:nvPicPr>
          <p:cNvPr id="4" name="그림 3">
            <a:extLst>
              <a:ext uri="{FF2B5EF4-FFF2-40B4-BE49-F238E27FC236}">
                <a16:creationId xmlns:a16="http://schemas.microsoft.com/office/drawing/2014/main" id="{BEFA31CF-267F-4C73-A5E3-A6BDE83AFB5D}"/>
              </a:ext>
            </a:extLst>
          </p:cNvPr>
          <p:cNvPicPr>
            <a:picLocks noChangeAspect="1"/>
          </p:cNvPicPr>
          <p:nvPr/>
        </p:nvPicPr>
        <p:blipFill>
          <a:blip r:embed="rId2"/>
          <a:srcRect/>
          <a:stretch/>
        </p:blipFill>
        <p:spPr>
          <a:xfrm>
            <a:off x="743414" y="0"/>
            <a:ext cx="10705170" cy="6858000"/>
          </a:xfrm>
          <a:prstGeom prst="rect">
            <a:avLst/>
          </a:prstGeom>
        </p:spPr>
      </p:pic>
    </p:spTree>
    <p:extLst>
      <p:ext uri="{BB962C8B-B14F-4D97-AF65-F5344CB8AC3E}">
        <p14:creationId xmlns:p14="http://schemas.microsoft.com/office/powerpoint/2010/main" val="100119211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77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BCF9E0E-E6D3-49E1-BE46-4A366FB4F661}"/>
              </a:ext>
            </a:extLst>
          </p:cNvPr>
          <p:cNvSpPr/>
          <p:nvPr>
            <p:custDataLst>
              <p:tags r:id="rId1"/>
            </p:custDataLst>
          </p:nvPr>
        </p:nvSpPr>
        <p:spPr>
          <a:xfrm>
            <a:off x="3231864" y="1275964"/>
            <a:ext cx="2784290" cy="2924134"/>
          </a:xfrm>
          <a:prstGeom prst="roundRect">
            <a:avLst>
              <a:gd name="adj" fmla="val 4173"/>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CE6ADDFB-D05F-4B22-9679-CD465B8D8C92}"/>
              </a:ext>
            </a:extLst>
          </p:cNvPr>
          <p:cNvSpPr/>
          <p:nvPr>
            <p:custDataLst>
              <p:tags r:id="rId2"/>
            </p:custDataLst>
          </p:nvPr>
        </p:nvSpPr>
        <p:spPr>
          <a:xfrm>
            <a:off x="357854" y="1275964"/>
            <a:ext cx="2784290" cy="2924134"/>
          </a:xfrm>
          <a:prstGeom prst="roundRect">
            <a:avLst>
              <a:gd name="adj" fmla="val 4173"/>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통화화면</a:t>
            </a:r>
            <a:r>
              <a:rPr lang="en-US" altLang="ko-KR" sz="1000" dirty="0">
                <a:latin typeface="Malgun Gothic"/>
                <a:ea typeface="Malgun Gothic"/>
                <a:cs typeface="Malgun Gothic"/>
                <a:sym typeface="Malgun Gothic"/>
              </a:rPr>
              <a:t>(</a:t>
            </a:r>
            <a:r>
              <a:rPr lang="ko-KR" altLang="en-US" sz="1000" dirty="0">
                <a:latin typeface="Malgun Gothic"/>
                <a:ea typeface="Malgun Gothic"/>
                <a:cs typeface="Malgun Gothic"/>
                <a:sym typeface="Malgun Gothic"/>
              </a:rPr>
              <a:t>수신 별도</a:t>
            </a:r>
            <a:r>
              <a:rPr lang="en-US" altLang="ko-KR" sz="1000" dirty="0">
                <a:latin typeface="Malgun Gothic"/>
                <a:ea typeface="Malgun Gothic"/>
                <a:cs typeface="Malgun Gothic"/>
                <a:sym typeface="Malgun Gothic"/>
              </a:rPr>
              <a:t>)</a:t>
            </a:r>
            <a:endParaRPr lang="ko-KR" altLang="en-US" sz="1000" dirty="0">
              <a:latin typeface="Malgun Gothic"/>
              <a:ea typeface="Malgun Gothic"/>
              <a:cs typeface="Malgun Gothic"/>
              <a:sym typeface="Malgun Gothic"/>
            </a:endParaRP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idx="12"/>
          </p:nvPr>
        </p:nvSpPr>
        <p:spPr/>
        <p:txBody>
          <a:bodyPr/>
          <a:lstStyle/>
          <a:p>
            <a:fld id="{00000000-1234-1234-1234-123412341234}" type="slidenum">
              <a:rPr lang="en-US" altLang="ko-KR" smtClean="0"/>
              <a:pPr/>
              <a:t>64</a:t>
            </a:fld>
            <a:endParaRPr lang="ko-KR" altLang="en-US"/>
          </a:p>
        </p:txBody>
      </p:sp>
      <p:sp>
        <p:nvSpPr>
          <p:cNvPr id="34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751E7C17-0AF9-4EA2-B25A-396622F8DAB7}"/>
              </a:ext>
            </a:extLst>
          </p:cNvPr>
          <p:cNvSpPr/>
          <p:nvPr>
            <p:custDataLst>
              <p:tags r:id="rId3"/>
            </p:custDataLst>
          </p:nvPr>
        </p:nvSpPr>
        <p:spPr>
          <a:xfrm>
            <a:off x="353593" y="867469"/>
            <a:ext cx="2785412" cy="5944964"/>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43" name="그룹 342">
            <a:extLst>
              <a:ext uri="{FF2B5EF4-FFF2-40B4-BE49-F238E27FC236}">
                <a16:creationId xmlns:a16="http://schemas.microsoft.com/office/drawing/2014/main" id="{A6692EB2-AEE0-495A-9AD3-6116280D8A7D}"/>
              </a:ext>
            </a:extLst>
          </p:cNvPr>
          <p:cNvGrpSpPr/>
          <p:nvPr/>
        </p:nvGrpSpPr>
        <p:grpSpPr>
          <a:xfrm>
            <a:off x="1147265" y="6152498"/>
            <a:ext cx="1208536" cy="516896"/>
            <a:chOff x="2041581" y="5954864"/>
            <a:chExt cx="1245399" cy="505667"/>
          </a:xfrm>
        </p:grpSpPr>
        <p:sp>
          <p:nvSpPr>
            <p:cNvPr id="344" name="0">
              <a:extLst>
                <a:ext uri="{FF2B5EF4-FFF2-40B4-BE49-F238E27FC236}">
                  <a16:creationId xmlns:a16="http://schemas.microsoft.com/office/drawing/2014/main" id="{6EAB532B-8636-4D88-A4B1-ACC9EC53A932}"/>
                </a:ext>
              </a:extLst>
            </p:cNvPr>
            <p:cNvSpPr/>
            <p:nvPr/>
          </p:nvSpPr>
          <p:spPr>
            <a:xfrm>
              <a:off x="2041581" y="5964594"/>
              <a:ext cx="495441" cy="4959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45" name="그래픽 344" descr="수신기">
              <a:extLst>
                <a:ext uri="{FF2B5EF4-FFF2-40B4-BE49-F238E27FC236}">
                  <a16:creationId xmlns:a16="http://schemas.microsoft.com/office/drawing/2014/main" id="{D4DE6D7C-0631-4445-AE22-2D5538F222E5}"/>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2137448" y="6060708"/>
              <a:ext cx="303707" cy="303708"/>
            </a:xfrm>
            <a:prstGeom prst="rect">
              <a:avLst/>
            </a:prstGeom>
          </p:spPr>
        </p:pic>
        <p:sp>
          <p:nvSpPr>
            <p:cNvPr id="346" name="0">
              <a:extLst>
                <a:ext uri="{FF2B5EF4-FFF2-40B4-BE49-F238E27FC236}">
                  <a16:creationId xmlns:a16="http://schemas.microsoft.com/office/drawing/2014/main" id="{7F97081B-4774-4903-BD7C-2256C925813A}"/>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34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74BB25B4-D678-40F4-845B-352E57BFCB79}"/>
              </a:ext>
            </a:extLst>
          </p:cNvPr>
          <p:cNvSpPr/>
          <p:nvPr>
            <p:custDataLst>
              <p:tags r:id="rId4"/>
            </p:custDataLst>
          </p:nvPr>
        </p:nvSpPr>
        <p:spPr>
          <a:xfrm>
            <a:off x="407565" y="6163012"/>
            <a:ext cx="448524" cy="473040"/>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48" name="그룹 347">
            <a:extLst>
              <a:ext uri="{FF2B5EF4-FFF2-40B4-BE49-F238E27FC236}">
                <a16:creationId xmlns:a16="http://schemas.microsoft.com/office/drawing/2014/main" id="{D24ACC34-568A-42C0-894E-39FC0BF2F576}"/>
              </a:ext>
            </a:extLst>
          </p:cNvPr>
          <p:cNvGrpSpPr/>
          <p:nvPr/>
        </p:nvGrpSpPr>
        <p:grpSpPr>
          <a:xfrm>
            <a:off x="520391" y="6282147"/>
            <a:ext cx="222872" cy="234770"/>
            <a:chOff x="1429740" y="6081449"/>
            <a:chExt cx="229670" cy="229670"/>
          </a:xfrm>
        </p:grpSpPr>
        <p:sp>
          <p:nvSpPr>
            <p:cNvPr id="352" name="Phone">
              <a:extLst>
                <a:ext uri="{FF2B5EF4-FFF2-40B4-BE49-F238E27FC236}">
                  <a16:creationId xmlns:a16="http://schemas.microsoft.com/office/drawing/2014/main" id="{199D5A4D-BDFB-4278-A90F-7C6BD65A62AB}"/>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58" name="그래픽 87" descr="새로 고침">
              <a:extLst>
                <a:ext uri="{FF2B5EF4-FFF2-40B4-BE49-F238E27FC236}">
                  <a16:creationId xmlns:a16="http://schemas.microsoft.com/office/drawing/2014/main" id="{66C076F1-3387-4620-8F81-4A5C6A27E157}"/>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359" name="그룹 358">
            <a:extLst>
              <a:ext uri="{FF2B5EF4-FFF2-40B4-BE49-F238E27FC236}">
                <a16:creationId xmlns:a16="http://schemas.microsoft.com/office/drawing/2014/main" id="{17F9F733-2F07-4CE6-B0A9-7518F72E21AD}"/>
              </a:ext>
            </a:extLst>
          </p:cNvPr>
          <p:cNvGrpSpPr/>
          <p:nvPr/>
        </p:nvGrpSpPr>
        <p:grpSpPr>
          <a:xfrm>
            <a:off x="2636507" y="6163012"/>
            <a:ext cx="448524" cy="473040"/>
            <a:chOff x="3542415" y="5964902"/>
            <a:chExt cx="462204" cy="462764"/>
          </a:xfrm>
        </p:grpSpPr>
        <p:sp>
          <p:nvSpPr>
            <p:cNvPr id="36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AA36A94-7654-411B-AC15-828D7853E657}"/>
                </a:ext>
              </a:extLst>
            </p:cNvPr>
            <p:cNvSpPr/>
            <p:nvPr>
              <p:custDataLst>
                <p:tags r:id="rId16"/>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361" name="그래픽 360" descr="미래">
              <a:extLst>
                <a:ext uri="{FF2B5EF4-FFF2-40B4-BE49-F238E27FC236}">
                  <a16:creationId xmlns:a16="http://schemas.microsoft.com/office/drawing/2014/main" id="{18365415-2581-414C-80E2-CFA2C1E3C866}"/>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3625184" y="6038177"/>
              <a:ext cx="316958" cy="319445"/>
            </a:xfrm>
            <a:prstGeom prst="rect">
              <a:avLst/>
            </a:prstGeom>
          </p:spPr>
        </p:pic>
      </p:grpSp>
      <p:grpSp>
        <p:nvGrpSpPr>
          <p:cNvPr id="362" name="그룹 361">
            <a:extLst>
              <a:ext uri="{FF2B5EF4-FFF2-40B4-BE49-F238E27FC236}">
                <a16:creationId xmlns:a16="http://schemas.microsoft.com/office/drawing/2014/main" id="{FB1E626B-F9AC-4CC4-B8ED-DEB3D50A42AA}"/>
              </a:ext>
            </a:extLst>
          </p:cNvPr>
          <p:cNvGrpSpPr/>
          <p:nvPr/>
        </p:nvGrpSpPr>
        <p:grpSpPr>
          <a:xfrm>
            <a:off x="1257290" y="2833312"/>
            <a:ext cx="1628520" cy="428204"/>
            <a:chOff x="2145202" y="2634714"/>
            <a:chExt cx="1678192" cy="418903"/>
          </a:xfrm>
        </p:grpSpPr>
        <p:sp>
          <p:nvSpPr>
            <p:cNvPr id="363" name="0">
              <a:extLst>
                <a:ext uri="{FF2B5EF4-FFF2-40B4-BE49-F238E27FC236}">
                  <a16:creationId xmlns:a16="http://schemas.microsoft.com/office/drawing/2014/main" id="{FA9EB2DE-103B-4F63-91BB-263138A9D469}"/>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64" name="0">
              <a:extLst>
                <a:ext uri="{FF2B5EF4-FFF2-40B4-BE49-F238E27FC236}">
                  <a16:creationId xmlns:a16="http://schemas.microsoft.com/office/drawing/2014/main" id="{EB93524A-956A-4F06-9892-51076CD1CFA2}"/>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65" name="0">
              <a:extLst>
                <a:ext uri="{FF2B5EF4-FFF2-40B4-BE49-F238E27FC236}">
                  <a16:creationId xmlns:a16="http://schemas.microsoft.com/office/drawing/2014/main" id="{E5F0F5A7-1A68-4E8D-8AFF-A0E68B5C2EA0}"/>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66" name="그룹 365">
            <a:extLst>
              <a:ext uri="{FF2B5EF4-FFF2-40B4-BE49-F238E27FC236}">
                <a16:creationId xmlns:a16="http://schemas.microsoft.com/office/drawing/2014/main" id="{F5D9B563-F2E3-407F-A05E-A4ADF8E68CA5}"/>
              </a:ext>
            </a:extLst>
          </p:cNvPr>
          <p:cNvGrpSpPr/>
          <p:nvPr/>
        </p:nvGrpSpPr>
        <p:grpSpPr>
          <a:xfrm>
            <a:off x="1165363" y="3262839"/>
            <a:ext cx="1108902" cy="228860"/>
            <a:chOff x="2061200" y="3062076"/>
            <a:chExt cx="1142724" cy="223889"/>
          </a:xfrm>
        </p:grpSpPr>
        <p:sp>
          <p:nvSpPr>
            <p:cNvPr id="367" name="직사각형 366">
              <a:extLst>
                <a:ext uri="{FF2B5EF4-FFF2-40B4-BE49-F238E27FC236}">
                  <a16:creationId xmlns:a16="http://schemas.microsoft.com/office/drawing/2014/main" id="{27BB9E7E-B108-451B-8016-872D22128C71}"/>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68" name="직사각형 367">
              <a:extLst>
                <a:ext uri="{FF2B5EF4-FFF2-40B4-BE49-F238E27FC236}">
                  <a16:creationId xmlns:a16="http://schemas.microsoft.com/office/drawing/2014/main" id="{7604E89F-2570-40E0-80B1-63019D02590D}"/>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69" name="그룹 368">
            <a:extLst>
              <a:ext uri="{FF2B5EF4-FFF2-40B4-BE49-F238E27FC236}">
                <a16:creationId xmlns:a16="http://schemas.microsoft.com/office/drawing/2014/main" id="{D5F2B850-D28E-40D6-A039-E1B8A3DF326E}"/>
              </a:ext>
            </a:extLst>
          </p:cNvPr>
          <p:cNvGrpSpPr/>
          <p:nvPr/>
        </p:nvGrpSpPr>
        <p:grpSpPr>
          <a:xfrm>
            <a:off x="517245" y="2841480"/>
            <a:ext cx="577422" cy="636200"/>
            <a:chOff x="1421186" y="2645142"/>
            <a:chExt cx="595035" cy="622379"/>
          </a:xfrm>
        </p:grpSpPr>
        <p:sp>
          <p:nvSpPr>
            <p:cNvPr id="370" name="0">
              <a:extLst>
                <a:ext uri="{FF2B5EF4-FFF2-40B4-BE49-F238E27FC236}">
                  <a16:creationId xmlns:a16="http://schemas.microsoft.com/office/drawing/2014/main" id="{8DC7E8D6-9246-46A6-A785-5583B59A5C82}"/>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71" name="직사각형 370">
              <a:extLst>
                <a:ext uri="{FF2B5EF4-FFF2-40B4-BE49-F238E27FC236}">
                  <a16:creationId xmlns:a16="http://schemas.microsoft.com/office/drawing/2014/main" id="{48D0ED3D-97C1-4A6F-B366-6AB54DF0F525}"/>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73" name="직사각형 372">
            <a:extLst>
              <a:ext uri="{FF2B5EF4-FFF2-40B4-BE49-F238E27FC236}">
                <a16:creationId xmlns:a16="http://schemas.microsoft.com/office/drawing/2014/main" id="{AAE755F7-097A-42AC-9B2A-373CCFCCF541}"/>
              </a:ext>
            </a:extLst>
          </p:cNvPr>
          <p:cNvSpPr/>
          <p:nvPr/>
        </p:nvSpPr>
        <p:spPr>
          <a:xfrm>
            <a:off x="2430180" y="3255325"/>
            <a:ext cx="552972"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375" name="그룹 374">
            <a:extLst>
              <a:ext uri="{FF2B5EF4-FFF2-40B4-BE49-F238E27FC236}">
                <a16:creationId xmlns:a16="http://schemas.microsoft.com/office/drawing/2014/main" id="{C69018D7-0DF3-412E-9099-C9E2572A1D05}"/>
              </a:ext>
            </a:extLst>
          </p:cNvPr>
          <p:cNvGrpSpPr/>
          <p:nvPr/>
        </p:nvGrpSpPr>
        <p:grpSpPr>
          <a:xfrm>
            <a:off x="404198" y="1025575"/>
            <a:ext cx="1172901" cy="184674"/>
            <a:chOff x="1299058" y="824332"/>
            <a:chExt cx="1208676" cy="180663"/>
          </a:xfrm>
        </p:grpSpPr>
        <p:sp>
          <p:nvSpPr>
            <p:cNvPr id="376" name="Series Label">
              <a:extLst>
                <a:ext uri="{FF2B5EF4-FFF2-40B4-BE49-F238E27FC236}">
                  <a16:creationId xmlns:a16="http://schemas.microsoft.com/office/drawing/2014/main" id="{E1D1C722-65ED-4523-8819-918B5DACA9DB}"/>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77" name="Series Color">
              <a:extLst>
                <a:ext uri="{FF2B5EF4-FFF2-40B4-BE49-F238E27FC236}">
                  <a16:creationId xmlns:a16="http://schemas.microsoft.com/office/drawing/2014/main" id="{2E24AA35-C9B8-4CA1-B09C-727CC6BEBF4A}"/>
                </a:ext>
              </a:extLst>
            </p:cNvPr>
            <p:cNvSpPr>
              <a:spLocks noChangeArrowheads="1"/>
            </p:cNvSpPr>
            <p:nvPr/>
          </p:nvSpPr>
          <p:spPr bwMode="auto">
            <a:xfrm>
              <a:off x="1299058"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78" name="Series Label">
              <a:extLst>
                <a:ext uri="{FF2B5EF4-FFF2-40B4-BE49-F238E27FC236}">
                  <a16:creationId xmlns:a16="http://schemas.microsoft.com/office/drawing/2014/main" id="{F033ED59-3E2A-4FBB-A2BE-E21721F4605E}"/>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79" name="Series Color">
              <a:extLst>
                <a:ext uri="{FF2B5EF4-FFF2-40B4-BE49-F238E27FC236}">
                  <a16:creationId xmlns:a16="http://schemas.microsoft.com/office/drawing/2014/main" id="{A1D50961-8C13-4931-8D88-79BBB9CEDE7D}"/>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80" name="직사각형 379">
            <a:extLst>
              <a:ext uri="{FF2B5EF4-FFF2-40B4-BE49-F238E27FC236}">
                <a16:creationId xmlns:a16="http://schemas.microsoft.com/office/drawing/2014/main" id="{F3E38AE5-4451-484B-98C9-75A15358DF39}"/>
              </a:ext>
            </a:extLst>
          </p:cNvPr>
          <p:cNvSpPr/>
          <p:nvPr/>
        </p:nvSpPr>
        <p:spPr>
          <a:xfrm>
            <a:off x="451238" y="1413263"/>
            <a:ext cx="783325" cy="230832"/>
          </a:xfrm>
          <a:prstGeom prst="rect">
            <a:avLst/>
          </a:prstGeom>
        </p:spPr>
        <p:txBody>
          <a:bodyPr wrap="squar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381" name="사각형: 둥근 모서리 380">
            <a:extLst>
              <a:ext uri="{FF2B5EF4-FFF2-40B4-BE49-F238E27FC236}">
                <a16:creationId xmlns:a16="http://schemas.microsoft.com/office/drawing/2014/main" id="{BF356909-939B-4695-B4DF-72C37C9C08E0}"/>
              </a:ext>
            </a:extLst>
          </p:cNvPr>
          <p:cNvSpPr/>
          <p:nvPr/>
        </p:nvSpPr>
        <p:spPr>
          <a:xfrm>
            <a:off x="2348809" y="1028472"/>
            <a:ext cx="763756" cy="17589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a:solidFill>
                  <a:schemeClr val="tx1"/>
                </a:solidFill>
              </a:rPr>
              <a:t>착신전환</a:t>
            </a:r>
            <a:endParaRPr lang="ko-KR" altLang="en-US" sz="900" dirty="0">
              <a:solidFill>
                <a:schemeClr val="tx1"/>
              </a:solidFill>
            </a:endParaRPr>
          </a:p>
        </p:txBody>
      </p:sp>
      <p:pic>
        <p:nvPicPr>
          <p:cNvPr id="382" name="그래픽 381" descr="모임">
            <a:extLst>
              <a:ext uri="{FF2B5EF4-FFF2-40B4-BE49-F238E27FC236}">
                <a16:creationId xmlns:a16="http://schemas.microsoft.com/office/drawing/2014/main" id="{AF43C386-14DF-4C6F-A984-F1009953DC9C}"/>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937733" y="6209302"/>
            <a:ext cx="379404" cy="379404"/>
          </a:xfrm>
          <a:prstGeom prst="rect">
            <a:avLst/>
          </a:prstGeom>
        </p:spPr>
      </p:pic>
      <p:graphicFrame>
        <p:nvGraphicFramePr>
          <p:cNvPr id="383" name="표 518">
            <a:extLst>
              <a:ext uri="{FF2B5EF4-FFF2-40B4-BE49-F238E27FC236}">
                <a16:creationId xmlns:a16="http://schemas.microsoft.com/office/drawing/2014/main" id="{C68B024F-4AB5-42F9-A07B-B5CE4479B49E}"/>
              </a:ext>
            </a:extLst>
          </p:cNvPr>
          <p:cNvGraphicFramePr>
            <a:graphicFrameLocks noGrp="1"/>
          </p:cNvGraphicFramePr>
          <p:nvPr/>
        </p:nvGraphicFramePr>
        <p:xfrm>
          <a:off x="394797" y="4305816"/>
          <a:ext cx="2701878" cy="1696692"/>
        </p:xfrm>
        <a:graphic>
          <a:graphicData uri="http://schemas.openxmlformats.org/drawingml/2006/table">
            <a:tbl>
              <a:tblPr firstRow="1" bandRow="1">
                <a:tableStyleId>{643F08CA-D0FD-4435-B35A-E26B1FE16940}</a:tableStyleId>
              </a:tblPr>
              <a:tblGrid>
                <a:gridCol w="900626">
                  <a:extLst>
                    <a:ext uri="{9D8B030D-6E8A-4147-A177-3AD203B41FA5}">
                      <a16:colId xmlns:a16="http://schemas.microsoft.com/office/drawing/2014/main" val="2216821576"/>
                    </a:ext>
                  </a:extLst>
                </a:gridCol>
                <a:gridCol w="900626">
                  <a:extLst>
                    <a:ext uri="{9D8B030D-6E8A-4147-A177-3AD203B41FA5}">
                      <a16:colId xmlns:a16="http://schemas.microsoft.com/office/drawing/2014/main" val="1210452728"/>
                    </a:ext>
                  </a:extLst>
                </a:gridCol>
                <a:gridCol w="900626">
                  <a:extLst>
                    <a:ext uri="{9D8B030D-6E8A-4147-A177-3AD203B41FA5}">
                      <a16:colId xmlns:a16="http://schemas.microsoft.com/office/drawing/2014/main" val="3544951285"/>
                    </a:ext>
                  </a:extLst>
                </a:gridCol>
              </a:tblGrid>
              <a:tr h="424173">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24173">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24173">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24173">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385" name="그룹 384">
            <a:extLst>
              <a:ext uri="{FF2B5EF4-FFF2-40B4-BE49-F238E27FC236}">
                <a16:creationId xmlns:a16="http://schemas.microsoft.com/office/drawing/2014/main" id="{396EC547-140D-4800-918A-875215C2EAFB}"/>
              </a:ext>
            </a:extLst>
          </p:cNvPr>
          <p:cNvGrpSpPr/>
          <p:nvPr/>
        </p:nvGrpSpPr>
        <p:grpSpPr>
          <a:xfrm>
            <a:off x="1275846" y="3580677"/>
            <a:ext cx="1628520" cy="428204"/>
            <a:chOff x="2163758" y="3382079"/>
            <a:chExt cx="1678192" cy="418903"/>
          </a:xfrm>
        </p:grpSpPr>
        <p:sp>
          <p:nvSpPr>
            <p:cNvPr id="386" name="0">
              <a:extLst>
                <a:ext uri="{FF2B5EF4-FFF2-40B4-BE49-F238E27FC236}">
                  <a16:creationId xmlns:a16="http://schemas.microsoft.com/office/drawing/2014/main" id="{C5C03B48-47D6-4963-9BEE-0EED91D2ED2E}"/>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9" name="0">
              <a:extLst>
                <a:ext uri="{FF2B5EF4-FFF2-40B4-BE49-F238E27FC236}">
                  <a16:creationId xmlns:a16="http://schemas.microsoft.com/office/drawing/2014/main" id="{DBB35255-A03F-4151-8424-4427CF4BB748}"/>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90" name="0">
              <a:extLst>
                <a:ext uri="{FF2B5EF4-FFF2-40B4-BE49-F238E27FC236}">
                  <a16:creationId xmlns:a16="http://schemas.microsoft.com/office/drawing/2014/main" id="{6B933A70-C32E-4FCF-93DD-A62E5A55B1AD}"/>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91" name="그룹 390">
            <a:extLst>
              <a:ext uri="{FF2B5EF4-FFF2-40B4-BE49-F238E27FC236}">
                <a16:creationId xmlns:a16="http://schemas.microsoft.com/office/drawing/2014/main" id="{CBA4AA89-50A7-4665-85A4-576A20EC1FC7}"/>
              </a:ext>
            </a:extLst>
          </p:cNvPr>
          <p:cNvGrpSpPr/>
          <p:nvPr/>
        </p:nvGrpSpPr>
        <p:grpSpPr>
          <a:xfrm>
            <a:off x="1284875" y="4010288"/>
            <a:ext cx="1001568" cy="220996"/>
            <a:chOff x="2182348" y="3809441"/>
            <a:chExt cx="1032117" cy="216194"/>
          </a:xfrm>
        </p:grpSpPr>
        <p:sp>
          <p:nvSpPr>
            <p:cNvPr id="393" name="직사각형 392">
              <a:extLst>
                <a:ext uri="{FF2B5EF4-FFF2-40B4-BE49-F238E27FC236}">
                  <a16:creationId xmlns:a16="http://schemas.microsoft.com/office/drawing/2014/main" id="{EBBC7F7E-4E9A-45B3-A93E-CAC1E4305518}"/>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394" name="직사각형 393">
              <a:extLst>
                <a:ext uri="{FF2B5EF4-FFF2-40B4-BE49-F238E27FC236}">
                  <a16:creationId xmlns:a16="http://schemas.microsoft.com/office/drawing/2014/main" id="{EA333E8B-042F-49F2-B3DE-1369AB400F48}"/>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95" name="그룹 394">
            <a:extLst>
              <a:ext uri="{FF2B5EF4-FFF2-40B4-BE49-F238E27FC236}">
                <a16:creationId xmlns:a16="http://schemas.microsoft.com/office/drawing/2014/main" id="{FCE02CE5-FBFC-497C-BC7C-B75866FFDACB}"/>
              </a:ext>
            </a:extLst>
          </p:cNvPr>
          <p:cNvGrpSpPr/>
          <p:nvPr/>
        </p:nvGrpSpPr>
        <p:grpSpPr>
          <a:xfrm>
            <a:off x="624583" y="3588845"/>
            <a:ext cx="396004" cy="636200"/>
            <a:chOff x="1531292" y="3392507"/>
            <a:chExt cx="408082" cy="622379"/>
          </a:xfrm>
        </p:grpSpPr>
        <p:sp>
          <p:nvSpPr>
            <p:cNvPr id="396" name="0">
              <a:extLst>
                <a:ext uri="{FF2B5EF4-FFF2-40B4-BE49-F238E27FC236}">
                  <a16:creationId xmlns:a16="http://schemas.microsoft.com/office/drawing/2014/main" id="{B82C569E-096C-4FA7-8CA0-72B3DFF7E944}"/>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97" name="직사각형 396">
              <a:extLst>
                <a:ext uri="{FF2B5EF4-FFF2-40B4-BE49-F238E27FC236}">
                  <a16:creationId xmlns:a16="http://schemas.microsoft.com/office/drawing/2014/main" id="{2FD84924-BDA7-463B-A1EA-832AF0DAAD50}"/>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98" name="직사각형 397">
            <a:extLst>
              <a:ext uri="{FF2B5EF4-FFF2-40B4-BE49-F238E27FC236}">
                <a16:creationId xmlns:a16="http://schemas.microsoft.com/office/drawing/2014/main" id="{B44D88FE-8C6D-4248-B49C-216954D69BCD}"/>
              </a:ext>
            </a:extLst>
          </p:cNvPr>
          <p:cNvSpPr/>
          <p:nvPr/>
        </p:nvSpPr>
        <p:spPr>
          <a:xfrm>
            <a:off x="2379710" y="4002690"/>
            <a:ext cx="642999"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724" name="그룹 723">
            <a:extLst>
              <a:ext uri="{FF2B5EF4-FFF2-40B4-BE49-F238E27FC236}">
                <a16:creationId xmlns:a16="http://schemas.microsoft.com/office/drawing/2014/main" id="{9AE4E993-4C74-44FE-8CF1-49688CF1BD7F}"/>
              </a:ext>
            </a:extLst>
          </p:cNvPr>
          <p:cNvGrpSpPr/>
          <p:nvPr/>
        </p:nvGrpSpPr>
        <p:grpSpPr>
          <a:xfrm rot="8052840">
            <a:off x="6868422" y="6168131"/>
            <a:ext cx="504753" cy="505258"/>
            <a:chOff x="997531" y="4181475"/>
            <a:chExt cx="2232654" cy="2234889"/>
          </a:xfrm>
        </p:grpSpPr>
        <p:sp>
          <p:nvSpPr>
            <p:cNvPr id="725" name="0">
              <a:extLst>
                <a:ext uri="{FF2B5EF4-FFF2-40B4-BE49-F238E27FC236}">
                  <a16:creationId xmlns:a16="http://schemas.microsoft.com/office/drawing/2014/main" id="{A1022483-A60C-4CD9-8383-2416572F2502}"/>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726" name="그래픽 725" descr="수신기">
              <a:extLst>
                <a:ext uri="{FF2B5EF4-FFF2-40B4-BE49-F238E27FC236}">
                  <a16:creationId xmlns:a16="http://schemas.microsoft.com/office/drawing/2014/main" id="{A9459AE8-3C81-4C88-AFD1-A3852D8B7362}"/>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429546" y="4614604"/>
              <a:ext cx="1368624" cy="1368629"/>
            </a:xfrm>
            <a:prstGeom prst="rect">
              <a:avLst/>
            </a:prstGeom>
          </p:spPr>
        </p:pic>
      </p:grpSp>
      <p:sp>
        <p:nvSpPr>
          <p:cNvPr id="729"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AA89629E-C7AB-4188-933C-F60D4FED12CA}"/>
              </a:ext>
            </a:extLst>
          </p:cNvPr>
          <p:cNvSpPr/>
          <p:nvPr>
            <p:custDataLst>
              <p:tags r:id="rId5"/>
            </p:custDataLst>
          </p:nvPr>
        </p:nvSpPr>
        <p:spPr>
          <a:xfrm>
            <a:off x="3225269" y="867469"/>
            <a:ext cx="2785412" cy="5944964"/>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30" name="그룹 729">
            <a:extLst>
              <a:ext uri="{FF2B5EF4-FFF2-40B4-BE49-F238E27FC236}">
                <a16:creationId xmlns:a16="http://schemas.microsoft.com/office/drawing/2014/main" id="{67F13888-4B49-48DE-B197-8A261701718B}"/>
              </a:ext>
            </a:extLst>
          </p:cNvPr>
          <p:cNvGrpSpPr/>
          <p:nvPr/>
        </p:nvGrpSpPr>
        <p:grpSpPr>
          <a:xfrm>
            <a:off x="4018941" y="6152498"/>
            <a:ext cx="1208536" cy="516896"/>
            <a:chOff x="2041581" y="5954864"/>
            <a:chExt cx="1245399" cy="505667"/>
          </a:xfrm>
        </p:grpSpPr>
        <p:sp>
          <p:nvSpPr>
            <p:cNvPr id="731" name="0">
              <a:extLst>
                <a:ext uri="{FF2B5EF4-FFF2-40B4-BE49-F238E27FC236}">
                  <a16:creationId xmlns:a16="http://schemas.microsoft.com/office/drawing/2014/main" id="{AFE869D4-9118-43CA-B49B-77930D7F1321}"/>
                </a:ext>
              </a:extLst>
            </p:cNvPr>
            <p:cNvSpPr/>
            <p:nvPr/>
          </p:nvSpPr>
          <p:spPr>
            <a:xfrm>
              <a:off x="2041581" y="5964594"/>
              <a:ext cx="495441" cy="4959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732" name="그래픽 731" descr="수신기">
              <a:extLst>
                <a:ext uri="{FF2B5EF4-FFF2-40B4-BE49-F238E27FC236}">
                  <a16:creationId xmlns:a16="http://schemas.microsoft.com/office/drawing/2014/main" id="{1007DC79-5BBD-443B-B5ED-8AACD0B3763B}"/>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2137448" y="6060708"/>
              <a:ext cx="303707" cy="303708"/>
            </a:xfrm>
            <a:prstGeom prst="rect">
              <a:avLst/>
            </a:prstGeom>
          </p:spPr>
        </p:pic>
        <p:sp>
          <p:nvSpPr>
            <p:cNvPr id="733" name="0">
              <a:extLst>
                <a:ext uri="{FF2B5EF4-FFF2-40B4-BE49-F238E27FC236}">
                  <a16:creationId xmlns:a16="http://schemas.microsoft.com/office/drawing/2014/main" id="{BA53417B-E99D-4845-8B09-465D43238F5F}"/>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73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117F50F-5F98-4C19-BAC6-1D75BB551FD6}"/>
              </a:ext>
            </a:extLst>
          </p:cNvPr>
          <p:cNvSpPr/>
          <p:nvPr>
            <p:custDataLst>
              <p:tags r:id="rId6"/>
            </p:custDataLst>
          </p:nvPr>
        </p:nvSpPr>
        <p:spPr>
          <a:xfrm>
            <a:off x="3279241" y="6163012"/>
            <a:ext cx="448524" cy="473040"/>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35" name="그룹 734">
            <a:extLst>
              <a:ext uri="{FF2B5EF4-FFF2-40B4-BE49-F238E27FC236}">
                <a16:creationId xmlns:a16="http://schemas.microsoft.com/office/drawing/2014/main" id="{2A60E3F9-4E9E-4744-A305-DB8AA1789892}"/>
              </a:ext>
            </a:extLst>
          </p:cNvPr>
          <p:cNvGrpSpPr/>
          <p:nvPr/>
        </p:nvGrpSpPr>
        <p:grpSpPr>
          <a:xfrm>
            <a:off x="3392067" y="6282147"/>
            <a:ext cx="222872" cy="234770"/>
            <a:chOff x="1429740" y="6081449"/>
            <a:chExt cx="229670" cy="229670"/>
          </a:xfrm>
        </p:grpSpPr>
        <p:sp>
          <p:nvSpPr>
            <p:cNvPr id="736" name="Phone">
              <a:extLst>
                <a:ext uri="{FF2B5EF4-FFF2-40B4-BE49-F238E27FC236}">
                  <a16:creationId xmlns:a16="http://schemas.microsoft.com/office/drawing/2014/main" id="{A08F7999-2617-4485-8C04-3E8BEC448973}"/>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37" name="그래픽 87" descr="새로 고침">
              <a:extLst>
                <a:ext uri="{FF2B5EF4-FFF2-40B4-BE49-F238E27FC236}">
                  <a16:creationId xmlns:a16="http://schemas.microsoft.com/office/drawing/2014/main" id="{5BEEEB73-842C-4694-9461-A95F6C1FAFA0}"/>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738" name="그룹 737">
            <a:extLst>
              <a:ext uri="{FF2B5EF4-FFF2-40B4-BE49-F238E27FC236}">
                <a16:creationId xmlns:a16="http://schemas.microsoft.com/office/drawing/2014/main" id="{295EB9BA-791E-4404-B3CC-DD478611DFA4}"/>
              </a:ext>
            </a:extLst>
          </p:cNvPr>
          <p:cNvGrpSpPr/>
          <p:nvPr/>
        </p:nvGrpSpPr>
        <p:grpSpPr>
          <a:xfrm>
            <a:off x="5508183" y="6163012"/>
            <a:ext cx="448524" cy="473040"/>
            <a:chOff x="3542415" y="5964902"/>
            <a:chExt cx="462204" cy="462764"/>
          </a:xfrm>
        </p:grpSpPr>
        <p:sp>
          <p:nvSpPr>
            <p:cNvPr id="73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C76FCB6-B779-49A8-8C1A-BC8C1B9328E8}"/>
                </a:ext>
              </a:extLst>
            </p:cNvPr>
            <p:cNvSpPr/>
            <p:nvPr>
              <p:custDataLst>
                <p:tags r:id="rId15"/>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740" name="그래픽 739" descr="미래">
              <a:extLst>
                <a:ext uri="{FF2B5EF4-FFF2-40B4-BE49-F238E27FC236}">
                  <a16:creationId xmlns:a16="http://schemas.microsoft.com/office/drawing/2014/main" id="{1751E6FB-96E2-4171-B1B8-715F3737FA23}"/>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3625184" y="6038177"/>
              <a:ext cx="316958" cy="319445"/>
            </a:xfrm>
            <a:prstGeom prst="rect">
              <a:avLst/>
            </a:prstGeom>
          </p:spPr>
        </p:pic>
      </p:grpSp>
      <p:grpSp>
        <p:nvGrpSpPr>
          <p:cNvPr id="741" name="그룹 740">
            <a:extLst>
              <a:ext uri="{FF2B5EF4-FFF2-40B4-BE49-F238E27FC236}">
                <a16:creationId xmlns:a16="http://schemas.microsoft.com/office/drawing/2014/main" id="{9FD89D8E-60B0-43E6-B40A-726FA20D08BE}"/>
              </a:ext>
            </a:extLst>
          </p:cNvPr>
          <p:cNvGrpSpPr/>
          <p:nvPr/>
        </p:nvGrpSpPr>
        <p:grpSpPr>
          <a:xfrm>
            <a:off x="4128966" y="2833312"/>
            <a:ext cx="1628520" cy="428204"/>
            <a:chOff x="2145202" y="2634714"/>
            <a:chExt cx="1678192" cy="418903"/>
          </a:xfrm>
        </p:grpSpPr>
        <p:sp>
          <p:nvSpPr>
            <p:cNvPr id="742" name="0">
              <a:extLst>
                <a:ext uri="{FF2B5EF4-FFF2-40B4-BE49-F238E27FC236}">
                  <a16:creationId xmlns:a16="http://schemas.microsoft.com/office/drawing/2014/main" id="{06A48F3D-DBDE-48CC-8066-55D9236FF65B}"/>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43" name="0">
              <a:extLst>
                <a:ext uri="{FF2B5EF4-FFF2-40B4-BE49-F238E27FC236}">
                  <a16:creationId xmlns:a16="http://schemas.microsoft.com/office/drawing/2014/main" id="{5DB3D7CC-1402-4E6C-9B7A-95235BAE996B}"/>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44" name="0">
              <a:extLst>
                <a:ext uri="{FF2B5EF4-FFF2-40B4-BE49-F238E27FC236}">
                  <a16:creationId xmlns:a16="http://schemas.microsoft.com/office/drawing/2014/main" id="{00598986-6EE8-436D-867D-8E44811BD598}"/>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745" name="그룹 744">
            <a:extLst>
              <a:ext uri="{FF2B5EF4-FFF2-40B4-BE49-F238E27FC236}">
                <a16:creationId xmlns:a16="http://schemas.microsoft.com/office/drawing/2014/main" id="{EF303FA9-AEB9-41DE-A89F-CE231A21DB4D}"/>
              </a:ext>
            </a:extLst>
          </p:cNvPr>
          <p:cNvGrpSpPr/>
          <p:nvPr/>
        </p:nvGrpSpPr>
        <p:grpSpPr>
          <a:xfrm>
            <a:off x="4037039" y="3262839"/>
            <a:ext cx="1108902" cy="228860"/>
            <a:chOff x="2061200" y="3062076"/>
            <a:chExt cx="1142724" cy="223889"/>
          </a:xfrm>
        </p:grpSpPr>
        <p:sp>
          <p:nvSpPr>
            <p:cNvPr id="746" name="직사각형 745">
              <a:extLst>
                <a:ext uri="{FF2B5EF4-FFF2-40B4-BE49-F238E27FC236}">
                  <a16:creationId xmlns:a16="http://schemas.microsoft.com/office/drawing/2014/main" id="{0E102C8C-F251-4662-8408-07EBF8FC75A7}"/>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747" name="직사각형 746">
              <a:extLst>
                <a:ext uri="{FF2B5EF4-FFF2-40B4-BE49-F238E27FC236}">
                  <a16:creationId xmlns:a16="http://schemas.microsoft.com/office/drawing/2014/main" id="{826DE948-4D37-4AB1-9672-49D55B3D4357}"/>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748" name="그룹 747">
            <a:extLst>
              <a:ext uri="{FF2B5EF4-FFF2-40B4-BE49-F238E27FC236}">
                <a16:creationId xmlns:a16="http://schemas.microsoft.com/office/drawing/2014/main" id="{35127C69-C97E-4F35-AB2B-AAFA8D05A440}"/>
              </a:ext>
            </a:extLst>
          </p:cNvPr>
          <p:cNvGrpSpPr/>
          <p:nvPr/>
        </p:nvGrpSpPr>
        <p:grpSpPr>
          <a:xfrm>
            <a:off x="3388921" y="2841480"/>
            <a:ext cx="577422" cy="636200"/>
            <a:chOff x="1421186" y="2645142"/>
            <a:chExt cx="595035" cy="622379"/>
          </a:xfrm>
        </p:grpSpPr>
        <p:sp>
          <p:nvSpPr>
            <p:cNvPr id="749" name="0">
              <a:extLst>
                <a:ext uri="{FF2B5EF4-FFF2-40B4-BE49-F238E27FC236}">
                  <a16:creationId xmlns:a16="http://schemas.microsoft.com/office/drawing/2014/main" id="{0B5FE27B-5332-4CCC-8758-B49BDE072CE5}"/>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50" name="직사각형 749">
              <a:extLst>
                <a:ext uri="{FF2B5EF4-FFF2-40B4-BE49-F238E27FC236}">
                  <a16:creationId xmlns:a16="http://schemas.microsoft.com/office/drawing/2014/main" id="{3823CAE6-8757-441D-892F-3426F84D387F}"/>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751" name="직사각형 750">
            <a:extLst>
              <a:ext uri="{FF2B5EF4-FFF2-40B4-BE49-F238E27FC236}">
                <a16:creationId xmlns:a16="http://schemas.microsoft.com/office/drawing/2014/main" id="{AFABC4D9-C0F6-411C-AC07-931B0ECAF35C}"/>
              </a:ext>
            </a:extLst>
          </p:cNvPr>
          <p:cNvSpPr/>
          <p:nvPr/>
        </p:nvSpPr>
        <p:spPr>
          <a:xfrm>
            <a:off x="5301691" y="3255325"/>
            <a:ext cx="553137"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752" name="그룹 751">
            <a:extLst>
              <a:ext uri="{FF2B5EF4-FFF2-40B4-BE49-F238E27FC236}">
                <a16:creationId xmlns:a16="http://schemas.microsoft.com/office/drawing/2014/main" id="{7EC4411C-55F6-479B-8B83-14A134E0D382}"/>
              </a:ext>
            </a:extLst>
          </p:cNvPr>
          <p:cNvGrpSpPr/>
          <p:nvPr/>
        </p:nvGrpSpPr>
        <p:grpSpPr>
          <a:xfrm>
            <a:off x="3275873" y="1025575"/>
            <a:ext cx="1172902" cy="184674"/>
            <a:chOff x="1299057" y="824332"/>
            <a:chExt cx="1208677" cy="180663"/>
          </a:xfrm>
        </p:grpSpPr>
        <p:sp>
          <p:nvSpPr>
            <p:cNvPr id="753" name="Series Label">
              <a:extLst>
                <a:ext uri="{FF2B5EF4-FFF2-40B4-BE49-F238E27FC236}">
                  <a16:creationId xmlns:a16="http://schemas.microsoft.com/office/drawing/2014/main" id="{A164C6A7-C6F7-4ACE-A713-046ADA119763}"/>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754" name="Series Color">
              <a:extLst>
                <a:ext uri="{FF2B5EF4-FFF2-40B4-BE49-F238E27FC236}">
                  <a16:creationId xmlns:a16="http://schemas.microsoft.com/office/drawing/2014/main" id="{A888AF39-6C9F-4BB4-900B-8AB1D5EC37B9}"/>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755" name="Series Label">
              <a:extLst>
                <a:ext uri="{FF2B5EF4-FFF2-40B4-BE49-F238E27FC236}">
                  <a16:creationId xmlns:a16="http://schemas.microsoft.com/office/drawing/2014/main" id="{5792D6DD-D558-45CC-B2BE-4A60C96B3581}"/>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756" name="Series Color">
              <a:extLst>
                <a:ext uri="{FF2B5EF4-FFF2-40B4-BE49-F238E27FC236}">
                  <a16:creationId xmlns:a16="http://schemas.microsoft.com/office/drawing/2014/main" id="{E37E938A-BD11-41A3-BCF7-8A408628182F}"/>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757" name="직사각형 756">
            <a:extLst>
              <a:ext uri="{FF2B5EF4-FFF2-40B4-BE49-F238E27FC236}">
                <a16:creationId xmlns:a16="http://schemas.microsoft.com/office/drawing/2014/main" id="{C0426B9C-114F-433A-B49B-4DF5B2F8D5B6}"/>
              </a:ext>
            </a:extLst>
          </p:cNvPr>
          <p:cNvSpPr/>
          <p:nvPr/>
        </p:nvSpPr>
        <p:spPr>
          <a:xfrm>
            <a:off x="3322914" y="1413263"/>
            <a:ext cx="783325" cy="230832"/>
          </a:xfrm>
          <a:prstGeom prst="rect">
            <a:avLst/>
          </a:prstGeom>
        </p:spPr>
        <p:txBody>
          <a:bodyPr wrap="squar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758" name="사각형: 둥근 모서리 757">
            <a:extLst>
              <a:ext uri="{FF2B5EF4-FFF2-40B4-BE49-F238E27FC236}">
                <a16:creationId xmlns:a16="http://schemas.microsoft.com/office/drawing/2014/main" id="{B61CC1FC-D82B-48C0-8F85-8EC825E183FA}"/>
              </a:ext>
            </a:extLst>
          </p:cNvPr>
          <p:cNvSpPr/>
          <p:nvPr/>
        </p:nvSpPr>
        <p:spPr>
          <a:xfrm>
            <a:off x="5220485" y="1028472"/>
            <a:ext cx="763756" cy="17589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a:solidFill>
                  <a:schemeClr val="tx1"/>
                </a:solidFill>
              </a:rPr>
              <a:t>착신전환</a:t>
            </a:r>
            <a:endParaRPr lang="ko-KR" altLang="en-US" sz="900" dirty="0">
              <a:solidFill>
                <a:schemeClr val="tx1"/>
              </a:solidFill>
            </a:endParaRPr>
          </a:p>
        </p:txBody>
      </p:sp>
      <p:pic>
        <p:nvPicPr>
          <p:cNvPr id="759" name="그래픽 758" descr="모임">
            <a:extLst>
              <a:ext uri="{FF2B5EF4-FFF2-40B4-BE49-F238E27FC236}">
                <a16:creationId xmlns:a16="http://schemas.microsoft.com/office/drawing/2014/main" id="{393926C0-46B2-4140-A464-EADCAC3A8ABE}"/>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4809409" y="6209302"/>
            <a:ext cx="379404" cy="379404"/>
          </a:xfrm>
          <a:prstGeom prst="rect">
            <a:avLst/>
          </a:prstGeom>
        </p:spPr>
      </p:pic>
      <p:graphicFrame>
        <p:nvGraphicFramePr>
          <p:cNvPr id="760" name="표 518">
            <a:extLst>
              <a:ext uri="{FF2B5EF4-FFF2-40B4-BE49-F238E27FC236}">
                <a16:creationId xmlns:a16="http://schemas.microsoft.com/office/drawing/2014/main" id="{DB9132F9-F278-4817-A74C-49871EDD1C30}"/>
              </a:ext>
            </a:extLst>
          </p:cNvPr>
          <p:cNvGraphicFramePr>
            <a:graphicFrameLocks noGrp="1"/>
          </p:cNvGraphicFramePr>
          <p:nvPr/>
        </p:nvGraphicFramePr>
        <p:xfrm>
          <a:off x="3266473" y="4305816"/>
          <a:ext cx="2701878" cy="1696692"/>
        </p:xfrm>
        <a:graphic>
          <a:graphicData uri="http://schemas.openxmlformats.org/drawingml/2006/table">
            <a:tbl>
              <a:tblPr firstRow="1" bandRow="1">
                <a:tableStyleId>{643F08CA-D0FD-4435-B35A-E26B1FE16940}</a:tableStyleId>
              </a:tblPr>
              <a:tblGrid>
                <a:gridCol w="900626">
                  <a:extLst>
                    <a:ext uri="{9D8B030D-6E8A-4147-A177-3AD203B41FA5}">
                      <a16:colId xmlns:a16="http://schemas.microsoft.com/office/drawing/2014/main" val="2216821576"/>
                    </a:ext>
                  </a:extLst>
                </a:gridCol>
                <a:gridCol w="900626">
                  <a:extLst>
                    <a:ext uri="{9D8B030D-6E8A-4147-A177-3AD203B41FA5}">
                      <a16:colId xmlns:a16="http://schemas.microsoft.com/office/drawing/2014/main" val="1210452728"/>
                    </a:ext>
                  </a:extLst>
                </a:gridCol>
                <a:gridCol w="900626">
                  <a:extLst>
                    <a:ext uri="{9D8B030D-6E8A-4147-A177-3AD203B41FA5}">
                      <a16:colId xmlns:a16="http://schemas.microsoft.com/office/drawing/2014/main" val="3544951285"/>
                    </a:ext>
                  </a:extLst>
                </a:gridCol>
              </a:tblGrid>
              <a:tr h="424173">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24173">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24173">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24173">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761" name="그룹 760">
            <a:extLst>
              <a:ext uri="{FF2B5EF4-FFF2-40B4-BE49-F238E27FC236}">
                <a16:creationId xmlns:a16="http://schemas.microsoft.com/office/drawing/2014/main" id="{64F850DF-05AD-4F45-B7CA-0E01DB490FB3}"/>
              </a:ext>
            </a:extLst>
          </p:cNvPr>
          <p:cNvGrpSpPr/>
          <p:nvPr/>
        </p:nvGrpSpPr>
        <p:grpSpPr>
          <a:xfrm>
            <a:off x="4147522" y="3580677"/>
            <a:ext cx="1628520" cy="428204"/>
            <a:chOff x="2163758" y="3382079"/>
            <a:chExt cx="1678192" cy="418903"/>
          </a:xfrm>
        </p:grpSpPr>
        <p:sp>
          <p:nvSpPr>
            <p:cNvPr id="762" name="0">
              <a:extLst>
                <a:ext uri="{FF2B5EF4-FFF2-40B4-BE49-F238E27FC236}">
                  <a16:creationId xmlns:a16="http://schemas.microsoft.com/office/drawing/2014/main" id="{39AD5AEF-BA6F-48DC-82CC-DCE4FE83DBAA}"/>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63" name="0">
              <a:extLst>
                <a:ext uri="{FF2B5EF4-FFF2-40B4-BE49-F238E27FC236}">
                  <a16:creationId xmlns:a16="http://schemas.microsoft.com/office/drawing/2014/main" id="{62D138DA-7DE3-439D-B4E4-5A7F4932182F}"/>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64" name="0">
              <a:extLst>
                <a:ext uri="{FF2B5EF4-FFF2-40B4-BE49-F238E27FC236}">
                  <a16:creationId xmlns:a16="http://schemas.microsoft.com/office/drawing/2014/main" id="{3B22329A-E08B-43CA-9B9B-D2EEC77DBF11}"/>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765" name="그룹 764">
            <a:extLst>
              <a:ext uri="{FF2B5EF4-FFF2-40B4-BE49-F238E27FC236}">
                <a16:creationId xmlns:a16="http://schemas.microsoft.com/office/drawing/2014/main" id="{4A3BD16E-0531-4965-AC1D-B9C2EAFD64DE}"/>
              </a:ext>
            </a:extLst>
          </p:cNvPr>
          <p:cNvGrpSpPr/>
          <p:nvPr/>
        </p:nvGrpSpPr>
        <p:grpSpPr>
          <a:xfrm>
            <a:off x="4156551" y="4010288"/>
            <a:ext cx="1001568" cy="220996"/>
            <a:chOff x="2182348" y="3809441"/>
            <a:chExt cx="1032117" cy="216194"/>
          </a:xfrm>
        </p:grpSpPr>
        <p:sp>
          <p:nvSpPr>
            <p:cNvPr id="766" name="직사각형 765">
              <a:extLst>
                <a:ext uri="{FF2B5EF4-FFF2-40B4-BE49-F238E27FC236}">
                  <a16:creationId xmlns:a16="http://schemas.microsoft.com/office/drawing/2014/main" id="{F52B5700-28EB-4746-B41C-C1B044065895}"/>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767" name="직사각형 766">
              <a:extLst>
                <a:ext uri="{FF2B5EF4-FFF2-40B4-BE49-F238E27FC236}">
                  <a16:creationId xmlns:a16="http://schemas.microsoft.com/office/drawing/2014/main" id="{2E1C65C0-7A6B-4EA3-A010-D9E152625D69}"/>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768" name="그룹 767">
            <a:extLst>
              <a:ext uri="{FF2B5EF4-FFF2-40B4-BE49-F238E27FC236}">
                <a16:creationId xmlns:a16="http://schemas.microsoft.com/office/drawing/2014/main" id="{F446A76B-7E9F-4D60-9EED-D1FB93D1F101}"/>
              </a:ext>
            </a:extLst>
          </p:cNvPr>
          <p:cNvGrpSpPr/>
          <p:nvPr/>
        </p:nvGrpSpPr>
        <p:grpSpPr>
          <a:xfrm>
            <a:off x="3496259" y="3588845"/>
            <a:ext cx="396004" cy="636200"/>
            <a:chOff x="1531292" y="3392507"/>
            <a:chExt cx="408082" cy="622379"/>
          </a:xfrm>
        </p:grpSpPr>
        <p:sp>
          <p:nvSpPr>
            <p:cNvPr id="769" name="0">
              <a:extLst>
                <a:ext uri="{FF2B5EF4-FFF2-40B4-BE49-F238E27FC236}">
                  <a16:creationId xmlns:a16="http://schemas.microsoft.com/office/drawing/2014/main" id="{F01B7877-98A3-49CB-8E81-23B5873DC8A3}"/>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70" name="직사각형 769">
              <a:extLst>
                <a:ext uri="{FF2B5EF4-FFF2-40B4-BE49-F238E27FC236}">
                  <a16:creationId xmlns:a16="http://schemas.microsoft.com/office/drawing/2014/main" id="{7C82D70D-242C-4F04-8805-AF0CEE7A2720}"/>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771" name="직사각형 770">
            <a:extLst>
              <a:ext uri="{FF2B5EF4-FFF2-40B4-BE49-F238E27FC236}">
                <a16:creationId xmlns:a16="http://schemas.microsoft.com/office/drawing/2014/main" id="{42DBD134-B4C8-4D1B-82C4-2FBBCE5FDDFA}"/>
              </a:ext>
            </a:extLst>
          </p:cNvPr>
          <p:cNvSpPr/>
          <p:nvPr/>
        </p:nvSpPr>
        <p:spPr>
          <a:xfrm>
            <a:off x="5299091" y="4002690"/>
            <a:ext cx="595294"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5" name="TextBox 4">
            <a:extLst>
              <a:ext uri="{FF2B5EF4-FFF2-40B4-BE49-F238E27FC236}">
                <a16:creationId xmlns:a16="http://schemas.microsoft.com/office/drawing/2014/main" id="{81F6C70C-A8A1-4D16-8541-9923B51CB40B}"/>
              </a:ext>
            </a:extLst>
          </p:cNvPr>
          <p:cNvSpPr txBox="1"/>
          <p:nvPr/>
        </p:nvSpPr>
        <p:spPr>
          <a:xfrm>
            <a:off x="4044029" y="1991801"/>
            <a:ext cx="998991" cy="307777"/>
          </a:xfrm>
          <a:prstGeom prst="rect">
            <a:avLst/>
          </a:prstGeom>
          <a:noFill/>
        </p:spPr>
        <p:txBody>
          <a:bodyPr wrap="none" rtlCol="0">
            <a:spAutoFit/>
          </a:bodyPr>
          <a:lstStyle/>
          <a:p>
            <a:r>
              <a:rPr lang="en-US" altLang="ko-KR" dirty="0"/>
              <a:t>010-5182-</a:t>
            </a:r>
            <a:endParaRPr lang="ko-KR" altLang="en-US" dirty="0"/>
          </a:p>
        </p:txBody>
      </p:sp>
      <p:sp>
        <p:nvSpPr>
          <p:cNvPr id="6" name="화살표: 오각형 5">
            <a:extLst>
              <a:ext uri="{FF2B5EF4-FFF2-40B4-BE49-F238E27FC236}">
                <a16:creationId xmlns:a16="http://schemas.microsoft.com/office/drawing/2014/main" id="{7FC11B57-D7FE-48FE-B390-84E6151389A9}"/>
              </a:ext>
            </a:extLst>
          </p:cNvPr>
          <p:cNvSpPr/>
          <p:nvPr/>
        </p:nvSpPr>
        <p:spPr>
          <a:xfrm flipH="1">
            <a:off x="5120053" y="2029839"/>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sp>
        <p:nvSpPr>
          <p:cNvPr id="77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9FDA313-0A1A-4E30-B179-480C4CE06339}"/>
              </a:ext>
            </a:extLst>
          </p:cNvPr>
          <p:cNvSpPr/>
          <p:nvPr>
            <p:custDataLst>
              <p:tags r:id="rId7"/>
            </p:custDataLst>
          </p:nvPr>
        </p:nvSpPr>
        <p:spPr>
          <a:xfrm>
            <a:off x="6103375" y="1275964"/>
            <a:ext cx="2784290" cy="2924134"/>
          </a:xfrm>
          <a:prstGeom prst="roundRect">
            <a:avLst>
              <a:gd name="adj" fmla="val 4173"/>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7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678401F3-B4C8-4CC3-94BC-17DF6672D4CF}"/>
              </a:ext>
            </a:extLst>
          </p:cNvPr>
          <p:cNvSpPr/>
          <p:nvPr>
            <p:custDataLst>
              <p:tags r:id="rId8"/>
            </p:custDataLst>
          </p:nvPr>
        </p:nvSpPr>
        <p:spPr>
          <a:xfrm>
            <a:off x="6096780" y="867469"/>
            <a:ext cx="2785412" cy="5944964"/>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80" name="0">
            <a:extLst>
              <a:ext uri="{FF2B5EF4-FFF2-40B4-BE49-F238E27FC236}">
                <a16:creationId xmlns:a16="http://schemas.microsoft.com/office/drawing/2014/main" id="{590A277C-FC94-4BF9-8866-A2CE3959DBC4}"/>
              </a:ext>
            </a:extLst>
          </p:cNvPr>
          <p:cNvSpPr/>
          <p:nvPr/>
        </p:nvSpPr>
        <p:spPr>
          <a:xfrm>
            <a:off x="7618212" y="6152498"/>
            <a:ext cx="480776" cy="506950"/>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sp>
        <p:nvSpPr>
          <p:cNvPr id="78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DB5F010A-8DC0-4F4B-A38A-299A38254A48}"/>
              </a:ext>
            </a:extLst>
          </p:cNvPr>
          <p:cNvSpPr/>
          <p:nvPr>
            <p:custDataLst>
              <p:tags r:id="rId9"/>
            </p:custDataLst>
          </p:nvPr>
        </p:nvSpPr>
        <p:spPr>
          <a:xfrm>
            <a:off x="6150752" y="6163012"/>
            <a:ext cx="448524" cy="473040"/>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82" name="그룹 781">
            <a:extLst>
              <a:ext uri="{FF2B5EF4-FFF2-40B4-BE49-F238E27FC236}">
                <a16:creationId xmlns:a16="http://schemas.microsoft.com/office/drawing/2014/main" id="{3C76BF16-D9AA-49E8-909E-DC5B1497F763}"/>
              </a:ext>
            </a:extLst>
          </p:cNvPr>
          <p:cNvGrpSpPr/>
          <p:nvPr/>
        </p:nvGrpSpPr>
        <p:grpSpPr>
          <a:xfrm>
            <a:off x="6263578" y="6282147"/>
            <a:ext cx="222872" cy="234770"/>
            <a:chOff x="1429740" y="6081449"/>
            <a:chExt cx="229670" cy="229670"/>
          </a:xfrm>
        </p:grpSpPr>
        <p:sp>
          <p:nvSpPr>
            <p:cNvPr id="783" name="Phone">
              <a:extLst>
                <a:ext uri="{FF2B5EF4-FFF2-40B4-BE49-F238E27FC236}">
                  <a16:creationId xmlns:a16="http://schemas.microsoft.com/office/drawing/2014/main" id="{BB80EF21-AC7C-420B-BF06-792B96C2259E}"/>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84" name="그래픽 87" descr="새로 고침">
              <a:extLst>
                <a:ext uri="{FF2B5EF4-FFF2-40B4-BE49-F238E27FC236}">
                  <a16:creationId xmlns:a16="http://schemas.microsoft.com/office/drawing/2014/main" id="{F1AB1212-DF44-42A9-A52E-348126464BC4}"/>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785" name="그룹 784">
            <a:extLst>
              <a:ext uri="{FF2B5EF4-FFF2-40B4-BE49-F238E27FC236}">
                <a16:creationId xmlns:a16="http://schemas.microsoft.com/office/drawing/2014/main" id="{B8EB3E63-C935-4C9F-9707-CA41DBAD09A2}"/>
              </a:ext>
            </a:extLst>
          </p:cNvPr>
          <p:cNvGrpSpPr/>
          <p:nvPr/>
        </p:nvGrpSpPr>
        <p:grpSpPr>
          <a:xfrm>
            <a:off x="8379694" y="6163012"/>
            <a:ext cx="448524" cy="473040"/>
            <a:chOff x="3542415" y="5964902"/>
            <a:chExt cx="462204" cy="462764"/>
          </a:xfrm>
        </p:grpSpPr>
        <p:sp>
          <p:nvSpPr>
            <p:cNvPr id="78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501652A1-79E9-4C6E-8AB6-8478F6B0AB86}"/>
                </a:ext>
              </a:extLst>
            </p:cNvPr>
            <p:cNvSpPr/>
            <p:nvPr>
              <p:custDataLst>
                <p:tags r:id="rId14"/>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787" name="그래픽 786" descr="미래">
              <a:extLst>
                <a:ext uri="{FF2B5EF4-FFF2-40B4-BE49-F238E27FC236}">
                  <a16:creationId xmlns:a16="http://schemas.microsoft.com/office/drawing/2014/main" id="{46473AFF-11C9-4F8F-98CA-427316D86980}"/>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3625184" y="6038177"/>
              <a:ext cx="316958" cy="319445"/>
            </a:xfrm>
            <a:prstGeom prst="rect">
              <a:avLst/>
            </a:prstGeom>
          </p:spPr>
        </p:pic>
      </p:grpSp>
      <p:grpSp>
        <p:nvGrpSpPr>
          <p:cNvPr id="788" name="그룹 787">
            <a:extLst>
              <a:ext uri="{FF2B5EF4-FFF2-40B4-BE49-F238E27FC236}">
                <a16:creationId xmlns:a16="http://schemas.microsoft.com/office/drawing/2014/main" id="{8B5334FB-89A4-4CA1-AD30-B06FED8360E7}"/>
              </a:ext>
            </a:extLst>
          </p:cNvPr>
          <p:cNvGrpSpPr/>
          <p:nvPr/>
        </p:nvGrpSpPr>
        <p:grpSpPr>
          <a:xfrm>
            <a:off x="7000477" y="2833312"/>
            <a:ext cx="1628520" cy="428204"/>
            <a:chOff x="2145202" y="2634714"/>
            <a:chExt cx="1678192" cy="418903"/>
          </a:xfrm>
        </p:grpSpPr>
        <p:sp>
          <p:nvSpPr>
            <p:cNvPr id="789" name="0">
              <a:extLst>
                <a:ext uri="{FF2B5EF4-FFF2-40B4-BE49-F238E27FC236}">
                  <a16:creationId xmlns:a16="http://schemas.microsoft.com/office/drawing/2014/main" id="{E4FF8936-E4FB-4600-8F41-609B347E55E3}"/>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90" name="0">
              <a:extLst>
                <a:ext uri="{FF2B5EF4-FFF2-40B4-BE49-F238E27FC236}">
                  <a16:creationId xmlns:a16="http://schemas.microsoft.com/office/drawing/2014/main" id="{614A8441-8F16-430C-B9D7-74FC6BD2313A}"/>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91" name="0">
              <a:extLst>
                <a:ext uri="{FF2B5EF4-FFF2-40B4-BE49-F238E27FC236}">
                  <a16:creationId xmlns:a16="http://schemas.microsoft.com/office/drawing/2014/main" id="{8AF9E069-B661-4E64-B02F-36BFD037C36F}"/>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792" name="그룹 791">
            <a:extLst>
              <a:ext uri="{FF2B5EF4-FFF2-40B4-BE49-F238E27FC236}">
                <a16:creationId xmlns:a16="http://schemas.microsoft.com/office/drawing/2014/main" id="{A0A37A00-91C9-4D22-94D3-8809D66DC730}"/>
              </a:ext>
            </a:extLst>
          </p:cNvPr>
          <p:cNvGrpSpPr/>
          <p:nvPr/>
        </p:nvGrpSpPr>
        <p:grpSpPr>
          <a:xfrm>
            <a:off x="6908550" y="3262839"/>
            <a:ext cx="1108902" cy="228860"/>
            <a:chOff x="2061200" y="3062076"/>
            <a:chExt cx="1142724" cy="223889"/>
          </a:xfrm>
        </p:grpSpPr>
        <p:sp>
          <p:nvSpPr>
            <p:cNvPr id="793" name="직사각형 792">
              <a:extLst>
                <a:ext uri="{FF2B5EF4-FFF2-40B4-BE49-F238E27FC236}">
                  <a16:creationId xmlns:a16="http://schemas.microsoft.com/office/drawing/2014/main" id="{4207F40D-5A19-4FED-9CA5-251E7FCBCCD9}"/>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794" name="직사각형 793">
              <a:extLst>
                <a:ext uri="{FF2B5EF4-FFF2-40B4-BE49-F238E27FC236}">
                  <a16:creationId xmlns:a16="http://schemas.microsoft.com/office/drawing/2014/main" id="{2E073377-3D9B-46AF-B8DF-2DBA792027C6}"/>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795" name="그룹 794">
            <a:extLst>
              <a:ext uri="{FF2B5EF4-FFF2-40B4-BE49-F238E27FC236}">
                <a16:creationId xmlns:a16="http://schemas.microsoft.com/office/drawing/2014/main" id="{BCC4BC3B-864F-458B-AD82-9C38112BA992}"/>
              </a:ext>
            </a:extLst>
          </p:cNvPr>
          <p:cNvGrpSpPr/>
          <p:nvPr/>
        </p:nvGrpSpPr>
        <p:grpSpPr>
          <a:xfrm>
            <a:off x="6260432" y="2841480"/>
            <a:ext cx="577422" cy="636200"/>
            <a:chOff x="1421186" y="2645142"/>
            <a:chExt cx="595035" cy="622379"/>
          </a:xfrm>
        </p:grpSpPr>
        <p:sp>
          <p:nvSpPr>
            <p:cNvPr id="796" name="0">
              <a:extLst>
                <a:ext uri="{FF2B5EF4-FFF2-40B4-BE49-F238E27FC236}">
                  <a16:creationId xmlns:a16="http://schemas.microsoft.com/office/drawing/2014/main" id="{70F80AB9-B31A-4C20-BD8B-538B873AF70A}"/>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97" name="직사각형 796">
              <a:extLst>
                <a:ext uri="{FF2B5EF4-FFF2-40B4-BE49-F238E27FC236}">
                  <a16:creationId xmlns:a16="http://schemas.microsoft.com/office/drawing/2014/main" id="{26E601EA-A6FE-4752-90D3-EB4CAD456F8A}"/>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798" name="직사각형 797">
            <a:extLst>
              <a:ext uri="{FF2B5EF4-FFF2-40B4-BE49-F238E27FC236}">
                <a16:creationId xmlns:a16="http://schemas.microsoft.com/office/drawing/2014/main" id="{F64A57F6-68B9-4F56-A431-6730C422F891}"/>
              </a:ext>
            </a:extLst>
          </p:cNvPr>
          <p:cNvSpPr/>
          <p:nvPr/>
        </p:nvSpPr>
        <p:spPr>
          <a:xfrm>
            <a:off x="8148916" y="3255325"/>
            <a:ext cx="577423"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799" name="그룹 798">
            <a:extLst>
              <a:ext uri="{FF2B5EF4-FFF2-40B4-BE49-F238E27FC236}">
                <a16:creationId xmlns:a16="http://schemas.microsoft.com/office/drawing/2014/main" id="{2A19570B-D655-4C56-8936-A12CFE5A7AF5}"/>
              </a:ext>
            </a:extLst>
          </p:cNvPr>
          <p:cNvGrpSpPr/>
          <p:nvPr/>
        </p:nvGrpSpPr>
        <p:grpSpPr>
          <a:xfrm>
            <a:off x="6147384" y="1025575"/>
            <a:ext cx="1172902" cy="184674"/>
            <a:chOff x="1299057" y="824332"/>
            <a:chExt cx="1208677" cy="180663"/>
          </a:xfrm>
        </p:grpSpPr>
        <p:sp>
          <p:nvSpPr>
            <p:cNvPr id="800" name="Series Label">
              <a:extLst>
                <a:ext uri="{FF2B5EF4-FFF2-40B4-BE49-F238E27FC236}">
                  <a16:creationId xmlns:a16="http://schemas.microsoft.com/office/drawing/2014/main" id="{3D7F1BB5-BE66-46C4-B978-9136942049DE}"/>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801" name="Series Color">
              <a:extLst>
                <a:ext uri="{FF2B5EF4-FFF2-40B4-BE49-F238E27FC236}">
                  <a16:creationId xmlns:a16="http://schemas.microsoft.com/office/drawing/2014/main" id="{F9501161-4C81-4EFC-ADAE-9CC3194458B3}"/>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802" name="Series Label">
              <a:extLst>
                <a:ext uri="{FF2B5EF4-FFF2-40B4-BE49-F238E27FC236}">
                  <a16:creationId xmlns:a16="http://schemas.microsoft.com/office/drawing/2014/main" id="{571F144F-A2D3-48A9-B557-D6BD685D908A}"/>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803" name="Series Color">
              <a:extLst>
                <a:ext uri="{FF2B5EF4-FFF2-40B4-BE49-F238E27FC236}">
                  <a16:creationId xmlns:a16="http://schemas.microsoft.com/office/drawing/2014/main" id="{88984A98-E97E-48BF-80E4-C976D2D3F881}"/>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805" name="사각형: 둥근 모서리 804">
            <a:extLst>
              <a:ext uri="{FF2B5EF4-FFF2-40B4-BE49-F238E27FC236}">
                <a16:creationId xmlns:a16="http://schemas.microsoft.com/office/drawing/2014/main" id="{E9FF791D-41E9-4D55-A9B8-D441F0AFA31D}"/>
              </a:ext>
            </a:extLst>
          </p:cNvPr>
          <p:cNvSpPr/>
          <p:nvPr/>
        </p:nvSpPr>
        <p:spPr>
          <a:xfrm>
            <a:off x="8091996" y="1028472"/>
            <a:ext cx="763756" cy="17589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a:solidFill>
                  <a:schemeClr val="tx1"/>
                </a:solidFill>
              </a:rPr>
              <a:t>착신전환</a:t>
            </a:r>
            <a:endParaRPr lang="ko-KR" altLang="en-US" sz="900" dirty="0">
              <a:solidFill>
                <a:schemeClr val="tx1"/>
              </a:solidFill>
            </a:endParaRPr>
          </a:p>
        </p:txBody>
      </p:sp>
      <p:pic>
        <p:nvPicPr>
          <p:cNvPr id="806" name="그래픽 805" descr="모임">
            <a:extLst>
              <a:ext uri="{FF2B5EF4-FFF2-40B4-BE49-F238E27FC236}">
                <a16:creationId xmlns:a16="http://schemas.microsoft.com/office/drawing/2014/main" id="{A04CB43B-A7BE-4DAC-AB56-E558D0EE689A}"/>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7680920" y="6209302"/>
            <a:ext cx="379404" cy="379404"/>
          </a:xfrm>
          <a:prstGeom prst="rect">
            <a:avLst/>
          </a:prstGeom>
        </p:spPr>
      </p:pic>
      <p:graphicFrame>
        <p:nvGraphicFramePr>
          <p:cNvPr id="807" name="표 518">
            <a:extLst>
              <a:ext uri="{FF2B5EF4-FFF2-40B4-BE49-F238E27FC236}">
                <a16:creationId xmlns:a16="http://schemas.microsoft.com/office/drawing/2014/main" id="{2CC57E9F-B509-414D-A2A7-7E64A8FC04CF}"/>
              </a:ext>
            </a:extLst>
          </p:cNvPr>
          <p:cNvGraphicFramePr>
            <a:graphicFrameLocks noGrp="1"/>
          </p:cNvGraphicFramePr>
          <p:nvPr/>
        </p:nvGraphicFramePr>
        <p:xfrm>
          <a:off x="6137984" y="4305816"/>
          <a:ext cx="2701878" cy="1696692"/>
        </p:xfrm>
        <a:graphic>
          <a:graphicData uri="http://schemas.openxmlformats.org/drawingml/2006/table">
            <a:tbl>
              <a:tblPr firstRow="1" bandRow="1">
                <a:tableStyleId>{643F08CA-D0FD-4435-B35A-E26B1FE16940}</a:tableStyleId>
              </a:tblPr>
              <a:tblGrid>
                <a:gridCol w="900626">
                  <a:extLst>
                    <a:ext uri="{9D8B030D-6E8A-4147-A177-3AD203B41FA5}">
                      <a16:colId xmlns:a16="http://schemas.microsoft.com/office/drawing/2014/main" val="2216821576"/>
                    </a:ext>
                  </a:extLst>
                </a:gridCol>
                <a:gridCol w="900626">
                  <a:extLst>
                    <a:ext uri="{9D8B030D-6E8A-4147-A177-3AD203B41FA5}">
                      <a16:colId xmlns:a16="http://schemas.microsoft.com/office/drawing/2014/main" val="1210452728"/>
                    </a:ext>
                  </a:extLst>
                </a:gridCol>
                <a:gridCol w="900626">
                  <a:extLst>
                    <a:ext uri="{9D8B030D-6E8A-4147-A177-3AD203B41FA5}">
                      <a16:colId xmlns:a16="http://schemas.microsoft.com/office/drawing/2014/main" val="3544951285"/>
                    </a:ext>
                  </a:extLst>
                </a:gridCol>
              </a:tblGrid>
              <a:tr h="424173">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24173">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24173">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24173">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808" name="그룹 807">
            <a:extLst>
              <a:ext uri="{FF2B5EF4-FFF2-40B4-BE49-F238E27FC236}">
                <a16:creationId xmlns:a16="http://schemas.microsoft.com/office/drawing/2014/main" id="{0F2333B4-097F-4148-8722-18D21B8DCDDB}"/>
              </a:ext>
            </a:extLst>
          </p:cNvPr>
          <p:cNvGrpSpPr/>
          <p:nvPr/>
        </p:nvGrpSpPr>
        <p:grpSpPr>
          <a:xfrm>
            <a:off x="7019033" y="3580677"/>
            <a:ext cx="1628520" cy="428204"/>
            <a:chOff x="2163758" y="3382079"/>
            <a:chExt cx="1678192" cy="418903"/>
          </a:xfrm>
        </p:grpSpPr>
        <p:sp>
          <p:nvSpPr>
            <p:cNvPr id="809" name="0">
              <a:extLst>
                <a:ext uri="{FF2B5EF4-FFF2-40B4-BE49-F238E27FC236}">
                  <a16:creationId xmlns:a16="http://schemas.microsoft.com/office/drawing/2014/main" id="{FFD4A4C6-C7FB-47E0-AB03-BEF4996E9F71}"/>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10" name="0">
              <a:extLst>
                <a:ext uri="{FF2B5EF4-FFF2-40B4-BE49-F238E27FC236}">
                  <a16:creationId xmlns:a16="http://schemas.microsoft.com/office/drawing/2014/main" id="{78657226-8598-4A7E-87E0-A87B8C1C1A5D}"/>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11" name="0">
              <a:extLst>
                <a:ext uri="{FF2B5EF4-FFF2-40B4-BE49-F238E27FC236}">
                  <a16:creationId xmlns:a16="http://schemas.microsoft.com/office/drawing/2014/main" id="{425C2811-9A11-4515-A67B-0FDB24F3EF81}"/>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812" name="그룹 811">
            <a:extLst>
              <a:ext uri="{FF2B5EF4-FFF2-40B4-BE49-F238E27FC236}">
                <a16:creationId xmlns:a16="http://schemas.microsoft.com/office/drawing/2014/main" id="{A33F8EEC-A491-4C6C-B54C-BA1F503DF417}"/>
              </a:ext>
            </a:extLst>
          </p:cNvPr>
          <p:cNvGrpSpPr/>
          <p:nvPr/>
        </p:nvGrpSpPr>
        <p:grpSpPr>
          <a:xfrm>
            <a:off x="7028062" y="4010288"/>
            <a:ext cx="1001568" cy="220996"/>
            <a:chOff x="2182348" y="3809441"/>
            <a:chExt cx="1032117" cy="216194"/>
          </a:xfrm>
        </p:grpSpPr>
        <p:sp>
          <p:nvSpPr>
            <p:cNvPr id="813" name="직사각형 812">
              <a:extLst>
                <a:ext uri="{FF2B5EF4-FFF2-40B4-BE49-F238E27FC236}">
                  <a16:creationId xmlns:a16="http://schemas.microsoft.com/office/drawing/2014/main" id="{CDF0E644-F2C1-4D93-A733-C065A2786451}"/>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814" name="직사각형 813">
              <a:extLst>
                <a:ext uri="{FF2B5EF4-FFF2-40B4-BE49-F238E27FC236}">
                  <a16:creationId xmlns:a16="http://schemas.microsoft.com/office/drawing/2014/main" id="{90FD3776-FA11-4EB2-A126-4C53FFB55BF9}"/>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815" name="그룹 814">
            <a:extLst>
              <a:ext uri="{FF2B5EF4-FFF2-40B4-BE49-F238E27FC236}">
                <a16:creationId xmlns:a16="http://schemas.microsoft.com/office/drawing/2014/main" id="{1EA44CEC-6258-4BCC-8328-2496096F1712}"/>
              </a:ext>
            </a:extLst>
          </p:cNvPr>
          <p:cNvGrpSpPr/>
          <p:nvPr/>
        </p:nvGrpSpPr>
        <p:grpSpPr>
          <a:xfrm>
            <a:off x="6367770" y="3588845"/>
            <a:ext cx="396004" cy="636200"/>
            <a:chOff x="1531292" y="3392507"/>
            <a:chExt cx="408082" cy="622379"/>
          </a:xfrm>
        </p:grpSpPr>
        <p:sp>
          <p:nvSpPr>
            <p:cNvPr id="816" name="0">
              <a:extLst>
                <a:ext uri="{FF2B5EF4-FFF2-40B4-BE49-F238E27FC236}">
                  <a16:creationId xmlns:a16="http://schemas.microsoft.com/office/drawing/2014/main" id="{E0F67CE3-C199-41E0-8865-122FD3372DCA}"/>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17" name="직사각형 816">
              <a:extLst>
                <a:ext uri="{FF2B5EF4-FFF2-40B4-BE49-F238E27FC236}">
                  <a16:creationId xmlns:a16="http://schemas.microsoft.com/office/drawing/2014/main" id="{8509832C-9B54-4ABF-8AF3-26C3BD3C103E}"/>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818" name="직사각형 817">
            <a:extLst>
              <a:ext uri="{FF2B5EF4-FFF2-40B4-BE49-F238E27FC236}">
                <a16:creationId xmlns:a16="http://schemas.microsoft.com/office/drawing/2014/main" id="{D2793426-D5CB-4891-8601-36BDE0C2A576}"/>
              </a:ext>
            </a:extLst>
          </p:cNvPr>
          <p:cNvSpPr/>
          <p:nvPr/>
        </p:nvSpPr>
        <p:spPr>
          <a:xfrm>
            <a:off x="8128128" y="4002690"/>
            <a:ext cx="637768"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11" name="직사각형 10">
            <a:extLst>
              <a:ext uri="{FF2B5EF4-FFF2-40B4-BE49-F238E27FC236}">
                <a16:creationId xmlns:a16="http://schemas.microsoft.com/office/drawing/2014/main" id="{52179EC8-7D30-4548-9139-12553524CA11}"/>
              </a:ext>
            </a:extLst>
          </p:cNvPr>
          <p:cNvSpPr/>
          <p:nvPr/>
        </p:nvSpPr>
        <p:spPr>
          <a:xfrm>
            <a:off x="6137984" y="1842747"/>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2" name="직사각형 11">
            <a:extLst>
              <a:ext uri="{FF2B5EF4-FFF2-40B4-BE49-F238E27FC236}">
                <a16:creationId xmlns:a16="http://schemas.microsoft.com/office/drawing/2014/main" id="{EC6ACCCB-9E7B-4264-BE22-902942B49726}"/>
              </a:ext>
            </a:extLst>
          </p:cNvPr>
          <p:cNvSpPr/>
          <p:nvPr/>
        </p:nvSpPr>
        <p:spPr>
          <a:xfrm>
            <a:off x="6212245" y="1384379"/>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발신중</a:t>
            </a:r>
            <a:endParaRPr kumimoji="1" lang="en-US" altLang="ko-KR" sz="900" b="1" kern="1200" dirty="0">
              <a:solidFill>
                <a:schemeClr val="tx1"/>
              </a:solidFill>
              <a:latin typeface="맑은 고딕"/>
              <a:ea typeface="맑은 고딕" panose="020B0503020000020004" pitchFamily="50" charset="-127"/>
            </a:endParaRPr>
          </a:p>
        </p:txBody>
      </p:sp>
      <p:grpSp>
        <p:nvGrpSpPr>
          <p:cNvPr id="826" name="그룹 825">
            <a:extLst>
              <a:ext uri="{FF2B5EF4-FFF2-40B4-BE49-F238E27FC236}">
                <a16:creationId xmlns:a16="http://schemas.microsoft.com/office/drawing/2014/main" id="{616A024F-66F1-43AC-9D1B-602707CE17C0}"/>
              </a:ext>
            </a:extLst>
          </p:cNvPr>
          <p:cNvGrpSpPr/>
          <p:nvPr/>
        </p:nvGrpSpPr>
        <p:grpSpPr>
          <a:xfrm rot="8052840">
            <a:off x="9731335" y="6163073"/>
            <a:ext cx="504753" cy="505258"/>
            <a:chOff x="997531" y="4181475"/>
            <a:chExt cx="2232654" cy="2234889"/>
          </a:xfrm>
        </p:grpSpPr>
        <p:sp>
          <p:nvSpPr>
            <p:cNvPr id="827" name="0">
              <a:extLst>
                <a:ext uri="{FF2B5EF4-FFF2-40B4-BE49-F238E27FC236}">
                  <a16:creationId xmlns:a16="http://schemas.microsoft.com/office/drawing/2014/main" id="{F8B9A010-1669-4A38-80EE-0685AF8E7770}"/>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828" name="그래픽 827" descr="수신기">
              <a:extLst>
                <a:ext uri="{FF2B5EF4-FFF2-40B4-BE49-F238E27FC236}">
                  <a16:creationId xmlns:a16="http://schemas.microsoft.com/office/drawing/2014/main" id="{7B282AA7-5E1F-4ED2-A641-716A9AB2890C}"/>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429546" y="4614604"/>
              <a:ext cx="1368624" cy="1368629"/>
            </a:xfrm>
            <a:prstGeom prst="rect">
              <a:avLst/>
            </a:prstGeom>
          </p:spPr>
        </p:pic>
      </p:grpSp>
      <p:sp>
        <p:nvSpPr>
          <p:cNvPr id="82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F2D533F-9E8D-4DFC-9D9F-6D5BD837DBE8}"/>
              </a:ext>
            </a:extLst>
          </p:cNvPr>
          <p:cNvSpPr/>
          <p:nvPr>
            <p:custDataLst>
              <p:tags r:id="rId10"/>
            </p:custDataLst>
          </p:nvPr>
        </p:nvSpPr>
        <p:spPr>
          <a:xfrm>
            <a:off x="8966288" y="1270906"/>
            <a:ext cx="2784290" cy="2924134"/>
          </a:xfrm>
          <a:prstGeom prst="roundRect">
            <a:avLst>
              <a:gd name="adj" fmla="val 4173"/>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83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F39A51FA-061F-4CBD-90D8-88E2839BF4A3}"/>
              </a:ext>
            </a:extLst>
          </p:cNvPr>
          <p:cNvSpPr/>
          <p:nvPr>
            <p:custDataLst>
              <p:tags r:id="rId11"/>
            </p:custDataLst>
          </p:nvPr>
        </p:nvSpPr>
        <p:spPr>
          <a:xfrm>
            <a:off x="8959693" y="862411"/>
            <a:ext cx="2785412" cy="5944964"/>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831" name="0">
            <a:extLst>
              <a:ext uri="{FF2B5EF4-FFF2-40B4-BE49-F238E27FC236}">
                <a16:creationId xmlns:a16="http://schemas.microsoft.com/office/drawing/2014/main" id="{BD0CBC54-E449-426A-9415-B970A6F93B8F}"/>
              </a:ext>
            </a:extLst>
          </p:cNvPr>
          <p:cNvSpPr/>
          <p:nvPr/>
        </p:nvSpPr>
        <p:spPr>
          <a:xfrm>
            <a:off x="10481125" y="6147440"/>
            <a:ext cx="480776" cy="506950"/>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sp>
        <p:nvSpPr>
          <p:cNvPr id="83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6080B10-63DF-4F0B-834F-1A848F49C59B}"/>
              </a:ext>
            </a:extLst>
          </p:cNvPr>
          <p:cNvSpPr/>
          <p:nvPr>
            <p:custDataLst>
              <p:tags r:id="rId12"/>
            </p:custDataLst>
          </p:nvPr>
        </p:nvSpPr>
        <p:spPr>
          <a:xfrm>
            <a:off x="9013665" y="6157954"/>
            <a:ext cx="448524" cy="473040"/>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833" name="그룹 832">
            <a:extLst>
              <a:ext uri="{FF2B5EF4-FFF2-40B4-BE49-F238E27FC236}">
                <a16:creationId xmlns:a16="http://schemas.microsoft.com/office/drawing/2014/main" id="{8D4DD4CD-70A3-4BE8-B4B0-EE100D5D6343}"/>
              </a:ext>
            </a:extLst>
          </p:cNvPr>
          <p:cNvGrpSpPr/>
          <p:nvPr/>
        </p:nvGrpSpPr>
        <p:grpSpPr>
          <a:xfrm>
            <a:off x="9126491" y="6277089"/>
            <a:ext cx="222872" cy="234770"/>
            <a:chOff x="1429740" y="6081449"/>
            <a:chExt cx="229670" cy="229670"/>
          </a:xfrm>
        </p:grpSpPr>
        <p:sp>
          <p:nvSpPr>
            <p:cNvPr id="834" name="Phone">
              <a:extLst>
                <a:ext uri="{FF2B5EF4-FFF2-40B4-BE49-F238E27FC236}">
                  <a16:creationId xmlns:a16="http://schemas.microsoft.com/office/drawing/2014/main" id="{60843AAE-CE14-4800-9BCF-4663A1D9087F}"/>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35" name="그래픽 87" descr="새로 고침">
              <a:extLst>
                <a:ext uri="{FF2B5EF4-FFF2-40B4-BE49-F238E27FC236}">
                  <a16:creationId xmlns:a16="http://schemas.microsoft.com/office/drawing/2014/main" id="{E3AA9B8D-113E-4E1B-8E01-F3D359718A1F}"/>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836" name="그룹 835">
            <a:extLst>
              <a:ext uri="{FF2B5EF4-FFF2-40B4-BE49-F238E27FC236}">
                <a16:creationId xmlns:a16="http://schemas.microsoft.com/office/drawing/2014/main" id="{01C974F8-08DF-4684-AFAA-A78FF6B9FE88}"/>
              </a:ext>
            </a:extLst>
          </p:cNvPr>
          <p:cNvGrpSpPr/>
          <p:nvPr/>
        </p:nvGrpSpPr>
        <p:grpSpPr>
          <a:xfrm>
            <a:off x="11242607" y="6157954"/>
            <a:ext cx="448524" cy="473040"/>
            <a:chOff x="3542415" y="5964902"/>
            <a:chExt cx="462204" cy="462764"/>
          </a:xfrm>
        </p:grpSpPr>
        <p:sp>
          <p:nvSpPr>
            <p:cNvPr id="83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B3C59F9-86FE-409E-A807-851B6554B7AD}"/>
                </a:ext>
              </a:extLst>
            </p:cNvPr>
            <p:cNvSpPr/>
            <p:nvPr>
              <p:custDataLst>
                <p:tags r:id="rId13"/>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838" name="그래픽 837" descr="미래">
              <a:extLst>
                <a:ext uri="{FF2B5EF4-FFF2-40B4-BE49-F238E27FC236}">
                  <a16:creationId xmlns:a16="http://schemas.microsoft.com/office/drawing/2014/main" id="{6E6652F9-B197-45BB-B257-BCF182CC7AB0}"/>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a:off x="3625184" y="6038177"/>
              <a:ext cx="316958" cy="319445"/>
            </a:xfrm>
            <a:prstGeom prst="rect">
              <a:avLst/>
            </a:prstGeom>
          </p:spPr>
        </p:pic>
      </p:grpSp>
      <p:grpSp>
        <p:nvGrpSpPr>
          <p:cNvPr id="839" name="그룹 838">
            <a:extLst>
              <a:ext uri="{FF2B5EF4-FFF2-40B4-BE49-F238E27FC236}">
                <a16:creationId xmlns:a16="http://schemas.microsoft.com/office/drawing/2014/main" id="{9D4BA565-AE32-4AD5-8F9C-46ABE844B3DE}"/>
              </a:ext>
            </a:extLst>
          </p:cNvPr>
          <p:cNvGrpSpPr/>
          <p:nvPr/>
        </p:nvGrpSpPr>
        <p:grpSpPr>
          <a:xfrm>
            <a:off x="9863390" y="2828254"/>
            <a:ext cx="1628520" cy="428204"/>
            <a:chOff x="2145202" y="2634714"/>
            <a:chExt cx="1678192" cy="418903"/>
          </a:xfrm>
        </p:grpSpPr>
        <p:sp>
          <p:nvSpPr>
            <p:cNvPr id="840" name="0">
              <a:extLst>
                <a:ext uri="{FF2B5EF4-FFF2-40B4-BE49-F238E27FC236}">
                  <a16:creationId xmlns:a16="http://schemas.microsoft.com/office/drawing/2014/main" id="{73B2832B-EE78-48F6-8972-35C070B0FADB}"/>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41" name="0">
              <a:extLst>
                <a:ext uri="{FF2B5EF4-FFF2-40B4-BE49-F238E27FC236}">
                  <a16:creationId xmlns:a16="http://schemas.microsoft.com/office/drawing/2014/main" id="{3A217679-3BD4-41B3-9C58-EAE48943FD43}"/>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42" name="0">
              <a:extLst>
                <a:ext uri="{FF2B5EF4-FFF2-40B4-BE49-F238E27FC236}">
                  <a16:creationId xmlns:a16="http://schemas.microsoft.com/office/drawing/2014/main" id="{60222B60-53CD-4609-8B0B-6FEDCA5E4348}"/>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843" name="그룹 842">
            <a:extLst>
              <a:ext uri="{FF2B5EF4-FFF2-40B4-BE49-F238E27FC236}">
                <a16:creationId xmlns:a16="http://schemas.microsoft.com/office/drawing/2014/main" id="{E3747AC2-9B99-4F55-9C44-4D2FA9CB4D70}"/>
              </a:ext>
            </a:extLst>
          </p:cNvPr>
          <p:cNvGrpSpPr/>
          <p:nvPr/>
        </p:nvGrpSpPr>
        <p:grpSpPr>
          <a:xfrm>
            <a:off x="9771463" y="3257781"/>
            <a:ext cx="1108902" cy="228860"/>
            <a:chOff x="2061200" y="3062076"/>
            <a:chExt cx="1142724" cy="223889"/>
          </a:xfrm>
        </p:grpSpPr>
        <p:sp>
          <p:nvSpPr>
            <p:cNvPr id="844" name="직사각형 843">
              <a:extLst>
                <a:ext uri="{FF2B5EF4-FFF2-40B4-BE49-F238E27FC236}">
                  <a16:creationId xmlns:a16="http://schemas.microsoft.com/office/drawing/2014/main" id="{28D2D70A-11A4-46B1-ACD1-B0E38780D573}"/>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845" name="직사각형 844">
              <a:extLst>
                <a:ext uri="{FF2B5EF4-FFF2-40B4-BE49-F238E27FC236}">
                  <a16:creationId xmlns:a16="http://schemas.microsoft.com/office/drawing/2014/main" id="{B64A7BD8-EE13-4146-AA87-EABFE9B239D5}"/>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846" name="그룹 845">
            <a:extLst>
              <a:ext uri="{FF2B5EF4-FFF2-40B4-BE49-F238E27FC236}">
                <a16:creationId xmlns:a16="http://schemas.microsoft.com/office/drawing/2014/main" id="{43CF2AD9-079E-4F15-8D86-36B9421E363D}"/>
              </a:ext>
            </a:extLst>
          </p:cNvPr>
          <p:cNvGrpSpPr/>
          <p:nvPr/>
        </p:nvGrpSpPr>
        <p:grpSpPr>
          <a:xfrm>
            <a:off x="9123345" y="2836422"/>
            <a:ext cx="577422" cy="636200"/>
            <a:chOff x="1421186" y="2645142"/>
            <a:chExt cx="595035" cy="622379"/>
          </a:xfrm>
        </p:grpSpPr>
        <p:sp>
          <p:nvSpPr>
            <p:cNvPr id="847" name="0">
              <a:extLst>
                <a:ext uri="{FF2B5EF4-FFF2-40B4-BE49-F238E27FC236}">
                  <a16:creationId xmlns:a16="http://schemas.microsoft.com/office/drawing/2014/main" id="{D7A50A2D-6B0C-4712-BBF3-60819BE1B1DF}"/>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48" name="직사각형 847">
              <a:extLst>
                <a:ext uri="{FF2B5EF4-FFF2-40B4-BE49-F238E27FC236}">
                  <a16:creationId xmlns:a16="http://schemas.microsoft.com/office/drawing/2014/main" id="{CB99BD9D-BB51-40DB-81EF-04771190B5A0}"/>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849" name="직사각형 848">
            <a:extLst>
              <a:ext uri="{FF2B5EF4-FFF2-40B4-BE49-F238E27FC236}">
                <a16:creationId xmlns:a16="http://schemas.microsoft.com/office/drawing/2014/main" id="{243CB46E-826B-41E0-B852-724A680E2B61}"/>
              </a:ext>
            </a:extLst>
          </p:cNvPr>
          <p:cNvSpPr/>
          <p:nvPr/>
        </p:nvSpPr>
        <p:spPr>
          <a:xfrm>
            <a:off x="11011829" y="3250267"/>
            <a:ext cx="577423"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850" name="그룹 849">
            <a:extLst>
              <a:ext uri="{FF2B5EF4-FFF2-40B4-BE49-F238E27FC236}">
                <a16:creationId xmlns:a16="http://schemas.microsoft.com/office/drawing/2014/main" id="{C288F7AA-67CA-4FEE-959F-985C5C1DD2C1}"/>
              </a:ext>
            </a:extLst>
          </p:cNvPr>
          <p:cNvGrpSpPr/>
          <p:nvPr/>
        </p:nvGrpSpPr>
        <p:grpSpPr>
          <a:xfrm>
            <a:off x="9010297" y="1020517"/>
            <a:ext cx="1172902" cy="184674"/>
            <a:chOff x="1299057" y="824332"/>
            <a:chExt cx="1208677" cy="180663"/>
          </a:xfrm>
        </p:grpSpPr>
        <p:sp>
          <p:nvSpPr>
            <p:cNvPr id="851" name="Series Label">
              <a:extLst>
                <a:ext uri="{FF2B5EF4-FFF2-40B4-BE49-F238E27FC236}">
                  <a16:creationId xmlns:a16="http://schemas.microsoft.com/office/drawing/2014/main" id="{428946DC-07A5-4CF0-AB84-22D6CE2A01AC}"/>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852" name="Series Color">
              <a:extLst>
                <a:ext uri="{FF2B5EF4-FFF2-40B4-BE49-F238E27FC236}">
                  <a16:creationId xmlns:a16="http://schemas.microsoft.com/office/drawing/2014/main" id="{0E9F09B4-31F1-480C-9F93-6A2124F3FC43}"/>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853" name="Series Label">
              <a:extLst>
                <a:ext uri="{FF2B5EF4-FFF2-40B4-BE49-F238E27FC236}">
                  <a16:creationId xmlns:a16="http://schemas.microsoft.com/office/drawing/2014/main" id="{99CB2606-3E0B-4AE2-9F24-D70F3DA90CFB}"/>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854" name="Series Color">
              <a:extLst>
                <a:ext uri="{FF2B5EF4-FFF2-40B4-BE49-F238E27FC236}">
                  <a16:creationId xmlns:a16="http://schemas.microsoft.com/office/drawing/2014/main" id="{C9BAAC70-E409-472F-B5D8-2D66E037904A}"/>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855" name="사각형: 둥근 모서리 854">
            <a:extLst>
              <a:ext uri="{FF2B5EF4-FFF2-40B4-BE49-F238E27FC236}">
                <a16:creationId xmlns:a16="http://schemas.microsoft.com/office/drawing/2014/main" id="{CB576D34-62DE-4A40-8AEC-3FB3B7504700}"/>
              </a:ext>
            </a:extLst>
          </p:cNvPr>
          <p:cNvSpPr/>
          <p:nvPr/>
        </p:nvSpPr>
        <p:spPr>
          <a:xfrm>
            <a:off x="10954909" y="1023414"/>
            <a:ext cx="763756" cy="17589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a:solidFill>
                  <a:schemeClr val="tx1"/>
                </a:solidFill>
              </a:rPr>
              <a:t>착신전환</a:t>
            </a:r>
            <a:endParaRPr lang="ko-KR" altLang="en-US" sz="900" dirty="0">
              <a:solidFill>
                <a:schemeClr val="tx1"/>
              </a:solidFill>
            </a:endParaRPr>
          </a:p>
        </p:txBody>
      </p:sp>
      <p:pic>
        <p:nvPicPr>
          <p:cNvPr id="856" name="그래픽 855" descr="모임">
            <a:extLst>
              <a:ext uri="{FF2B5EF4-FFF2-40B4-BE49-F238E27FC236}">
                <a16:creationId xmlns:a16="http://schemas.microsoft.com/office/drawing/2014/main" id="{2301220D-7FFD-43D1-BC28-7DDCE9F14B20}"/>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0543833" y="6204244"/>
            <a:ext cx="379404" cy="379404"/>
          </a:xfrm>
          <a:prstGeom prst="rect">
            <a:avLst/>
          </a:prstGeom>
        </p:spPr>
      </p:pic>
      <p:graphicFrame>
        <p:nvGraphicFramePr>
          <p:cNvPr id="857" name="표 518">
            <a:extLst>
              <a:ext uri="{FF2B5EF4-FFF2-40B4-BE49-F238E27FC236}">
                <a16:creationId xmlns:a16="http://schemas.microsoft.com/office/drawing/2014/main" id="{F4B18AC8-42C3-4842-85B3-68D48EC9A7B0}"/>
              </a:ext>
            </a:extLst>
          </p:cNvPr>
          <p:cNvGraphicFramePr>
            <a:graphicFrameLocks noGrp="1"/>
          </p:cNvGraphicFramePr>
          <p:nvPr/>
        </p:nvGraphicFramePr>
        <p:xfrm>
          <a:off x="9000897" y="4300758"/>
          <a:ext cx="2701878" cy="1696692"/>
        </p:xfrm>
        <a:graphic>
          <a:graphicData uri="http://schemas.openxmlformats.org/drawingml/2006/table">
            <a:tbl>
              <a:tblPr firstRow="1" bandRow="1">
                <a:tableStyleId>{643F08CA-D0FD-4435-B35A-E26B1FE16940}</a:tableStyleId>
              </a:tblPr>
              <a:tblGrid>
                <a:gridCol w="900626">
                  <a:extLst>
                    <a:ext uri="{9D8B030D-6E8A-4147-A177-3AD203B41FA5}">
                      <a16:colId xmlns:a16="http://schemas.microsoft.com/office/drawing/2014/main" val="2216821576"/>
                    </a:ext>
                  </a:extLst>
                </a:gridCol>
                <a:gridCol w="900626">
                  <a:extLst>
                    <a:ext uri="{9D8B030D-6E8A-4147-A177-3AD203B41FA5}">
                      <a16:colId xmlns:a16="http://schemas.microsoft.com/office/drawing/2014/main" val="1210452728"/>
                    </a:ext>
                  </a:extLst>
                </a:gridCol>
                <a:gridCol w="900626">
                  <a:extLst>
                    <a:ext uri="{9D8B030D-6E8A-4147-A177-3AD203B41FA5}">
                      <a16:colId xmlns:a16="http://schemas.microsoft.com/office/drawing/2014/main" val="3544951285"/>
                    </a:ext>
                  </a:extLst>
                </a:gridCol>
              </a:tblGrid>
              <a:tr h="424173">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24173">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24173">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24173">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858" name="그룹 857">
            <a:extLst>
              <a:ext uri="{FF2B5EF4-FFF2-40B4-BE49-F238E27FC236}">
                <a16:creationId xmlns:a16="http://schemas.microsoft.com/office/drawing/2014/main" id="{70009F01-CE69-4B4E-A948-48ABD2C1AE1C}"/>
              </a:ext>
            </a:extLst>
          </p:cNvPr>
          <p:cNvGrpSpPr/>
          <p:nvPr/>
        </p:nvGrpSpPr>
        <p:grpSpPr>
          <a:xfrm>
            <a:off x="9881946" y="3575619"/>
            <a:ext cx="1628520" cy="428204"/>
            <a:chOff x="2163758" y="3382079"/>
            <a:chExt cx="1678192" cy="418903"/>
          </a:xfrm>
        </p:grpSpPr>
        <p:sp>
          <p:nvSpPr>
            <p:cNvPr id="859" name="0">
              <a:extLst>
                <a:ext uri="{FF2B5EF4-FFF2-40B4-BE49-F238E27FC236}">
                  <a16:creationId xmlns:a16="http://schemas.microsoft.com/office/drawing/2014/main" id="{6F135B0D-41E0-4A1E-AEDE-04F1E64941DF}"/>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60" name="0">
              <a:extLst>
                <a:ext uri="{FF2B5EF4-FFF2-40B4-BE49-F238E27FC236}">
                  <a16:creationId xmlns:a16="http://schemas.microsoft.com/office/drawing/2014/main" id="{E1CCFC7A-88EE-4184-A8DE-9FB5E023B7A3}"/>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61" name="0">
              <a:extLst>
                <a:ext uri="{FF2B5EF4-FFF2-40B4-BE49-F238E27FC236}">
                  <a16:creationId xmlns:a16="http://schemas.microsoft.com/office/drawing/2014/main" id="{DF1AD096-BC22-471F-977C-F0E44EB784E2}"/>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862" name="그룹 861">
            <a:extLst>
              <a:ext uri="{FF2B5EF4-FFF2-40B4-BE49-F238E27FC236}">
                <a16:creationId xmlns:a16="http://schemas.microsoft.com/office/drawing/2014/main" id="{79D9D457-4B76-4E19-B451-D46CF7C1F2FB}"/>
              </a:ext>
            </a:extLst>
          </p:cNvPr>
          <p:cNvGrpSpPr/>
          <p:nvPr/>
        </p:nvGrpSpPr>
        <p:grpSpPr>
          <a:xfrm>
            <a:off x="9890975" y="4005230"/>
            <a:ext cx="1001568" cy="220996"/>
            <a:chOff x="2182348" y="3809441"/>
            <a:chExt cx="1032117" cy="216194"/>
          </a:xfrm>
        </p:grpSpPr>
        <p:sp>
          <p:nvSpPr>
            <p:cNvPr id="863" name="직사각형 862">
              <a:extLst>
                <a:ext uri="{FF2B5EF4-FFF2-40B4-BE49-F238E27FC236}">
                  <a16:creationId xmlns:a16="http://schemas.microsoft.com/office/drawing/2014/main" id="{88613753-DC6F-498D-92FF-F6C6EC6CC88A}"/>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864" name="직사각형 863">
              <a:extLst>
                <a:ext uri="{FF2B5EF4-FFF2-40B4-BE49-F238E27FC236}">
                  <a16:creationId xmlns:a16="http://schemas.microsoft.com/office/drawing/2014/main" id="{45048733-77B1-4953-9DFB-940396DC4093}"/>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865" name="그룹 864">
            <a:extLst>
              <a:ext uri="{FF2B5EF4-FFF2-40B4-BE49-F238E27FC236}">
                <a16:creationId xmlns:a16="http://schemas.microsoft.com/office/drawing/2014/main" id="{3458ADA5-C96B-4E30-872C-6B7B508652A1}"/>
              </a:ext>
            </a:extLst>
          </p:cNvPr>
          <p:cNvGrpSpPr/>
          <p:nvPr/>
        </p:nvGrpSpPr>
        <p:grpSpPr>
          <a:xfrm>
            <a:off x="9230683" y="3583787"/>
            <a:ext cx="396004" cy="636200"/>
            <a:chOff x="1531292" y="3392507"/>
            <a:chExt cx="408082" cy="622379"/>
          </a:xfrm>
        </p:grpSpPr>
        <p:sp>
          <p:nvSpPr>
            <p:cNvPr id="866" name="0">
              <a:extLst>
                <a:ext uri="{FF2B5EF4-FFF2-40B4-BE49-F238E27FC236}">
                  <a16:creationId xmlns:a16="http://schemas.microsoft.com/office/drawing/2014/main" id="{058E7BF2-EA26-487F-B2D4-6EB45FB85318}"/>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67" name="직사각형 866">
              <a:extLst>
                <a:ext uri="{FF2B5EF4-FFF2-40B4-BE49-F238E27FC236}">
                  <a16:creationId xmlns:a16="http://schemas.microsoft.com/office/drawing/2014/main" id="{B4C529B3-BD7E-43B7-9A54-FF74E1FEA1D6}"/>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868" name="직사각형 867">
            <a:extLst>
              <a:ext uri="{FF2B5EF4-FFF2-40B4-BE49-F238E27FC236}">
                <a16:creationId xmlns:a16="http://schemas.microsoft.com/office/drawing/2014/main" id="{67D717DB-AF52-4C62-98C9-910794440EEB}"/>
              </a:ext>
            </a:extLst>
          </p:cNvPr>
          <p:cNvSpPr/>
          <p:nvPr/>
        </p:nvSpPr>
        <p:spPr>
          <a:xfrm>
            <a:off x="10991041" y="3997632"/>
            <a:ext cx="637768"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869" name="직사각형 868">
            <a:extLst>
              <a:ext uri="{FF2B5EF4-FFF2-40B4-BE49-F238E27FC236}">
                <a16:creationId xmlns:a16="http://schemas.microsoft.com/office/drawing/2014/main" id="{F46615DF-A78D-4CA6-8CF6-C8C611DEA1A2}"/>
              </a:ext>
            </a:extLst>
          </p:cNvPr>
          <p:cNvSpPr/>
          <p:nvPr/>
        </p:nvSpPr>
        <p:spPr>
          <a:xfrm>
            <a:off x="9000897" y="1837689"/>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870" name="직사각형 869">
            <a:extLst>
              <a:ext uri="{FF2B5EF4-FFF2-40B4-BE49-F238E27FC236}">
                <a16:creationId xmlns:a16="http://schemas.microsoft.com/office/drawing/2014/main" id="{5D94D0BE-BA2A-4C67-BA27-F58B87F58534}"/>
              </a:ext>
            </a:extLst>
          </p:cNvPr>
          <p:cNvSpPr/>
          <p:nvPr/>
        </p:nvSpPr>
        <p:spPr>
          <a:xfrm>
            <a:off x="9075158" y="1379321"/>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endParaRPr kumimoji="1" lang="en-US" altLang="ko-KR" sz="900" b="1" kern="1200" dirty="0">
              <a:solidFill>
                <a:schemeClr val="tx1"/>
              </a:solidFill>
              <a:latin typeface="맑은 고딕"/>
              <a:ea typeface="맑은 고딕" panose="020B0503020000020004" pitchFamily="50" charset="-127"/>
            </a:endParaRPr>
          </a:p>
        </p:txBody>
      </p:sp>
      <p:grpSp>
        <p:nvGrpSpPr>
          <p:cNvPr id="24" name="그룹 23">
            <a:extLst>
              <a:ext uri="{FF2B5EF4-FFF2-40B4-BE49-F238E27FC236}">
                <a16:creationId xmlns:a16="http://schemas.microsoft.com/office/drawing/2014/main" id="{9078288F-F7A0-4F6B-BF43-E5C6B1887B23}"/>
              </a:ext>
            </a:extLst>
          </p:cNvPr>
          <p:cNvGrpSpPr/>
          <p:nvPr/>
        </p:nvGrpSpPr>
        <p:grpSpPr>
          <a:xfrm>
            <a:off x="10999009" y="1877488"/>
            <a:ext cx="348070" cy="352385"/>
            <a:chOff x="10999009" y="1877488"/>
            <a:chExt cx="348070" cy="352385"/>
          </a:xfrm>
        </p:grpSpPr>
        <p:grpSp>
          <p:nvGrpSpPr>
            <p:cNvPr id="881" name="그룹 880">
              <a:extLst>
                <a:ext uri="{FF2B5EF4-FFF2-40B4-BE49-F238E27FC236}">
                  <a16:creationId xmlns:a16="http://schemas.microsoft.com/office/drawing/2014/main" id="{C213A9E4-4A7A-49AA-94D8-CE84CB5B5C40}"/>
                </a:ext>
              </a:extLst>
            </p:cNvPr>
            <p:cNvGrpSpPr/>
            <p:nvPr/>
          </p:nvGrpSpPr>
          <p:grpSpPr>
            <a:xfrm>
              <a:off x="10999009" y="1877488"/>
              <a:ext cx="348070" cy="352385"/>
              <a:chOff x="8969982" y="5994010"/>
              <a:chExt cx="281917" cy="285412"/>
            </a:xfrm>
          </p:grpSpPr>
          <p:sp>
            <p:nvSpPr>
              <p:cNvPr id="882" name="Oval">
                <a:extLst>
                  <a:ext uri="{FF2B5EF4-FFF2-40B4-BE49-F238E27FC236}">
                    <a16:creationId xmlns:a16="http://schemas.microsoft.com/office/drawing/2014/main" id="{D4A74AE3-B11D-477B-B3DC-77374604E00C}"/>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3" name="Oval">
                <a:extLst>
                  <a:ext uri="{FF2B5EF4-FFF2-40B4-BE49-F238E27FC236}">
                    <a16:creationId xmlns:a16="http://schemas.microsoft.com/office/drawing/2014/main" id="{6AD158B1-B6FF-43C4-9A3F-EA00E491726B}"/>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89" name="그래픽 888" descr="닫기">
                <a:extLst>
                  <a:ext uri="{FF2B5EF4-FFF2-40B4-BE49-F238E27FC236}">
                    <a16:creationId xmlns:a16="http://schemas.microsoft.com/office/drawing/2014/main" id="{24E324F3-67DD-4254-AE6B-9435914F80C8}"/>
                  </a:ext>
                </a:extLst>
              </p:cNvPr>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rot="2700000">
                <a:off x="9185945" y="6143704"/>
                <a:ext cx="37315" cy="36857"/>
              </a:xfrm>
              <a:prstGeom prst="rect">
                <a:avLst/>
              </a:prstGeom>
            </p:spPr>
          </p:pic>
        </p:grpSp>
        <p:pic>
          <p:nvPicPr>
            <p:cNvPr id="890" name="그래픽 889" descr="사용자">
              <a:extLst>
                <a:ext uri="{FF2B5EF4-FFF2-40B4-BE49-F238E27FC236}">
                  <a16:creationId xmlns:a16="http://schemas.microsoft.com/office/drawing/2014/main" id="{EED03A7A-5756-4ECF-9929-8F0C7A6E0437}"/>
                </a:ext>
              </a:extLst>
            </p:cNvPr>
            <p:cNvPicPr>
              <a:picLocks noChangeAspect="1"/>
            </p:cNvPicPr>
            <p:nvPr/>
          </p:nvPicPr>
          <p:blipFill>
            <a:blip r:embed="rId27">
              <a:extLst>
                <a:ext uri="{96DAC541-7B7A-43D3-8B79-37D633B846F1}">
                  <asvg:svgBlip xmlns:asvg="http://schemas.microsoft.com/office/drawing/2016/SVG/main" r:embed="rId28"/>
                </a:ext>
              </a:extLst>
            </a:blip>
            <a:srcRect/>
            <a:stretch/>
          </p:blipFill>
          <p:spPr>
            <a:xfrm>
              <a:off x="11052793" y="1908161"/>
              <a:ext cx="241623" cy="241623"/>
            </a:xfrm>
            <a:prstGeom prst="rect">
              <a:avLst/>
            </a:prstGeom>
          </p:spPr>
        </p:pic>
      </p:grpSp>
      <p:sp>
        <p:nvSpPr>
          <p:cNvPr id="891" name="타원 890">
            <a:extLst>
              <a:ext uri="{FF2B5EF4-FFF2-40B4-BE49-F238E27FC236}">
                <a16:creationId xmlns:a16="http://schemas.microsoft.com/office/drawing/2014/main" id="{AF95C1E7-C777-4BD6-B8BA-A239C51B0BF3}"/>
              </a:ext>
            </a:extLst>
          </p:cNvPr>
          <p:cNvSpPr/>
          <p:nvPr/>
        </p:nvSpPr>
        <p:spPr>
          <a:xfrm>
            <a:off x="6776879" y="6062446"/>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892" name="타원 891">
            <a:extLst>
              <a:ext uri="{FF2B5EF4-FFF2-40B4-BE49-F238E27FC236}">
                <a16:creationId xmlns:a16="http://schemas.microsoft.com/office/drawing/2014/main" id="{41B35427-D6C6-48B5-B29E-6F3C7B4E9E23}"/>
              </a:ext>
            </a:extLst>
          </p:cNvPr>
          <p:cNvSpPr/>
          <p:nvPr/>
        </p:nvSpPr>
        <p:spPr>
          <a:xfrm>
            <a:off x="7168167" y="1766520"/>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893" name="타원 892">
            <a:extLst>
              <a:ext uri="{FF2B5EF4-FFF2-40B4-BE49-F238E27FC236}">
                <a16:creationId xmlns:a16="http://schemas.microsoft.com/office/drawing/2014/main" id="{6BF3362D-B2E4-48F8-9BA8-0B3D1A575EB9}"/>
              </a:ext>
            </a:extLst>
          </p:cNvPr>
          <p:cNvSpPr/>
          <p:nvPr/>
        </p:nvSpPr>
        <p:spPr>
          <a:xfrm>
            <a:off x="10816633" y="1696272"/>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22" name="TextBox 21">
            <a:extLst>
              <a:ext uri="{FF2B5EF4-FFF2-40B4-BE49-F238E27FC236}">
                <a16:creationId xmlns:a16="http://schemas.microsoft.com/office/drawing/2014/main" id="{1058CA56-004F-44FB-9652-414F98F4D49D}"/>
              </a:ext>
            </a:extLst>
          </p:cNvPr>
          <p:cNvSpPr txBox="1"/>
          <p:nvPr/>
        </p:nvSpPr>
        <p:spPr>
          <a:xfrm>
            <a:off x="1394614" y="601697"/>
            <a:ext cx="748923" cy="261610"/>
          </a:xfrm>
          <a:prstGeom prst="rect">
            <a:avLst/>
          </a:prstGeom>
          <a:noFill/>
        </p:spPr>
        <p:txBody>
          <a:bodyPr wrap="none" rtlCol="0">
            <a:spAutoFit/>
          </a:bodyPr>
          <a:lstStyle/>
          <a:p>
            <a:r>
              <a:rPr lang="ko-KR" altLang="en-US" sz="1050" b="1" dirty="0"/>
              <a:t>통화대기</a:t>
            </a:r>
          </a:p>
        </p:txBody>
      </p:sp>
      <p:sp>
        <p:nvSpPr>
          <p:cNvPr id="894" name="TextBox 893">
            <a:extLst>
              <a:ext uri="{FF2B5EF4-FFF2-40B4-BE49-F238E27FC236}">
                <a16:creationId xmlns:a16="http://schemas.microsoft.com/office/drawing/2014/main" id="{F60552BA-3F8A-4936-A56E-3A385F7C3DC3}"/>
              </a:ext>
            </a:extLst>
          </p:cNvPr>
          <p:cNvSpPr txBox="1"/>
          <p:nvPr/>
        </p:nvSpPr>
        <p:spPr>
          <a:xfrm>
            <a:off x="4018581" y="594447"/>
            <a:ext cx="1164101" cy="253916"/>
          </a:xfrm>
          <a:prstGeom prst="rect">
            <a:avLst/>
          </a:prstGeom>
          <a:noFill/>
        </p:spPr>
        <p:txBody>
          <a:bodyPr wrap="none" rtlCol="0">
            <a:spAutoFit/>
          </a:bodyPr>
          <a:lstStyle/>
          <a:p>
            <a:pPr algn="ctr"/>
            <a:r>
              <a:rPr lang="ko-KR" altLang="en-US" sz="1050" b="1" dirty="0"/>
              <a:t>전화번호 </a:t>
            </a:r>
            <a:r>
              <a:rPr lang="ko-KR" altLang="en-US" sz="1050" b="1" dirty="0" err="1"/>
              <a:t>입력중</a:t>
            </a:r>
            <a:endParaRPr lang="ko-KR" altLang="en-US" sz="1050" b="1" dirty="0"/>
          </a:p>
        </p:txBody>
      </p:sp>
      <p:sp>
        <p:nvSpPr>
          <p:cNvPr id="895" name="TextBox 894">
            <a:extLst>
              <a:ext uri="{FF2B5EF4-FFF2-40B4-BE49-F238E27FC236}">
                <a16:creationId xmlns:a16="http://schemas.microsoft.com/office/drawing/2014/main" id="{5E9A89E0-D1F9-4B6F-AEEE-F6CF6BCBB774}"/>
              </a:ext>
            </a:extLst>
          </p:cNvPr>
          <p:cNvSpPr txBox="1"/>
          <p:nvPr/>
        </p:nvSpPr>
        <p:spPr>
          <a:xfrm>
            <a:off x="7144032" y="609811"/>
            <a:ext cx="588624" cy="253916"/>
          </a:xfrm>
          <a:prstGeom prst="rect">
            <a:avLst/>
          </a:prstGeom>
          <a:noFill/>
        </p:spPr>
        <p:txBody>
          <a:bodyPr wrap="none" rtlCol="0">
            <a:spAutoFit/>
          </a:bodyPr>
          <a:lstStyle/>
          <a:p>
            <a:pPr algn="ctr"/>
            <a:r>
              <a:rPr lang="ko-KR" altLang="en-US" sz="1050" b="1" dirty="0" err="1"/>
              <a:t>발신중</a:t>
            </a:r>
            <a:endParaRPr lang="ko-KR" altLang="en-US" sz="1050" b="1" dirty="0"/>
          </a:p>
        </p:txBody>
      </p:sp>
      <p:sp>
        <p:nvSpPr>
          <p:cNvPr id="896" name="TextBox 895">
            <a:extLst>
              <a:ext uri="{FF2B5EF4-FFF2-40B4-BE49-F238E27FC236}">
                <a16:creationId xmlns:a16="http://schemas.microsoft.com/office/drawing/2014/main" id="{932A5505-9207-475B-8A5B-4537330C0320}"/>
              </a:ext>
            </a:extLst>
          </p:cNvPr>
          <p:cNvSpPr txBox="1"/>
          <p:nvPr/>
        </p:nvSpPr>
        <p:spPr>
          <a:xfrm>
            <a:off x="10145273" y="579079"/>
            <a:ext cx="588624" cy="253916"/>
          </a:xfrm>
          <a:prstGeom prst="rect">
            <a:avLst/>
          </a:prstGeom>
          <a:noFill/>
        </p:spPr>
        <p:txBody>
          <a:bodyPr wrap="none" rtlCol="0">
            <a:spAutoFit/>
          </a:bodyPr>
          <a:lstStyle/>
          <a:p>
            <a:pPr algn="ctr"/>
            <a:r>
              <a:rPr lang="ko-KR" altLang="en-US" sz="1050" b="1" dirty="0" err="1"/>
              <a:t>통화중</a:t>
            </a:r>
            <a:endParaRPr lang="ko-KR" altLang="en-US" sz="1050" b="1" dirty="0"/>
          </a:p>
        </p:txBody>
      </p:sp>
      <p:grpSp>
        <p:nvGrpSpPr>
          <p:cNvPr id="897" name="그룹 896">
            <a:extLst>
              <a:ext uri="{FF2B5EF4-FFF2-40B4-BE49-F238E27FC236}">
                <a16:creationId xmlns:a16="http://schemas.microsoft.com/office/drawing/2014/main" id="{0A2A936D-F590-48B4-B27F-BAA8814BB079}"/>
              </a:ext>
            </a:extLst>
          </p:cNvPr>
          <p:cNvGrpSpPr/>
          <p:nvPr/>
        </p:nvGrpSpPr>
        <p:grpSpPr>
          <a:xfrm>
            <a:off x="5585125" y="1963620"/>
            <a:ext cx="348070" cy="352385"/>
            <a:chOff x="10999009" y="1877488"/>
            <a:chExt cx="348070" cy="352385"/>
          </a:xfrm>
        </p:grpSpPr>
        <p:grpSp>
          <p:nvGrpSpPr>
            <p:cNvPr id="898" name="그룹 897">
              <a:extLst>
                <a:ext uri="{FF2B5EF4-FFF2-40B4-BE49-F238E27FC236}">
                  <a16:creationId xmlns:a16="http://schemas.microsoft.com/office/drawing/2014/main" id="{03F5E52B-4D5F-44DF-A735-CA84729C1785}"/>
                </a:ext>
              </a:extLst>
            </p:cNvPr>
            <p:cNvGrpSpPr/>
            <p:nvPr/>
          </p:nvGrpSpPr>
          <p:grpSpPr>
            <a:xfrm>
              <a:off x="10999009" y="1877488"/>
              <a:ext cx="348070" cy="352385"/>
              <a:chOff x="8969982" y="5994010"/>
              <a:chExt cx="281917" cy="285412"/>
            </a:xfrm>
          </p:grpSpPr>
          <p:sp>
            <p:nvSpPr>
              <p:cNvPr id="900" name="Oval">
                <a:extLst>
                  <a:ext uri="{FF2B5EF4-FFF2-40B4-BE49-F238E27FC236}">
                    <a16:creationId xmlns:a16="http://schemas.microsoft.com/office/drawing/2014/main" id="{FA2CB135-69F7-4F04-9AED-E19C4AE93D02}"/>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01" name="Oval">
                <a:extLst>
                  <a:ext uri="{FF2B5EF4-FFF2-40B4-BE49-F238E27FC236}">
                    <a16:creationId xmlns:a16="http://schemas.microsoft.com/office/drawing/2014/main" id="{0031B6B5-404A-48CF-A2D8-E24B6A4B6948}"/>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902" name="그래픽 901" descr="닫기">
                <a:extLst>
                  <a:ext uri="{FF2B5EF4-FFF2-40B4-BE49-F238E27FC236}">
                    <a16:creationId xmlns:a16="http://schemas.microsoft.com/office/drawing/2014/main" id="{28951DB6-18D4-484E-8CAD-A4FC2B7186D9}"/>
                  </a:ext>
                </a:extLst>
              </p:cNvPr>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rot="2700000">
                <a:off x="9185945" y="6143704"/>
                <a:ext cx="37315" cy="36857"/>
              </a:xfrm>
              <a:prstGeom prst="rect">
                <a:avLst/>
              </a:prstGeom>
            </p:spPr>
          </p:pic>
        </p:grpSp>
        <p:pic>
          <p:nvPicPr>
            <p:cNvPr id="899" name="그래픽 898" descr="사용자">
              <a:extLst>
                <a:ext uri="{FF2B5EF4-FFF2-40B4-BE49-F238E27FC236}">
                  <a16:creationId xmlns:a16="http://schemas.microsoft.com/office/drawing/2014/main" id="{0429F186-75E2-4C31-9CEC-296531461C7A}"/>
                </a:ext>
              </a:extLst>
            </p:cNvPr>
            <p:cNvPicPr>
              <a:picLocks noChangeAspect="1"/>
            </p:cNvPicPr>
            <p:nvPr/>
          </p:nvPicPr>
          <p:blipFill>
            <a:blip r:embed="rId27">
              <a:extLst>
                <a:ext uri="{96DAC541-7B7A-43D3-8B79-37D633B846F1}">
                  <asvg:svgBlip xmlns:asvg="http://schemas.microsoft.com/office/drawing/2016/SVG/main" r:embed="rId28"/>
                </a:ext>
              </a:extLst>
            </a:blip>
            <a:srcRect/>
            <a:stretch/>
          </p:blipFill>
          <p:spPr>
            <a:xfrm>
              <a:off x="11052793" y="1908161"/>
              <a:ext cx="241623" cy="241623"/>
            </a:xfrm>
            <a:prstGeom prst="rect">
              <a:avLst/>
            </a:prstGeom>
          </p:spPr>
        </p:pic>
      </p:grpSp>
      <p:sp>
        <p:nvSpPr>
          <p:cNvPr id="25" name="타원 24">
            <a:extLst>
              <a:ext uri="{FF2B5EF4-FFF2-40B4-BE49-F238E27FC236}">
                <a16:creationId xmlns:a16="http://schemas.microsoft.com/office/drawing/2014/main" id="{BFAF7288-443C-4576-B710-669808083A5F}"/>
              </a:ext>
            </a:extLst>
          </p:cNvPr>
          <p:cNvSpPr/>
          <p:nvPr/>
        </p:nvSpPr>
        <p:spPr>
          <a:xfrm>
            <a:off x="5196701" y="1758693"/>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904" name="그룹 903">
            <a:extLst>
              <a:ext uri="{FF2B5EF4-FFF2-40B4-BE49-F238E27FC236}">
                <a16:creationId xmlns:a16="http://schemas.microsoft.com/office/drawing/2014/main" id="{30D78731-B720-468F-BEB4-742A2A62ADFB}"/>
              </a:ext>
            </a:extLst>
          </p:cNvPr>
          <p:cNvGrpSpPr/>
          <p:nvPr/>
        </p:nvGrpSpPr>
        <p:grpSpPr>
          <a:xfrm>
            <a:off x="8128128" y="1916191"/>
            <a:ext cx="348070" cy="352385"/>
            <a:chOff x="10999009" y="1877488"/>
            <a:chExt cx="348070" cy="352385"/>
          </a:xfrm>
        </p:grpSpPr>
        <p:grpSp>
          <p:nvGrpSpPr>
            <p:cNvPr id="905" name="그룹 904">
              <a:extLst>
                <a:ext uri="{FF2B5EF4-FFF2-40B4-BE49-F238E27FC236}">
                  <a16:creationId xmlns:a16="http://schemas.microsoft.com/office/drawing/2014/main" id="{38D5FF40-85E7-42B3-A166-817985973998}"/>
                </a:ext>
              </a:extLst>
            </p:cNvPr>
            <p:cNvGrpSpPr/>
            <p:nvPr/>
          </p:nvGrpSpPr>
          <p:grpSpPr>
            <a:xfrm>
              <a:off x="10999009" y="1877488"/>
              <a:ext cx="348070" cy="352385"/>
              <a:chOff x="8969982" y="5994010"/>
              <a:chExt cx="281917" cy="285412"/>
            </a:xfrm>
          </p:grpSpPr>
          <p:sp>
            <p:nvSpPr>
              <p:cNvPr id="907" name="Oval">
                <a:extLst>
                  <a:ext uri="{FF2B5EF4-FFF2-40B4-BE49-F238E27FC236}">
                    <a16:creationId xmlns:a16="http://schemas.microsoft.com/office/drawing/2014/main" id="{8AC53381-B983-4D3B-B38B-D895AA14F5BD}"/>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08" name="Oval">
                <a:extLst>
                  <a:ext uri="{FF2B5EF4-FFF2-40B4-BE49-F238E27FC236}">
                    <a16:creationId xmlns:a16="http://schemas.microsoft.com/office/drawing/2014/main" id="{8551B915-1358-45B9-A62B-414257DEBB35}"/>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909" name="그래픽 908" descr="닫기">
                <a:extLst>
                  <a:ext uri="{FF2B5EF4-FFF2-40B4-BE49-F238E27FC236}">
                    <a16:creationId xmlns:a16="http://schemas.microsoft.com/office/drawing/2014/main" id="{6813077B-0BC6-423D-A4CC-E5C278096529}"/>
                  </a:ext>
                </a:extLst>
              </p:cNvPr>
              <p:cNvPicPr>
                <a:picLocks noChangeAspect="1"/>
              </p:cNvPicPr>
              <p:nvPr/>
            </p:nvPicPr>
            <p:blipFill>
              <a:blip r:embed="rId25">
                <a:extLst>
                  <a:ext uri="{96DAC541-7B7A-43D3-8B79-37D633B846F1}">
                    <asvg:svgBlip xmlns:asvg="http://schemas.microsoft.com/office/drawing/2016/SVG/main" r:embed="rId26"/>
                  </a:ext>
                </a:extLst>
              </a:blip>
              <a:stretch>
                <a:fillRect/>
              </a:stretch>
            </p:blipFill>
            <p:spPr>
              <a:xfrm rot="2700000">
                <a:off x="9185945" y="6143704"/>
                <a:ext cx="37315" cy="36857"/>
              </a:xfrm>
              <a:prstGeom prst="rect">
                <a:avLst/>
              </a:prstGeom>
            </p:spPr>
          </p:pic>
        </p:grpSp>
        <p:pic>
          <p:nvPicPr>
            <p:cNvPr id="906" name="그래픽 905" descr="사용자">
              <a:extLst>
                <a:ext uri="{FF2B5EF4-FFF2-40B4-BE49-F238E27FC236}">
                  <a16:creationId xmlns:a16="http://schemas.microsoft.com/office/drawing/2014/main" id="{3523BB7D-AD25-434E-B03E-FC4CEE1FC817}"/>
                </a:ext>
              </a:extLst>
            </p:cNvPr>
            <p:cNvPicPr>
              <a:picLocks noChangeAspect="1"/>
            </p:cNvPicPr>
            <p:nvPr/>
          </p:nvPicPr>
          <p:blipFill>
            <a:blip r:embed="rId27">
              <a:extLst>
                <a:ext uri="{96DAC541-7B7A-43D3-8B79-37D633B846F1}">
                  <asvg:svgBlip xmlns:asvg="http://schemas.microsoft.com/office/drawing/2016/SVG/main" r:embed="rId28"/>
                </a:ext>
              </a:extLst>
            </a:blip>
            <a:srcRect/>
            <a:stretch/>
          </p:blipFill>
          <p:spPr>
            <a:xfrm>
              <a:off x="11052793" y="1908161"/>
              <a:ext cx="241623" cy="241623"/>
            </a:xfrm>
            <a:prstGeom prst="rect">
              <a:avLst/>
            </a:prstGeom>
          </p:spPr>
        </p:pic>
      </p:grpSp>
      <p:sp>
        <p:nvSpPr>
          <p:cNvPr id="26" name="직사각형 25">
            <a:extLst>
              <a:ext uri="{FF2B5EF4-FFF2-40B4-BE49-F238E27FC236}">
                <a16:creationId xmlns:a16="http://schemas.microsoft.com/office/drawing/2014/main" id="{9EC596E8-B1F9-451B-80B1-F253CE2CBD7C}"/>
              </a:ext>
            </a:extLst>
          </p:cNvPr>
          <p:cNvSpPr/>
          <p:nvPr/>
        </p:nvSpPr>
        <p:spPr>
          <a:xfrm>
            <a:off x="6205221" y="2741933"/>
            <a:ext cx="2578888" cy="1482265"/>
          </a:xfrm>
          <a:prstGeom prst="rect">
            <a:avLst/>
          </a:prstGeom>
          <a:solidFill>
            <a:srgbClr val="000000">
              <a:alpha val="50196"/>
            </a:srgbClr>
          </a:solidFill>
          <a:ln w="28575">
            <a:solidFill>
              <a:srgbClr val="FF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2800" b="1" dirty="0">
                <a:solidFill>
                  <a:schemeClr val="bg1"/>
                </a:solidFill>
              </a:rPr>
              <a:t>비활성화</a:t>
            </a:r>
          </a:p>
        </p:txBody>
      </p:sp>
    </p:spTree>
    <p:extLst>
      <p:ext uri="{BB962C8B-B14F-4D97-AF65-F5344CB8AC3E}">
        <p14:creationId xmlns:p14="http://schemas.microsoft.com/office/powerpoint/2010/main" val="298399734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en-US" altLang="ko-KR" sz="1000" dirty="0">
                <a:latin typeface="Malgun Gothic"/>
                <a:ea typeface="Malgun Gothic"/>
                <a:cs typeface="Malgun Gothic"/>
                <a:sym typeface="Malgun Gothic"/>
              </a:rPr>
              <a:t>3</a:t>
            </a:r>
            <a:r>
              <a:rPr lang="ko-KR" altLang="en-US" sz="1000" dirty="0" err="1">
                <a:latin typeface="Malgun Gothic"/>
                <a:ea typeface="Malgun Gothic"/>
                <a:cs typeface="Malgun Gothic"/>
                <a:sym typeface="Malgun Gothic"/>
              </a:rPr>
              <a:t>자통화</a:t>
            </a:r>
            <a:r>
              <a:rPr lang="ko-KR" altLang="en-US" sz="1000" dirty="0">
                <a:latin typeface="Malgun Gothic"/>
                <a:ea typeface="Malgun Gothic"/>
                <a:cs typeface="Malgun Gothic"/>
                <a:sym typeface="Malgun Gothic"/>
              </a:rPr>
              <a:t> 변화 흐름 </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idx="12"/>
          </p:nvPr>
        </p:nvSpPr>
        <p:spPr/>
        <p:txBody>
          <a:bodyPr/>
          <a:lstStyle/>
          <a:p>
            <a:fld id="{00000000-1234-1234-1234-123412341234}" type="slidenum">
              <a:rPr lang="en-US" altLang="ko-KR" smtClean="0"/>
              <a:pPr/>
              <a:t>65</a:t>
            </a:fld>
            <a:endParaRPr lang="ko-KR" altLang="en-US"/>
          </a:p>
        </p:txBody>
      </p:sp>
      <p:grpSp>
        <p:nvGrpSpPr>
          <p:cNvPr id="724" name="그룹 723">
            <a:extLst>
              <a:ext uri="{FF2B5EF4-FFF2-40B4-BE49-F238E27FC236}">
                <a16:creationId xmlns:a16="http://schemas.microsoft.com/office/drawing/2014/main" id="{9AE4E993-4C74-44FE-8CF1-49688CF1BD7F}"/>
              </a:ext>
            </a:extLst>
          </p:cNvPr>
          <p:cNvGrpSpPr/>
          <p:nvPr/>
        </p:nvGrpSpPr>
        <p:grpSpPr>
          <a:xfrm rot="8052840">
            <a:off x="945975" y="6127440"/>
            <a:ext cx="504753" cy="505258"/>
            <a:chOff x="997531" y="4181475"/>
            <a:chExt cx="2232654" cy="2234889"/>
          </a:xfrm>
        </p:grpSpPr>
        <p:sp>
          <p:nvSpPr>
            <p:cNvPr id="725" name="0">
              <a:extLst>
                <a:ext uri="{FF2B5EF4-FFF2-40B4-BE49-F238E27FC236}">
                  <a16:creationId xmlns:a16="http://schemas.microsoft.com/office/drawing/2014/main" id="{A1022483-A60C-4CD9-8383-2416572F2502}"/>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726" name="그래픽 725" descr="수신기">
              <a:extLst>
                <a:ext uri="{FF2B5EF4-FFF2-40B4-BE49-F238E27FC236}">
                  <a16:creationId xmlns:a16="http://schemas.microsoft.com/office/drawing/2014/main" id="{A9459AE8-3C81-4C88-AFD1-A3852D8B7362}"/>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29546" y="4614604"/>
              <a:ext cx="1368624" cy="1368629"/>
            </a:xfrm>
            <a:prstGeom prst="rect">
              <a:avLst/>
            </a:prstGeom>
          </p:spPr>
        </p:pic>
      </p:grpSp>
      <p:sp>
        <p:nvSpPr>
          <p:cNvPr id="77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9FDA313-0A1A-4E30-B179-480C4CE06339}"/>
              </a:ext>
            </a:extLst>
          </p:cNvPr>
          <p:cNvSpPr/>
          <p:nvPr>
            <p:custDataLst>
              <p:tags r:id="rId1"/>
            </p:custDataLst>
          </p:nvPr>
        </p:nvSpPr>
        <p:spPr>
          <a:xfrm>
            <a:off x="180928" y="1235273"/>
            <a:ext cx="2784290" cy="2924134"/>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7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678401F3-B4C8-4CC3-94BC-17DF6672D4CF}"/>
              </a:ext>
            </a:extLst>
          </p:cNvPr>
          <p:cNvSpPr/>
          <p:nvPr>
            <p:custDataLst>
              <p:tags r:id="rId2"/>
            </p:custDataLst>
          </p:nvPr>
        </p:nvSpPr>
        <p:spPr>
          <a:xfrm>
            <a:off x="174333" y="826778"/>
            <a:ext cx="2785412" cy="5944964"/>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80" name="0">
            <a:extLst>
              <a:ext uri="{FF2B5EF4-FFF2-40B4-BE49-F238E27FC236}">
                <a16:creationId xmlns:a16="http://schemas.microsoft.com/office/drawing/2014/main" id="{590A277C-FC94-4BF9-8866-A2CE3959DBC4}"/>
              </a:ext>
            </a:extLst>
          </p:cNvPr>
          <p:cNvSpPr/>
          <p:nvPr/>
        </p:nvSpPr>
        <p:spPr>
          <a:xfrm>
            <a:off x="1695765" y="6111807"/>
            <a:ext cx="480776" cy="506950"/>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sp>
        <p:nvSpPr>
          <p:cNvPr id="78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DB5F010A-8DC0-4F4B-A38A-299A38254A48}"/>
              </a:ext>
            </a:extLst>
          </p:cNvPr>
          <p:cNvSpPr/>
          <p:nvPr>
            <p:custDataLst>
              <p:tags r:id="rId3"/>
            </p:custDataLst>
          </p:nvPr>
        </p:nvSpPr>
        <p:spPr>
          <a:xfrm>
            <a:off x="228305" y="6122321"/>
            <a:ext cx="448524" cy="473040"/>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782" name="그룹 781">
            <a:extLst>
              <a:ext uri="{FF2B5EF4-FFF2-40B4-BE49-F238E27FC236}">
                <a16:creationId xmlns:a16="http://schemas.microsoft.com/office/drawing/2014/main" id="{3C76BF16-D9AA-49E8-909E-DC5B1497F763}"/>
              </a:ext>
            </a:extLst>
          </p:cNvPr>
          <p:cNvGrpSpPr/>
          <p:nvPr/>
        </p:nvGrpSpPr>
        <p:grpSpPr>
          <a:xfrm>
            <a:off x="341131" y="6241456"/>
            <a:ext cx="222872" cy="234770"/>
            <a:chOff x="1429740" y="6081449"/>
            <a:chExt cx="229670" cy="229670"/>
          </a:xfrm>
        </p:grpSpPr>
        <p:sp>
          <p:nvSpPr>
            <p:cNvPr id="783" name="Phone">
              <a:extLst>
                <a:ext uri="{FF2B5EF4-FFF2-40B4-BE49-F238E27FC236}">
                  <a16:creationId xmlns:a16="http://schemas.microsoft.com/office/drawing/2014/main" id="{BB80EF21-AC7C-420B-BF06-792B96C2259E}"/>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784" name="그래픽 87" descr="새로 고침">
              <a:extLst>
                <a:ext uri="{FF2B5EF4-FFF2-40B4-BE49-F238E27FC236}">
                  <a16:creationId xmlns:a16="http://schemas.microsoft.com/office/drawing/2014/main" id="{F1AB1212-DF44-42A9-A52E-348126464BC4}"/>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785" name="그룹 784">
            <a:extLst>
              <a:ext uri="{FF2B5EF4-FFF2-40B4-BE49-F238E27FC236}">
                <a16:creationId xmlns:a16="http://schemas.microsoft.com/office/drawing/2014/main" id="{B8EB3E63-C935-4C9F-9707-CA41DBAD09A2}"/>
              </a:ext>
            </a:extLst>
          </p:cNvPr>
          <p:cNvGrpSpPr/>
          <p:nvPr/>
        </p:nvGrpSpPr>
        <p:grpSpPr>
          <a:xfrm>
            <a:off x="2457247" y="6122321"/>
            <a:ext cx="448524" cy="473040"/>
            <a:chOff x="3542415" y="5964902"/>
            <a:chExt cx="462204" cy="462764"/>
          </a:xfrm>
        </p:grpSpPr>
        <p:sp>
          <p:nvSpPr>
            <p:cNvPr id="78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501652A1-79E9-4C6E-8AB6-8478F6B0AB86}"/>
                </a:ext>
              </a:extLst>
            </p:cNvPr>
            <p:cNvSpPr/>
            <p:nvPr>
              <p:custDataLst>
                <p:tags r:id="rId12"/>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787" name="그래픽 786" descr="미래">
              <a:extLst>
                <a:ext uri="{FF2B5EF4-FFF2-40B4-BE49-F238E27FC236}">
                  <a16:creationId xmlns:a16="http://schemas.microsoft.com/office/drawing/2014/main" id="{46473AFF-11C9-4F8F-98CA-427316D86980}"/>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3625184" y="6038177"/>
              <a:ext cx="316958" cy="319445"/>
            </a:xfrm>
            <a:prstGeom prst="rect">
              <a:avLst/>
            </a:prstGeom>
          </p:spPr>
        </p:pic>
      </p:grpSp>
      <p:grpSp>
        <p:nvGrpSpPr>
          <p:cNvPr id="788" name="그룹 787">
            <a:extLst>
              <a:ext uri="{FF2B5EF4-FFF2-40B4-BE49-F238E27FC236}">
                <a16:creationId xmlns:a16="http://schemas.microsoft.com/office/drawing/2014/main" id="{8B5334FB-89A4-4CA1-AD30-B06FED8360E7}"/>
              </a:ext>
            </a:extLst>
          </p:cNvPr>
          <p:cNvGrpSpPr/>
          <p:nvPr/>
        </p:nvGrpSpPr>
        <p:grpSpPr>
          <a:xfrm>
            <a:off x="1078030" y="2792621"/>
            <a:ext cx="1628520" cy="428204"/>
            <a:chOff x="2145202" y="2634714"/>
            <a:chExt cx="1678192" cy="418903"/>
          </a:xfrm>
        </p:grpSpPr>
        <p:sp>
          <p:nvSpPr>
            <p:cNvPr id="789" name="0">
              <a:extLst>
                <a:ext uri="{FF2B5EF4-FFF2-40B4-BE49-F238E27FC236}">
                  <a16:creationId xmlns:a16="http://schemas.microsoft.com/office/drawing/2014/main" id="{E4FF8936-E4FB-4600-8F41-609B347E55E3}"/>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90" name="0">
              <a:extLst>
                <a:ext uri="{FF2B5EF4-FFF2-40B4-BE49-F238E27FC236}">
                  <a16:creationId xmlns:a16="http://schemas.microsoft.com/office/drawing/2014/main" id="{614A8441-8F16-430C-B9D7-74FC6BD2313A}"/>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91" name="0">
              <a:extLst>
                <a:ext uri="{FF2B5EF4-FFF2-40B4-BE49-F238E27FC236}">
                  <a16:creationId xmlns:a16="http://schemas.microsoft.com/office/drawing/2014/main" id="{8AF9E069-B661-4E64-B02F-36BFD037C36F}"/>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792" name="그룹 791">
            <a:extLst>
              <a:ext uri="{FF2B5EF4-FFF2-40B4-BE49-F238E27FC236}">
                <a16:creationId xmlns:a16="http://schemas.microsoft.com/office/drawing/2014/main" id="{A0A37A00-91C9-4D22-94D3-8809D66DC730}"/>
              </a:ext>
            </a:extLst>
          </p:cNvPr>
          <p:cNvGrpSpPr/>
          <p:nvPr/>
        </p:nvGrpSpPr>
        <p:grpSpPr>
          <a:xfrm>
            <a:off x="986103" y="3222148"/>
            <a:ext cx="1108902" cy="228860"/>
            <a:chOff x="2061200" y="3062076"/>
            <a:chExt cx="1142724" cy="223889"/>
          </a:xfrm>
        </p:grpSpPr>
        <p:sp>
          <p:nvSpPr>
            <p:cNvPr id="793" name="직사각형 792">
              <a:extLst>
                <a:ext uri="{FF2B5EF4-FFF2-40B4-BE49-F238E27FC236}">
                  <a16:creationId xmlns:a16="http://schemas.microsoft.com/office/drawing/2014/main" id="{4207F40D-5A19-4FED-9CA5-251E7FCBCCD9}"/>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794" name="직사각형 793">
              <a:extLst>
                <a:ext uri="{FF2B5EF4-FFF2-40B4-BE49-F238E27FC236}">
                  <a16:creationId xmlns:a16="http://schemas.microsoft.com/office/drawing/2014/main" id="{2E073377-3D9B-46AF-B8DF-2DBA792027C6}"/>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795" name="그룹 794">
            <a:extLst>
              <a:ext uri="{FF2B5EF4-FFF2-40B4-BE49-F238E27FC236}">
                <a16:creationId xmlns:a16="http://schemas.microsoft.com/office/drawing/2014/main" id="{BCC4BC3B-864F-458B-AD82-9C38112BA992}"/>
              </a:ext>
            </a:extLst>
          </p:cNvPr>
          <p:cNvGrpSpPr/>
          <p:nvPr/>
        </p:nvGrpSpPr>
        <p:grpSpPr>
          <a:xfrm>
            <a:off x="337985" y="2800789"/>
            <a:ext cx="577422" cy="636200"/>
            <a:chOff x="1421186" y="2645142"/>
            <a:chExt cx="595035" cy="622379"/>
          </a:xfrm>
        </p:grpSpPr>
        <p:sp>
          <p:nvSpPr>
            <p:cNvPr id="796" name="0">
              <a:extLst>
                <a:ext uri="{FF2B5EF4-FFF2-40B4-BE49-F238E27FC236}">
                  <a16:creationId xmlns:a16="http://schemas.microsoft.com/office/drawing/2014/main" id="{70F80AB9-B31A-4C20-BD8B-538B873AF70A}"/>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797" name="직사각형 796">
              <a:extLst>
                <a:ext uri="{FF2B5EF4-FFF2-40B4-BE49-F238E27FC236}">
                  <a16:creationId xmlns:a16="http://schemas.microsoft.com/office/drawing/2014/main" id="{26E601EA-A6FE-4752-90D3-EB4CAD456F8A}"/>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798" name="직사각형 797">
            <a:extLst>
              <a:ext uri="{FF2B5EF4-FFF2-40B4-BE49-F238E27FC236}">
                <a16:creationId xmlns:a16="http://schemas.microsoft.com/office/drawing/2014/main" id="{F64A57F6-68B9-4F56-A431-6730C422F891}"/>
              </a:ext>
            </a:extLst>
          </p:cNvPr>
          <p:cNvSpPr/>
          <p:nvPr/>
        </p:nvSpPr>
        <p:spPr>
          <a:xfrm>
            <a:off x="2226469" y="3214634"/>
            <a:ext cx="577423"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799" name="그룹 798">
            <a:extLst>
              <a:ext uri="{FF2B5EF4-FFF2-40B4-BE49-F238E27FC236}">
                <a16:creationId xmlns:a16="http://schemas.microsoft.com/office/drawing/2014/main" id="{2A19570B-D655-4C56-8936-A12CFE5A7AF5}"/>
              </a:ext>
            </a:extLst>
          </p:cNvPr>
          <p:cNvGrpSpPr/>
          <p:nvPr/>
        </p:nvGrpSpPr>
        <p:grpSpPr>
          <a:xfrm>
            <a:off x="224937" y="984884"/>
            <a:ext cx="1172902" cy="184674"/>
            <a:chOff x="1299057" y="824332"/>
            <a:chExt cx="1208677" cy="180663"/>
          </a:xfrm>
        </p:grpSpPr>
        <p:sp>
          <p:nvSpPr>
            <p:cNvPr id="800" name="Series Label">
              <a:extLst>
                <a:ext uri="{FF2B5EF4-FFF2-40B4-BE49-F238E27FC236}">
                  <a16:creationId xmlns:a16="http://schemas.microsoft.com/office/drawing/2014/main" id="{3D7F1BB5-BE66-46C4-B978-9136942049DE}"/>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801" name="Series Color">
              <a:extLst>
                <a:ext uri="{FF2B5EF4-FFF2-40B4-BE49-F238E27FC236}">
                  <a16:creationId xmlns:a16="http://schemas.microsoft.com/office/drawing/2014/main" id="{F9501161-4C81-4EFC-ADAE-9CC3194458B3}"/>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802" name="Series Label">
              <a:extLst>
                <a:ext uri="{FF2B5EF4-FFF2-40B4-BE49-F238E27FC236}">
                  <a16:creationId xmlns:a16="http://schemas.microsoft.com/office/drawing/2014/main" id="{571F144F-A2D3-48A9-B557-D6BD685D908A}"/>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803" name="Series Color">
              <a:extLst>
                <a:ext uri="{FF2B5EF4-FFF2-40B4-BE49-F238E27FC236}">
                  <a16:creationId xmlns:a16="http://schemas.microsoft.com/office/drawing/2014/main" id="{88984A98-E97E-48BF-80E4-C976D2D3F881}"/>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805" name="사각형: 둥근 모서리 804">
            <a:extLst>
              <a:ext uri="{FF2B5EF4-FFF2-40B4-BE49-F238E27FC236}">
                <a16:creationId xmlns:a16="http://schemas.microsoft.com/office/drawing/2014/main" id="{E9FF791D-41E9-4D55-A9B8-D441F0AFA31D}"/>
              </a:ext>
            </a:extLst>
          </p:cNvPr>
          <p:cNvSpPr/>
          <p:nvPr/>
        </p:nvSpPr>
        <p:spPr>
          <a:xfrm>
            <a:off x="2169549" y="987781"/>
            <a:ext cx="763756" cy="17589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a:solidFill>
                  <a:schemeClr val="tx1"/>
                </a:solidFill>
              </a:rPr>
              <a:t>착신전환</a:t>
            </a:r>
            <a:endParaRPr lang="ko-KR" altLang="en-US" sz="900" dirty="0">
              <a:solidFill>
                <a:schemeClr val="tx1"/>
              </a:solidFill>
            </a:endParaRPr>
          </a:p>
        </p:txBody>
      </p:sp>
      <p:pic>
        <p:nvPicPr>
          <p:cNvPr id="806" name="그래픽 805" descr="모임">
            <a:extLst>
              <a:ext uri="{FF2B5EF4-FFF2-40B4-BE49-F238E27FC236}">
                <a16:creationId xmlns:a16="http://schemas.microsoft.com/office/drawing/2014/main" id="{A04CB43B-A7BE-4DAC-AB56-E558D0EE689A}"/>
              </a:ext>
            </a:extLst>
          </p:cNvPr>
          <p:cNvPicPr>
            <a:picLocks noChangeAspect="1"/>
          </p:cNvPicPr>
          <p:nvPr/>
        </p:nvPicPr>
        <p:blipFill>
          <a:blip r:embed="rId19">
            <a:extLst>
              <a:ext uri="{96DAC541-7B7A-43D3-8B79-37D633B846F1}">
                <asvg:svgBlip xmlns:asvg="http://schemas.microsoft.com/office/drawing/2016/SVG/main" r:embed="rId20"/>
              </a:ext>
            </a:extLst>
          </a:blip>
          <a:srcRect/>
          <a:stretch/>
        </p:blipFill>
        <p:spPr>
          <a:xfrm>
            <a:off x="1758473" y="6168611"/>
            <a:ext cx="379404" cy="379404"/>
          </a:xfrm>
          <a:prstGeom prst="rect">
            <a:avLst/>
          </a:prstGeom>
        </p:spPr>
      </p:pic>
      <p:graphicFrame>
        <p:nvGraphicFramePr>
          <p:cNvPr id="807" name="표 518">
            <a:extLst>
              <a:ext uri="{FF2B5EF4-FFF2-40B4-BE49-F238E27FC236}">
                <a16:creationId xmlns:a16="http://schemas.microsoft.com/office/drawing/2014/main" id="{2CC57E9F-B509-414D-A2A7-7E64A8FC04CF}"/>
              </a:ext>
            </a:extLst>
          </p:cNvPr>
          <p:cNvGraphicFramePr>
            <a:graphicFrameLocks noGrp="1"/>
          </p:cNvGraphicFramePr>
          <p:nvPr>
            <p:extLst>
              <p:ext uri="{D42A27DB-BD31-4B8C-83A1-F6EECF244321}">
                <p14:modId xmlns:p14="http://schemas.microsoft.com/office/powerpoint/2010/main" val="11509890"/>
              </p:ext>
            </p:extLst>
          </p:nvPr>
        </p:nvGraphicFramePr>
        <p:xfrm>
          <a:off x="215537" y="4265125"/>
          <a:ext cx="2701878" cy="1696692"/>
        </p:xfrm>
        <a:graphic>
          <a:graphicData uri="http://schemas.openxmlformats.org/drawingml/2006/table">
            <a:tbl>
              <a:tblPr firstRow="1" bandRow="1">
                <a:tableStyleId>{643F08CA-D0FD-4435-B35A-E26B1FE16940}</a:tableStyleId>
              </a:tblPr>
              <a:tblGrid>
                <a:gridCol w="900626">
                  <a:extLst>
                    <a:ext uri="{9D8B030D-6E8A-4147-A177-3AD203B41FA5}">
                      <a16:colId xmlns:a16="http://schemas.microsoft.com/office/drawing/2014/main" val="2216821576"/>
                    </a:ext>
                  </a:extLst>
                </a:gridCol>
                <a:gridCol w="900626">
                  <a:extLst>
                    <a:ext uri="{9D8B030D-6E8A-4147-A177-3AD203B41FA5}">
                      <a16:colId xmlns:a16="http://schemas.microsoft.com/office/drawing/2014/main" val="1210452728"/>
                    </a:ext>
                  </a:extLst>
                </a:gridCol>
                <a:gridCol w="900626">
                  <a:extLst>
                    <a:ext uri="{9D8B030D-6E8A-4147-A177-3AD203B41FA5}">
                      <a16:colId xmlns:a16="http://schemas.microsoft.com/office/drawing/2014/main" val="3544951285"/>
                    </a:ext>
                  </a:extLst>
                </a:gridCol>
              </a:tblGrid>
              <a:tr h="424173">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24173">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24173">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24173">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808" name="그룹 807">
            <a:extLst>
              <a:ext uri="{FF2B5EF4-FFF2-40B4-BE49-F238E27FC236}">
                <a16:creationId xmlns:a16="http://schemas.microsoft.com/office/drawing/2014/main" id="{0F2333B4-097F-4148-8722-18D21B8DCDDB}"/>
              </a:ext>
            </a:extLst>
          </p:cNvPr>
          <p:cNvGrpSpPr/>
          <p:nvPr/>
        </p:nvGrpSpPr>
        <p:grpSpPr>
          <a:xfrm>
            <a:off x="1096586" y="3539986"/>
            <a:ext cx="1628520" cy="428204"/>
            <a:chOff x="2163758" y="3382079"/>
            <a:chExt cx="1678192" cy="418903"/>
          </a:xfrm>
        </p:grpSpPr>
        <p:sp>
          <p:nvSpPr>
            <p:cNvPr id="809" name="0">
              <a:extLst>
                <a:ext uri="{FF2B5EF4-FFF2-40B4-BE49-F238E27FC236}">
                  <a16:creationId xmlns:a16="http://schemas.microsoft.com/office/drawing/2014/main" id="{FFD4A4C6-C7FB-47E0-AB03-BEF4996E9F71}"/>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10" name="0">
              <a:extLst>
                <a:ext uri="{FF2B5EF4-FFF2-40B4-BE49-F238E27FC236}">
                  <a16:creationId xmlns:a16="http://schemas.microsoft.com/office/drawing/2014/main" id="{78657226-8598-4A7E-87E0-A87B8C1C1A5D}"/>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11" name="0">
              <a:extLst>
                <a:ext uri="{FF2B5EF4-FFF2-40B4-BE49-F238E27FC236}">
                  <a16:creationId xmlns:a16="http://schemas.microsoft.com/office/drawing/2014/main" id="{425C2811-9A11-4515-A67B-0FDB24F3EF81}"/>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812" name="그룹 811">
            <a:extLst>
              <a:ext uri="{FF2B5EF4-FFF2-40B4-BE49-F238E27FC236}">
                <a16:creationId xmlns:a16="http://schemas.microsoft.com/office/drawing/2014/main" id="{A33F8EEC-A491-4C6C-B54C-BA1F503DF417}"/>
              </a:ext>
            </a:extLst>
          </p:cNvPr>
          <p:cNvGrpSpPr/>
          <p:nvPr/>
        </p:nvGrpSpPr>
        <p:grpSpPr>
          <a:xfrm>
            <a:off x="1105615" y="3969597"/>
            <a:ext cx="1001568" cy="220996"/>
            <a:chOff x="2182348" y="3809441"/>
            <a:chExt cx="1032117" cy="216194"/>
          </a:xfrm>
        </p:grpSpPr>
        <p:sp>
          <p:nvSpPr>
            <p:cNvPr id="813" name="직사각형 812">
              <a:extLst>
                <a:ext uri="{FF2B5EF4-FFF2-40B4-BE49-F238E27FC236}">
                  <a16:creationId xmlns:a16="http://schemas.microsoft.com/office/drawing/2014/main" id="{CDF0E644-F2C1-4D93-A733-C065A2786451}"/>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814" name="직사각형 813">
              <a:extLst>
                <a:ext uri="{FF2B5EF4-FFF2-40B4-BE49-F238E27FC236}">
                  <a16:creationId xmlns:a16="http://schemas.microsoft.com/office/drawing/2014/main" id="{90FD3776-FA11-4EB2-A126-4C53FFB55BF9}"/>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815" name="그룹 814">
            <a:extLst>
              <a:ext uri="{FF2B5EF4-FFF2-40B4-BE49-F238E27FC236}">
                <a16:creationId xmlns:a16="http://schemas.microsoft.com/office/drawing/2014/main" id="{1EA44CEC-6258-4BCC-8328-2496096F1712}"/>
              </a:ext>
            </a:extLst>
          </p:cNvPr>
          <p:cNvGrpSpPr/>
          <p:nvPr/>
        </p:nvGrpSpPr>
        <p:grpSpPr>
          <a:xfrm>
            <a:off x="445323" y="3548154"/>
            <a:ext cx="396004" cy="636200"/>
            <a:chOff x="1531292" y="3392507"/>
            <a:chExt cx="408082" cy="622379"/>
          </a:xfrm>
        </p:grpSpPr>
        <p:sp>
          <p:nvSpPr>
            <p:cNvPr id="816" name="0">
              <a:extLst>
                <a:ext uri="{FF2B5EF4-FFF2-40B4-BE49-F238E27FC236}">
                  <a16:creationId xmlns:a16="http://schemas.microsoft.com/office/drawing/2014/main" id="{E0F67CE3-C199-41E0-8865-122FD3372DCA}"/>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17" name="직사각형 816">
              <a:extLst>
                <a:ext uri="{FF2B5EF4-FFF2-40B4-BE49-F238E27FC236}">
                  <a16:creationId xmlns:a16="http://schemas.microsoft.com/office/drawing/2014/main" id="{8509832C-9B54-4ABF-8AF3-26C3BD3C103E}"/>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818" name="직사각형 817">
            <a:extLst>
              <a:ext uri="{FF2B5EF4-FFF2-40B4-BE49-F238E27FC236}">
                <a16:creationId xmlns:a16="http://schemas.microsoft.com/office/drawing/2014/main" id="{D2793426-D5CB-4891-8601-36BDE0C2A576}"/>
              </a:ext>
            </a:extLst>
          </p:cNvPr>
          <p:cNvSpPr/>
          <p:nvPr/>
        </p:nvSpPr>
        <p:spPr>
          <a:xfrm>
            <a:off x="2205681" y="3961999"/>
            <a:ext cx="637768"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11" name="직사각형 10">
            <a:extLst>
              <a:ext uri="{FF2B5EF4-FFF2-40B4-BE49-F238E27FC236}">
                <a16:creationId xmlns:a16="http://schemas.microsoft.com/office/drawing/2014/main" id="{52179EC8-7D30-4548-9139-12553524CA11}"/>
              </a:ext>
            </a:extLst>
          </p:cNvPr>
          <p:cNvSpPr/>
          <p:nvPr/>
        </p:nvSpPr>
        <p:spPr>
          <a:xfrm>
            <a:off x="215537" y="1802056"/>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2" name="직사각형 11">
            <a:extLst>
              <a:ext uri="{FF2B5EF4-FFF2-40B4-BE49-F238E27FC236}">
                <a16:creationId xmlns:a16="http://schemas.microsoft.com/office/drawing/2014/main" id="{EC6ACCCB-9E7B-4264-BE22-902942B49726}"/>
              </a:ext>
            </a:extLst>
          </p:cNvPr>
          <p:cNvSpPr/>
          <p:nvPr/>
        </p:nvSpPr>
        <p:spPr>
          <a:xfrm>
            <a:off x="289798" y="1343688"/>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endParaRPr kumimoji="1" lang="en-US" altLang="ko-KR" sz="900" b="1" kern="1200" dirty="0">
              <a:solidFill>
                <a:schemeClr val="tx1"/>
              </a:solidFill>
              <a:latin typeface="맑은 고딕"/>
              <a:ea typeface="맑은 고딕" panose="020B0503020000020004" pitchFamily="50" charset="-127"/>
            </a:endParaRPr>
          </a:p>
        </p:txBody>
      </p:sp>
      <p:sp>
        <p:nvSpPr>
          <p:cNvPr id="82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F2D533F-9E8D-4DFC-9D9F-6D5BD837DBE8}"/>
              </a:ext>
            </a:extLst>
          </p:cNvPr>
          <p:cNvSpPr/>
          <p:nvPr>
            <p:custDataLst>
              <p:tags r:id="rId4"/>
            </p:custDataLst>
          </p:nvPr>
        </p:nvSpPr>
        <p:spPr>
          <a:xfrm>
            <a:off x="3078337" y="1235273"/>
            <a:ext cx="2784290" cy="2924134"/>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83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F39A51FA-061F-4CBD-90D8-88E2839BF4A3}"/>
              </a:ext>
            </a:extLst>
          </p:cNvPr>
          <p:cNvSpPr/>
          <p:nvPr>
            <p:custDataLst>
              <p:tags r:id="rId5"/>
            </p:custDataLst>
          </p:nvPr>
        </p:nvSpPr>
        <p:spPr>
          <a:xfrm>
            <a:off x="3071742" y="826778"/>
            <a:ext cx="2785412" cy="5944964"/>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831" name="0">
            <a:extLst>
              <a:ext uri="{FF2B5EF4-FFF2-40B4-BE49-F238E27FC236}">
                <a16:creationId xmlns:a16="http://schemas.microsoft.com/office/drawing/2014/main" id="{BD0CBC54-E449-426A-9415-B970A6F93B8F}"/>
              </a:ext>
            </a:extLst>
          </p:cNvPr>
          <p:cNvSpPr/>
          <p:nvPr/>
        </p:nvSpPr>
        <p:spPr>
          <a:xfrm>
            <a:off x="4593174" y="6111807"/>
            <a:ext cx="480776" cy="506950"/>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sp>
        <p:nvSpPr>
          <p:cNvPr id="83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6080B10-63DF-4F0B-834F-1A848F49C59B}"/>
              </a:ext>
            </a:extLst>
          </p:cNvPr>
          <p:cNvSpPr/>
          <p:nvPr>
            <p:custDataLst>
              <p:tags r:id="rId6"/>
            </p:custDataLst>
          </p:nvPr>
        </p:nvSpPr>
        <p:spPr>
          <a:xfrm>
            <a:off x="3125714" y="6122321"/>
            <a:ext cx="448524" cy="473040"/>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833" name="그룹 832">
            <a:extLst>
              <a:ext uri="{FF2B5EF4-FFF2-40B4-BE49-F238E27FC236}">
                <a16:creationId xmlns:a16="http://schemas.microsoft.com/office/drawing/2014/main" id="{8D4DD4CD-70A3-4BE8-B4B0-EE100D5D6343}"/>
              </a:ext>
            </a:extLst>
          </p:cNvPr>
          <p:cNvGrpSpPr/>
          <p:nvPr/>
        </p:nvGrpSpPr>
        <p:grpSpPr>
          <a:xfrm>
            <a:off x="3238540" y="6241456"/>
            <a:ext cx="222872" cy="234770"/>
            <a:chOff x="1429740" y="6081449"/>
            <a:chExt cx="229670" cy="229670"/>
          </a:xfrm>
        </p:grpSpPr>
        <p:sp>
          <p:nvSpPr>
            <p:cNvPr id="834" name="Phone">
              <a:extLst>
                <a:ext uri="{FF2B5EF4-FFF2-40B4-BE49-F238E27FC236}">
                  <a16:creationId xmlns:a16="http://schemas.microsoft.com/office/drawing/2014/main" id="{60843AAE-CE14-4800-9BCF-4663A1D9087F}"/>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835" name="그래픽 87" descr="새로 고침">
              <a:extLst>
                <a:ext uri="{FF2B5EF4-FFF2-40B4-BE49-F238E27FC236}">
                  <a16:creationId xmlns:a16="http://schemas.microsoft.com/office/drawing/2014/main" id="{E3AA9B8D-113E-4E1B-8E01-F3D359718A1F}"/>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836" name="그룹 835">
            <a:extLst>
              <a:ext uri="{FF2B5EF4-FFF2-40B4-BE49-F238E27FC236}">
                <a16:creationId xmlns:a16="http://schemas.microsoft.com/office/drawing/2014/main" id="{01C974F8-08DF-4684-AFAA-A78FF6B9FE88}"/>
              </a:ext>
            </a:extLst>
          </p:cNvPr>
          <p:cNvGrpSpPr/>
          <p:nvPr/>
        </p:nvGrpSpPr>
        <p:grpSpPr>
          <a:xfrm>
            <a:off x="5354656" y="6122321"/>
            <a:ext cx="448524" cy="473040"/>
            <a:chOff x="3542415" y="5964902"/>
            <a:chExt cx="462204" cy="462764"/>
          </a:xfrm>
        </p:grpSpPr>
        <p:sp>
          <p:nvSpPr>
            <p:cNvPr id="83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B3C59F9-86FE-409E-A807-851B6554B7AD}"/>
                </a:ext>
              </a:extLst>
            </p:cNvPr>
            <p:cNvSpPr/>
            <p:nvPr>
              <p:custDataLst>
                <p:tags r:id="rId11"/>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838" name="그래픽 837" descr="미래">
              <a:extLst>
                <a:ext uri="{FF2B5EF4-FFF2-40B4-BE49-F238E27FC236}">
                  <a16:creationId xmlns:a16="http://schemas.microsoft.com/office/drawing/2014/main" id="{6E6652F9-B197-45BB-B257-BCF182CC7AB0}"/>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3625184" y="6038177"/>
              <a:ext cx="316958" cy="319445"/>
            </a:xfrm>
            <a:prstGeom prst="rect">
              <a:avLst/>
            </a:prstGeom>
          </p:spPr>
        </p:pic>
      </p:grpSp>
      <p:grpSp>
        <p:nvGrpSpPr>
          <p:cNvPr id="839" name="그룹 838">
            <a:extLst>
              <a:ext uri="{FF2B5EF4-FFF2-40B4-BE49-F238E27FC236}">
                <a16:creationId xmlns:a16="http://schemas.microsoft.com/office/drawing/2014/main" id="{9D4BA565-AE32-4AD5-8F9C-46ABE844B3DE}"/>
              </a:ext>
            </a:extLst>
          </p:cNvPr>
          <p:cNvGrpSpPr/>
          <p:nvPr/>
        </p:nvGrpSpPr>
        <p:grpSpPr>
          <a:xfrm>
            <a:off x="3975439" y="2792621"/>
            <a:ext cx="1628520" cy="428204"/>
            <a:chOff x="2145202" y="2634714"/>
            <a:chExt cx="1678192" cy="418903"/>
          </a:xfrm>
        </p:grpSpPr>
        <p:sp>
          <p:nvSpPr>
            <p:cNvPr id="840" name="0">
              <a:extLst>
                <a:ext uri="{FF2B5EF4-FFF2-40B4-BE49-F238E27FC236}">
                  <a16:creationId xmlns:a16="http://schemas.microsoft.com/office/drawing/2014/main" id="{73B2832B-EE78-48F6-8972-35C070B0FADB}"/>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41" name="0">
              <a:extLst>
                <a:ext uri="{FF2B5EF4-FFF2-40B4-BE49-F238E27FC236}">
                  <a16:creationId xmlns:a16="http://schemas.microsoft.com/office/drawing/2014/main" id="{3A217679-3BD4-41B3-9C58-EAE48943FD43}"/>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42" name="0">
              <a:extLst>
                <a:ext uri="{FF2B5EF4-FFF2-40B4-BE49-F238E27FC236}">
                  <a16:creationId xmlns:a16="http://schemas.microsoft.com/office/drawing/2014/main" id="{60222B60-53CD-4609-8B0B-6FEDCA5E4348}"/>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843" name="그룹 842">
            <a:extLst>
              <a:ext uri="{FF2B5EF4-FFF2-40B4-BE49-F238E27FC236}">
                <a16:creationId xmlns:a16="http://schemas.microsoft.com/office/drawing/2014/main" id="{E3747AC2-9B99-4F55-9C44-4D2FA9CB4D70}"/>
              </a:ext>
            </a:extLst>
          </p:cNvPr>
          <p:cNvGrpSpPr/>
          <p:nvPr/>
        </p:nvGrpSpPr>
        <p:grpSpPr>
          <a:xfrm>
            <a:off x="3883512" y="3222148"/>
            <a:ext cx="1108902" cy="228860"/>
            <a:chOff x="2061200" y="3062076"/>
            <a:chExt cx="1142724" cy="223889"/>
          </a:xfrm>
        </p:grpSpPr>
        <p:sp>
          <p:nvSpPr>
            <p:cNvPr id="844" name="직사각형 843">
              <a:extLst>
                <a:ext uri="{FF2B5EF4-FFF2-40B4-BE49-F238E27FC236}">
                  <a16:creationId xmlns:a16="http://schemas.microsoft.com/office/drawing/2014/main" id="{28D2D70A-11A4-46B1-ACD1-B0E38780D573}"/>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845" name="직사각형 844">
              <a:extLst>
                <a:ext uri="{FF2B5EF4-FFF2-40B4-BE49-F238E27FC236}">
                  <a16:creationId xmlns:a16="http://schemas.microsoft.com/office/drawing/2014/main" id="{B64A7BD8-EE13-4146-AA87-EABFE9B239D5}"/>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846" name="그룹 845">
            <a:extLst>
              <a:ext uri="{FF2B5EF4-FFF2-40B4-BE49-F238E27FC236}">
                <a16:creationId xmlns:a16="http://schemas.microsoft.com/office/drawing/2014/main" id="{43CF2AD9-079E-4F15-8D86-36B9421E363D}"/>
              </a:ext>
            </a:extLst>
          </p:cNvPr>
          <p:cNvGrpSpPr/>
          <p:nvPr/>
        </p:nvGrpSpPr>
        <p:grpSpPr>
          <a:xfrm>
            <a:off x="3235394" y="2800789"/>
            <a:ext cx="577422" cy="636200"/>
            <a:chOff x="1421186" y="2645142"/>
            <a:chExt cx="595035" cy="622379"/>
          </a:xfrm>
        </p:grpSpPr>
        <p:sp>
          <p:nvSpPr>
            <p:cNvPr id="847" name="0">
              <a:extLst>
                <a:ext uri="{FF2B5EF4-FFF2-40B4-BE49-F238E27FC236}">
                  <a16:creationId xmlns:a16="http://schemas.microsoft.com/office/drawing/2014/main" id="{D7A50A2D-6B0C-4712-BBF3-60819BE1B1DF}"/>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48" name="직사각형 847">
              <a:extLst>
                <a:ext uri="{FF2B5EF4-FFF2-40B4-BE49-F238E27FC236}">
                  <a16:creationId xmlns:a16="http://schemas.microsoft.com/office/drawing/2014/main" id="{CB99BD9D-BB51-40DB-81EF-04771190B5A0}"/>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849" name="직사각형 848">
            <a:extLst>
              <a:ext uri="{FF2B5EF4-FFF2-40B4-BE49-F238E27FC236}">
                <a16:creationId xmlns:a16="http://schemas.microsoft.com/office/drawing/2014/main" id="{243CB46E-826B-41E0-B852-724A680E2B61}"/>
              </a:ext>
            </a:extLst>
          </p:cNvPr>
          <p:cNvSpPr/>
          <p:nvPr/>
        </p:nvSpPr>
        <p:spPr>
          <a:xfrm>
            <a:off x="5123878" y="3214634"/>
            <a:ext cx="577423"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850" name="그룹 849">
            <a:extLst>
              <a:ext uri="{FF2B5EF4-FFF2-40B4-BE49-F238E27FC236}">
                <a16:creationId xmlns:a16="http://schemas.microsoft.com/office/drawing/2014/main" id="{C288F7AA-67CA-4FEE-959F-985C5C1DD2C1}"/>
              </a:ext>
            </a:extLst>
          </p:cNvPr>
          <p:cNvGrpSpPr/>
          <p:nvPr/>
        </p:nvGrpSpPr>
        <p:grpSpPr>
          <a:xfrm>
            <a:off x="3122346" y="984884"/>
            <a:ext cx="1172902" cy="184674"/>
            <a:chOff x="1299057" y="824332"/>
            <a:chExt cx="1208677" cy="180663"/>
          </a:xfrm>
        </p:grpSpPr>
        <p:sp>
          <p:nvSpPr>
            <p:cNvPr id="851" name="Series Label">
              <a:extLst>
                <a:ext uri="{FF2B5EF4-FFF2-40B4-BE49-F238E27FC236}">
                  <a16:creationId xmlns:a16="http://schemas.microsoft.com/office/drawing/2014/main" id="{428946DC-07A5-4CF0-AB84-22D6CE2A01AC}"/>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852" name="Series Color">
              <a:extLst>
                <a:ext uri="{FF2B5EF4-FFF2-40B4-BE49-F238E27FC236}">
                  <a16:creationId xmlns:a16="http://schemas.microsoft.com/office/drawing/2014/main" id="{0E9F09B4-31F1-480C-9F93-6A2124F3FC43}"/>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853" name="Series Label">
              <a:extLst>
                <a:ext uri="{FF2B5EF4-FFF2-40B4-BE49-F238E27FC236}">
                  <a16:creationId xmlns:a16="http://schemas.microsoft.com/office/drawing/2014/main" id="{99CB2606-3E0B-4AE2-9F24-D70F3DA90CFB}"/>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854" name="Series Color">
              <a:extLst>
                <a:ext uri="{FF2B5EF4-FFF2-40B4-BE49-F238E27FC236}">
                  <a16:creationId xmlns:a16="http://schemas.microsoft.com/office/drawing/2014/main" id="{C9BAAC70-E409-472F-B5D8-2D66E037904A}"/>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855" name="사각형: 둥근 모서리 854">
            <a:extLst>
              <a:ext uri="{FF2B5EF4-FFF2-40B4-BE49-F238E27FC236}">
                <a16:creationId xmlns:a16="http://schemas.microsoft.com/office/drawing/2014/main" id="{CB576D34-62DE-4A40-8AEC-3FB3B7504700}"/>
              </a:ext>
            </a:extLst>
          </p:cNvPr>
          <p:cNvSpPr/>
          <p:nvPr/>
        </p:nvSpPr>
        <p:spPr>
          <a:xfrm>
            <a:off x="5066958" y="987781"/>
            <a:ext cx="763756" cy="17589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a:solidFill>
                  <a:schemeClr val="tx1"/>
                </a:solidFill>
              </a:rPr>
              <a:t>착신전환</a:t>
            </a:r>
            <a:endParaRPr lang="ko-KR" altLang="en-US" sz="900" dirty="0">
              <a:solidFill>
                <a:schemeClr val="tx1"/>
              </a:solidFill>
            </a:endParaRPr>
          </a:p>
        </p:txBody>
      </p:sp>
      <p:pic>
        <p:nvPicPr>
          <p:cNvPr id="856" name="그래픽 855" descr="모임">
            <a:extLst>
              <a:ext uri="{FF2B5EF4-FFF2-40B4-BE49-F238E27FC236}">
                <a16:creationId xmlns:a16="http://schemas.microsoft.com/office/drawing/2014/main" id="{2301220D-7FFD-43D1-BC28-7DDCE9F14B20}"/>
              </a:ext>
            </a:extLst>
          </p:cNvPr>
          <p:cNvPicPr>
            <a:picLocks noChangeAspect="1"/>
          </p:cNvPicPr>
          <p:nvPr/>
        </p:nvPicPr>
        <p:blipFill>
          <a:blip r:embed="rId19">
            <a:extLst>
              <a:ext uri="{96DAC541-7B7A-43D3-8B79-37D633B846F1}">
                <asvg:svgBlip xmlns:asvg="http://schemas.microsoft.com/office/drawing/2016/SVG/main" r:embed="rId20"/>
              </a:ext>
            </a:extLst>
          </a:blip>
          <a:srcRect/>
          <a:stretch/>
        </p:blipFill>
        <p:spPr>
          <a:xfrm>
            <a:off x="4655882" y="6168611"/>
            <a:ext cx="379404" cy="379404"/>
          </a:xfrm>
          <a:prstGeom prst="rect">
            <a:avLst/>
          </a:prstGeom>
        </p:spPr>
      </p:pic>
      <p:graphicFrame>
        <p:nvGraphicFramePr>
          <p:cNvPr id="857" name="표 518">
            <a:extLst>
              <a:ext uri="{FF2B5EF4-FFF2-40B4-BE49-F238E27FC236}">
                <a16:creationId xmlns:a16="http://schemas.microsoft.com/office/drawing/2014/main" id="{F4B18AC8-42C3-4842-85B3-68D48EC9A7B0}"/>
              </a:ext>
            </a:extLst>
          </p:cNvPr>
          <p:cNvGraphicFramePr>
            <a:graphicFrameLocks noGrp="1"/>
          </p:cNvGraphicFramePr>
          <p:nvPr>
            <p:extLst>
              <p:ext uri="{D42A27DB-BD31-4B8C-83A1-F6EECF244321}">
                <p14:modId xmlns:p14="http://schemas.microsoft.com/office/powerpoint/2010/main" val="29920817"/>
              </p:ext>
            </p:extLst>
          </p:nvPr>
        </p:nvGraphicFramePr>
        <p:xfrm>
          <a:off x="3112946" y="4265125"/>
          <a:ext cx="2701878" cy="1696692"/>
        </p:xfrm>
        <a:graphic>
          <a:graphicData uri="http://schemas.openxmlformats.org/drawingml/2006/table">
            <a:tbl>
              <a:tblPr firstRow="1" bandRow="1">
                <a:tableStyleId>{643F08CA-D0FD-4435-B35A-E26B1FE16940}</a:tableStyleId>
              </a:tblPr>
              <a:tblGrid>
                <a:gridCol w="900626">
                  <a:extLst>
                    <a:ext uri="{9D8B030D-6E8A-4147-A177-3AD203B41FA5}">
                      <a16:colId xmlns:a16="http://schemas.microsoft.com/office/drawing/2014/main" val="2216821576"/>
                    </a:ext>
                  </a:extLst>
                </a:gridCol>
                <a:gridCol w="900626">
                  <a:extLst>
                    <a:ext uri="{9D8B030D-6E8A-4147-A177-3AD203B41FA5}">
                      <a16:colId xmlns:a16="http://schemas.microsoft.com/office/drawing/2014/main" val="1210452728"/>
                    </a:ext>
                  </a:extLst>
                </a:gridCol>
                <a:gridCol w="900626">
                  <a:extLst>
                    <a:ext uri="{9D8B030D-6E8A-4147-A177-3AD203B41FA5}">
                      <a16:colId xmlns:a16="http://schemas.microsoft.com/office/drawing/2014/main" val="3544951285"/>
                    </a:ext>
                  </a:extLst>
                </a:gridCol>
              </a:tblGrid>
              <a:tr h="424173">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24173">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24173">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24173">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858" name="그룹 857">
            <a:extLst>
              <a:ext uri="{FF2B5EF4-FFF2-40B4-BE49-F238E27FC236}">
                <a16:creationId xmlns:a16="http://schemas.microsoft.com/office/drawing/2014/main" id="{70009F01-CE69-4B4E-A948-48ABD2C1AE1C}"/>
              </a:ext>
            </a:extLst>
          </p:cNvPr>
          <p:cNvGrpSpPr/>
          <p:nvPr/>
        </p:nvGrpSpPr>
        <p:grpSpPr>
          <a:xfrm>
            <a:off x="3993995" y="3539986"/>
            <a:ext cx="1628520" cy="428204"/>
            <a:chOff x="2163758" y="3382079"/>
            <a:chExt cx="1678192" cy="418903"/>
          </a:xfrm>
        </p:grpSpPr>
        <p:sp>
          <p:nvSpPr>
            <p:cNvPr id="859" name="0">
              <a:extLst>
                <a:ext uri="{FF2B5EF4-FFF2-40B4-BE49-F238E27FC236}">
                  <a16:creationId xmlns:a16="http://schemas.microsoft.com/office/drawing/2014/main" id="{6F135B0D-41E0-4A1E-AEDE-04F1E64941DF}"/>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60" name="0">
              <a:extLst>
                <a:ext uri="{FF2B5EF4-FFF2-40B4-BE49-F238E27FC236}">
                  <a16:creationId xmlns:a16="http://schemas.microsoft.com/office/drawing/2014/main" id="{E1CCFC7A-88EE-4184-A8DE-9FB5E023B7A3}"/>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61" name="0">
              <a:extLst>
                <a:ext uri="{FF2B5EF4-FFF2-40B4-BE49-F238E27FC236}">
                  <a16:creationId xmlns:a16="http://schemas.microsoft.com/office/drawing/2014/main" id="{DF1AD096-BC22-471F-977C-F0E44EB784E2}"/>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862" name="그룹 861">
            <a:extLst>
              <a:ext uri="{FF2B5EF4-FFF2-40B4-BE49-F238E27FC236}">
                <a16:creationId xmlns:a16="http://schemas.microsoft.com/office/drawing/2014/main" id="{79D9D457-4B76-4E19-B451-D46CF7C1F2FB}"/>
              </a:ext>
            </a:extLst>
          </p:cNvPr>
          <p:cNvGrpSpPr/>
          <p:nvPr/>
        </p:nvGrpSpPr>
        <p:grpSpPr>
          <a:xfrm>
            <a:off x="4003024" y="3969597"/>
            <a:ext cx="1001568" cy="220996"/>
            <a:chOff x="2182348" y="3809441"/>
            <a:chExt cx="1032117" cy="216194"/>
          </a:xfrm>
        </p:grpSpPr>
        <p:sp>
          <p:nvSpPr>
            <p:cNvPr id="863" name="직사각형 862">
              <a:extLst>
                <a:ext uri="{FF2B5EF4-FFF2-40B4-BE49-F238E27FC236}">
                  <a16:creationId xmlns:a16="http://schemas.microsoft.com/office/drawing/2014/main" id="{88613753-DC6F-498D-92FF-F6C6EC6CC88A}"/>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864" name="직사각형 863">
              <a:extLst>
                <a:ext uri="{FF2B5EF4-FFF2-40B4-BE49-F238E27FC236}">
                  <a16:creationId xmlns:a16="http://schemas.microsoft.com/office/drawing/2014/main" id="{45048733-77B1-4953-9DFB-940396DC4093}"/>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865" name="그룹 864">
            <a:extLst>
              <a:ext uri="{FF2B5EF4-FFF2-40B4-BE49-F238E27FC236}">
                <a16:creationId xmlns:a16="http://schemas.microsoft.com/office/drawing/2014/main" id="{3458ADA5-C96B-4E30-872C-6B7B508652A1}"/>
              </a:ext>
            </a:extLst>
          </p:cNvPr>
          <p:cNvGrpSpPr/>
          <p:nvPr/>
        </p:nvGrpSpPr>
        <p:grpSpPr>
          <a:xfrm>
            <a:off x="3342732" y="3548154"/>
            <a:ext cx="396004" cy="636200"/>
            <a:chOff x="1531292" y="3392507"/>
            <a:chExt cx="408082" cy="622379"/>
          </a:xfrm>
        </p:grpSpPr>
        <p:sp>
          <p:nvSpPr>
            <p:cNvPr id="866" name="0">
              <a:extLst>
                <a:ext uri="{FF2B5EF4-FFF2-40B4-BE49-F238E27FC236}">
                  <a16:creationId xmlns:a16="http://schemas.microsoft.com/office/drawing/2014/main" id="{058E7BF2-EA26-487F-B2D4-6EB45FB85318}"/>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867" name="직사각형 866">
              <a:extLst>
                <a:ext uri="{FF2B5EF4-FFF2-40B4-BE49-F238E27FC236}">
                  <a16:creationId xmlns:a16="http://schemas.microsoft.com/office/drawing/2014/main" id="{B4C529B3-BD7E-43B7-9A54-FF74E1FEA1D6}"/>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868" name="직사각형 867">
            <a:extLst>
              <a:ext uri="{FF2B5EF4-FFF2-40B4-BE49-F238E27FC236}">
                <a16:creationId xmlns:a16="http://schemas.microsoft.com/office/drawing/2014/main" id="{67D717DB-AF52-4C62-98C9-910794440EEB}"/>
              </a:ext>
            </a:extLst>
          </p:cNvPr>
          <p:cNvSpPr/>
          <p:nvPr/>
        </p:nvSpPr>
        <p:spPr>
          <a:xfrm>
            <a:off x="5103090" y="3961999"/>
            <a:ext cx="637768"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869" name="직사각형 868">
            <a:extLst>
              <a:ext uri="{FF2B5EF4-FFF2-40B4-BE49-F238E27FC236}">
                <a16:creationId xmlns:a16="http://schemas.microsoft.com/office/drawing/2014/main" id="{F46615DF-A78D-4CA6-8CF6-C8C611DEA1A2}"/>
              </a:ext>
            </a:extLst>
          </p:cNvPr>
          <p:cNvSpPr/>
          <p:nvPr/>
        </p:nvSpPr>
        <p:spPr>
          <a:xfrm>
            <a:off x="3112947" y="1552733"/>
            <a:ext cx="1268390"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870" name="직사각형 869">
            <a:extLst>
              <a:ext uri="{FF2B5EF4-FFF2-40B4-BE49-F238E27FC236}">
                <a16:creationId xmlns:a16="http://schemas.microsoft.com/office/drawing/2014/main" id="{5D94D0BE-BA2A-4C67-BA27-F58B87F58534}"/>
              </a:ext>
            </a:extLst>
          </p:cNvPr>
          <p:cNvSpPr/>
          <p:nvPr/>
        </p:nvSpPr>
        <p:spPr>
          <a:xfrm>
            <a:off x="3107473" y="1343688"/>
            <a:ext cx="841481" cy="230832"/>
          </a:xfrm>
          <a:prstGeom prst="rect">
            <a:avLst/>
          </a:prstGeom>
        </p:spPr>
        <p:txBody>
          <a:bodyPr wrap="squar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r>
              <a:rPr kumimoji="1" lang="ko-KR" altLang="en-US" sz="900" b="1" kern="1200" dirty="0">
                <a:solidFill>
                  <a:schemeClr val="tx1"/>
                </a:solidFill>
                <a:latin typeface="맑은 고딕"/>
                <a:ea typeface="맑은 고딕" panose="020B0503020000020004" pitchFamily="50" charset="-127"/>
              </a:rPr>
              <a:t> 보류</a:t>
            </a:r>
            <a:endParaRPr kumimoji="1" lang="en-US" altLang="ko-KR" sz="900" b="1" kern="1200" dirty="0">
              <a:solidFill>
                <a:schemeClr val="tx1"/>
              </a:solidFill>
              <a:latin typeface="맑은 고딕"/>
              <a:ea typeface="맑은 고딕" panose="020B0503020000020004" pitchFamily="50" charset="-127"/>
            </a:endParaRPr>
          </a:p>
        </p:txBody>
      </p:sp>
      <p:grpSp>
        <p:nvGrpSpPr>
          <p:cNvPr id="24" name="그룹 23">
            <a:extLst>
              <a:ext uri="{FF2B5EF4-FFF2-40B4-BE49-F238E27FC236}">
                <a16:creationId xmlns:a16="http://schemas.microsoft.com/office/drawing/2014/main" id="{9078288F-F7A0-4F6B-BF43-E5C6B1887B23}"/>
              </a:ext>
            </a:extLst>
          </p:cNvPr>
          <p:cNvGrpSpPr/>
          <p:nvPr/>
        </p:nvGrpSpPr>
        <p:grpSpPr>
          <a:xfrm>
            <a:off x="4320805" y="1669957"/>
            <a:ext cx="243598" cy="246618"/>
            <a:chOff x="10999009" y="1877488"/>
            <a:chExt cx="348070" cy="352385"/>
          </a:xfrm>
        </p:grpSpPr>
        <p:grpSp>
          <p:nvGrpSpPr>
            <p:cNvPr id="881" name="그룹 880">
              <a:extLst>
                <a:ext uri="{FF2B5EF4-FFF2-40B4-BE49-F238E27FC236}">
                  <a16:creationId xmlns:a16="http://schemas.microsoft.com/office/drawing/2014/main" id="{C213A9E4-4A7A-49AA-94D8-CE84CB5B5C40}"/>
                </a:ext>
              </a:extLst>
            </p:cNvPr>
            <p:cNvGrpSpPr/>
            <p:nvPr/>
          </p:nvGrpSpPr>
          <p:grpSpPr>
            <a:xfrm>
              <a:off x="10999009" y="1877488"/>
              <a:ext cx="348070" cy="352385"/>
              <a:chOff x="8969982" y="5994010"/>
              <a:chExt cx="281917" cy="285412"/>
            </a:xfrm>
          </p:grpSpPr>
          <p:sp>
            <p:nvSpPr>
              <p:cNvPr id="882" name="Oval">
                <a:extLst>
                  <a:ext uri="{FF2B5EF4-FFF2-40B4-BE49-F238E27FC236}">
                    <a16:creationId xmlns:a16="http://schemas.microsoft.com/office/drawing/2014/main" id="{D4A74AE3-B11D-477B-B3DC-77374604E00C}"/>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3" name="Oval">
                <a:extLst>
                  <a:ext uri="{FF2B5EF4-FFF2-40B4-BE49-F238E27FC236}">
                    <a16:creationId xmlns:a16="http://schemas.microsoft.com/office/drawing/2014/main" id="{6AD158B1-B6FF-43C4-9A3F-EA00E491726B}"/>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89" name="그래픽 888" descr="닫기">
                <a:extLst>
                  <a:ext uri="{FF2B5EF4-FFF2-40B4-BE49-F238E27FC236}">
                    <a16:creationId xmlns:a16="http://schemas.microsoft.com/office/drawing/2014/main" id="{24E324F3-67DD-4254-AE6B-9435914F80C8}"/>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9185945" y="6143704"/>
                <a:ext cx="37315" cy="36857"/>
              </a:xfrm>
              <a:prstGeom prst="rect">
                <a:avLst/>
              </a:prstGeom>
            </p:spPr>
          </p:pic>
        </p:grpSp>
        <p:pic>
          <p:nvPicPr>
            <p:cNvPr id="890" name="그래픽 889" descr="사용자">
              <a:extLst>
                <a:ext uri="{FF2B5EF4-FFF2-40B4-BE49-F238E27FC236}">
                  <a16:creationId xmlns:a16="http://schemas.microsoft.com/office/drawing/2014/main" id="{EED03A7A-5756-4ECF-9929-8F0C7A6E0437}"/>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1052793" y="1908161"/>
              <a:ext cx="241623" cy="241623"/>
            </a:xfrm>
            <a:prstGeom prst="rect">
              <a:avLst/>
            </a:prstGeom>
          </p:spPr>
        </p:pic>
      </p:grpSp>
      <p:sp>
        <p:nvSpPr>
          <p:cNvPr id="891" name="타원 890">
            <a:extLst>
              <a:ext uri="{FF2B5EF4-FFF2-40B4-BE49-F238E27FC236}">
                <a16:creationId xmlns:a16="http://schemas.microsoft.com/office/drawing/2014/main" id="{AF95C1E7-C777-4BD6-B8BA-A239C51B0BF3}"/>
              </a:ext>
            </a:extLst>
          </p:cNvPr>
          <p:cNvSpPr/>
          <p:nvPr/>
        </p:nvSpPr>
        <p:spPr>
          <a:xfrm>
            <a:off x="1552181" y="2709468"/>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22" name="TextBox 21">
            <a:extLst>
              <a:ext uri="{FF2B5EF4-FFF2-40B4-BE49-F238E27FC236}">
                <a16:creationId xmlns:a16="http://schemas.microsoft.com/office/drawing/2014/main" id="{1058CA56-004F-44FB-9652-414F98F4D49D}"/>
              </a:ext>
            </a:extLst>
          </p:cNvPr>
          <p:cNvSpPr txBox="1"/>
          <p:nvPr/>
        </p:nvSpPr>
        <p:spPr>
          <a:xfrm>
            <a:off x="1393910" y="550001"/>
            <a:ext cx="894797" cy="253916"/>
          </a:xfrm>
          <a:prstGeom prst="rect">
            <a:avLst/>
          </a:prstGeom>
          <a:noFill/>
        </p:spPr>
        <p:txBody>
          <a:bodyPr wrap="none" rtlCol="0">
            <a:spAutoFit/>
          </a:bodyPr>
          <a:lstStyle/>
          <a:p>
            <a:r>
              <a:rPr lang="ko-KR" altLang="en-US" sz="1050" b="1" dirty="0"/>
              <a:t>일반 </a:t>
            </a:r>
            <a:r>
              <a:rPr lang="ko-KR" altLang="en-US" sz="1050" b="1" dirty="0" err="1"/>
              <a:t>통화중</a:t>
            </a:r>
            <a:endParaRPr lang="ko-KR" altLang="en-US" sz="1050" b="1" dirty="0"/>
          </a:p>
        </p:txBody>
      </p:sp>
      <p:sp>
        <p:nvSpPr>
          <p:cNvPr id="894" name="TextBox 893">
            <a:extLst>
              <a:ext uri="{FF2B5EF4-FFF2-40B4-BE49-F238E27FC236}">
                <a16:creationId xmlns:a16="http://schemas.microsoft.com/office/drawing/2014/main" id="{F60552BA-3F8A-4936-A56E-3A385F7C3DC3}"/>
              </a:ext>
            </a:extLst>
          </p:cNvPr>
          <p:cNvSpPr txBox="1"/>
          <p:nvPr/>
        </p:nvSpPr>
        <p:spPr>
          <a:xfrm>
            <a:off x="3999444" y="542751"/>
            <a:ext cx="1200971" cy="253916"/>
          </a:xfrm>
          <a:prstGeom prst="rect">
            <a:avLst/>
          </a:prstGeom>
          <a:noFill/>
        </p:spPr>
        <p:txBody>
          <a:bodyPr wrap="none" rtlCol="0">
            <a:spAutoFit/>
          </a:bodyPr>
          <a:lstStyle/>
          <a:p>
            <a:pPr algn="ctr"/>
            <a:r>
              <a:rPr lang="ko-KR" altLang="en-US" sz="1050" b="1" dirty="0"/>
              <a:t>보류를 눌렀을 때</a:t>
            </a:r>
          </a:p>
        </p:txBody>
      </p:sp>
      <p:sp>
        <p:nvSpPr>
          <p:cNvPr id="895" name="TextBox 894">
            <a:extLst>
              <a:ext uri="{FF2B5EF4-FFF2-40B4-BE49-F238E27FC236}">
                <a16:creationId xmlns:a16="http://schemas.microsoft.com/office/drawing/2014/main" id="{5E9A89E0-D1F9-4B6F-AEEE-F6CF6BCBB774}"/>
              </a:ext>
            </a:extLst>
          </p:cNvPr>
          <p:cNvSpPr txBox="1"/>
          <p:nvPr/>
        </p:nvSpPr>
        <p:spPr>
          <a:xfrm>
            <a:off x="7038332" y="558115"/>
            <a:ext cx="798617" cy="253916"/>
          </a:xfrm>
          <a:prstGeom prst="rect">
            <a:avLst/>
          </a:prstGeom>
          <a:noFill/>
        </p:spPr>
        <p:txBody>
          <a:bodyPr wrap="none" rtlCol="0">
            <a:spAutoFit/>
          </a:bodyPr>
          <a:lstStyle/>
          <a:p>
            <a:pPr algn="ctr"/>
            <a:r>
              <a:rPr lang="en-US" altLang="ko-KR" sz="1050" b="1" dirty="0"/>
              <a:t>3</a:t>
            </a:r>
            <a:r>
              <a:rPr lang="ko-KR" altLang="en-US" sz="1050" b="1" dirty="0" err="1"/>
              <a:t>자통화중</a:t>
            </a:r>
            <a:endParaRPr lang="ko-KR" altLang="en-US" sz="1050" b="1" dirty="0"/>
          </a:p>
        </p:txBody>
      </p:sp>
      <p:grpSp>
        <p:nvGrpSpPr>
          <p:cNvPr id="904" name="그룹 903">
            <a:extLst>
              <a:ext uri="{FF2B5EF4-FFF2-40B4-BE49-F238E27FC236}">
                <a16:creationId xmlns:a16="http://schemas.microsoft.com/office/drawing/2014/main" id="{30D78731-B720-468F-BEB4-742A2A62ADFB}"/>
              </a:ext>
            </a:extLst>
          </p:cNvPr>
          <p:cNvGrpSpPr/>
          <p:nvPr/>
        </p:nvGrpSpPr>
        <p:grpSpPr>
          <a:xfrm>
            <a:off x="2205681" y="1875500"/>
            <a:ext cx="348070" cy="352385"/>
            <a:chOff x="10999009" y="1877488"/>
            <a:chExt cx="348070" cy="352385"/>
          </a:xfrm>
        </p:grpSpPr>
        <p:grpSp>
          <p:nvGrpSpPr>
            <p:cNvPr id="905" name="그룹 904">
              <a:extLst>
                <a:ext uri="{FF2B5EF4-FFF2-40B4-BE49-F238E27FC236}">
                  <a16:creationId xmlns:a16="http://schemas.microsoft.com/office/drawing/2014/main" id="{38D5FF40-85E7-42B3-A166-817985973998}"/>
                </a:ext>
              </a:extLst>
            </p:cNvPr>
            <p:cNvGrpSpPr/>
            <p:nvPr/>
          </p:nvGrpSpPr>
          <p:grpSpPr>
            <a:xfrm>
              <a:off x="10999009" y="1877488"/>
              <a:ext cx="348070" cy="352385"/>
              <a:chOff x="8969982" y="5994010"/>
              <a:chExt cx="281917" cy="285412"/>
            </a:xfrm>
          </p:grpSpPr>
          <p:sp>
            <p:nvSpPr>
              <p:cNvPr id="907" name="Oval">
                <a:extLst>
                  <a:ext uri="{FF2B5EF4-FFF2-40B4-BE49-F238E27FC236}">
                    <a16:creationId xmlns:a16="http://schemas.microsoft.com/office/drawing/2014/main" id="{8AC53381-B983-4D3B-B38B-D895AA14F5BD}"/>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908" name="Oval">
                <a:extLst>
                  <a:ext uri="{FF2B5EF4-FFF2-40B4-BE49-F238E27FC236}">
                    <a16:creationId xmlns:a16="http://schemas.microsoft.com/office/drawing/2014/main" id="{8551B915-1358-45B9-A62B-414257DEBB35}"/>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909" name="그래픽 908" descr="닫기">
                <a:extLst>
                  <a:ext uri="{FF2B5EF4-FFF2-40B4-BE49-F238E27FC236}">
                    <a16:creationId xmlns:a16="http://schemas.microsoft.com/office/drawing/2014/main" id="{6813077B-0BC6-423D-A4CC-E5C278096529}"/>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9185945" y="6143704"/>
                <a:ext cx="37315" cy="36857"/>
              </a:xfrm>
              <a:prstGeom prst="rect">
                <a:avLst/>
              </a:prstGeom>
            </p:spPr>
          </p:pic>
        </p:grpSp>
        <p:pic>
          <p:nvPicPr>
            <p:cNvPr id="906" name="그래픽 905" descr="사용자">
              <a:extLst>
                <a:ext uri="{FF2B5EF4-FFF2-40B4-BE49-F238E27FC236}">
                  <a16:creationId xmlns:a16="http://schemas.microsoft.com/office/drawing/2014/main" id="{3523BB7D-AD25-434E-B03E-FC4CEE1FC817}"/>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1052793" y="1908161"/>
              <a:ext cx="241623" cy="241623"/>
            </a:xfrm>
            <a:prstGeom prst="rect">
              <a:avLst/>
            </a:prstGeom>
          </p:spPr>
        </p:pic>
      </p:grpSp>
      <p:sp>
        <p:nvSpPr>
          <p:cNvPr id="212" name="TextBox 211">
            <a:extLst>
              <a:ext uri="{FF2B5EF4-FFF2-40B4-BE49-F238E27FC236}">
                <a16:creationId xmlns:a16="http://schemas.microsoft.com/office/drawing/2014/main" id="{C12B7859-2FEC-4509-9D50-8C4E70C8E0AB}"/>
              </a:ext>
            </a:extLst>
          </p:cNvPr>
          <p:cNvSpPr txBox="1"/>
          <p:nvPr/>
        </p:nvSpPr>
        <p:spPr>
          <a:xfrm>
            <a:off x="3777396" y="2131920"/>
            <a:ext cx="998991" cy="307777"/>
          </a:xfrm>
          <a:prstGeom prst="rect">
            <a:avLst/>
          </a:prstGeom>
          <a:noFill/>
        </p:spPr>
        <p:txBody>
          <a:bodyPr wrap="none" rtlCol="0">
            <a:spAutoFit/>
          </a:bodyPr>
          <a:lstStyle/>
          <a:p>
            <a:r>
              <a:rPr lang="en-US" altLang="ko-KR" dirty="0"/>
              <a:t>010-5182-</a:t>
            </a:r>
            <a:endParaRPr lang="ko-KR" altLang="en-US" dirty="0"/>
          </a:p>
        </p:txBody>
      </p:sp>
      <p:sp>
        <p:nvSpPr>
          <p:cNvPr id="213" name="화살표: 오각형 212">
            <a:extLst>
              <a:ext uri="{FF2B5EF4-FFF2-40B4-BE49-F238E27FC236}">
                <a16:creationId xmlns:a16="http://schemas.microsoft.com/office/drawing/2014/main" id="{361C12F2-DDA2-412F-87F8-B88384BBFACE}"/>
              </a:ext>
            </a:extLst>
          </p:cNvPr>
          <p:cNvSpPr/>
          <p:nvPr/>
        </p:nvSpPr>
        <p:spPr>
          <a:xfrm flipH="1">
            <a:off x="4853420" y="2169958"/>
            <a:ext cx="394636" cy="205924"/>
          </a:xfrm>
          <a:prstGeom prst="homePlate">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lang="en-US" altLang="ko-KR" sz="1000" b="1" dirty="0">
                <a:solidFill>
                  <a:schemeClr val="tx1"/>
                </a:solidFill>
              </a:rPr>
              <a:t>X</a:t>
            </a:r>
            <a:endParaRPr lang="ko-KR" altLang="en-US" sz="1000" b="1" dirty="0">
              <a:solidFill>
                <a:schemeClr val="tx1"/>
              </a:solidFill>
            </a:endParaRPr>
          </a:p>
        </p:txBody>
      </p:sp>
      <p:grpSp>
        <p:nvGrpSpPr>
          <p:cNvPr id="214" name="그룹 213">
            <a:extLst>
              <a:ext uri="{FF2B5EF4-FFF2-40B4-BE49-F238E27FC236}">
                <a16:creationId xmlns:a16="http://schemas.microsoft.com/office/drawing/2014/main" id="{B3CE67BE-E275-4E24-ADF0-BCE11EA4C9C0}"/>
              </a:ext>
            </a:extLst>
          </p:cNvPr>
          <p:cNvGrpSpPr/>
          <p:nvPr/>
        </p:nvGrpSpPr>
        <p:grpSpPr>
          <a:xfrm>
            <a:off x="5318492" y="2103739"/>
            <a:ext cx="348070" cy="352385"/>
            <a:chOff x="10999009" y="1877488"/>
            <a:chExt cx="348070" cy="352385"/>
          </a:xfrm>
        </p:grpSpPr>
        <p:grpSp>
          <p:nvGrpSpPr>
            <p:cNvPr id="215" name="그룹 214">
              <a:extLst>
                <a:ext uri="{FF2B5EF4-FFF2-40B4-BE49-F238E27FC236}">
                  <a16:creationId xmlns:a16="http://schemas.microsoft.com/office/drawing/2014/main" id="{CA8D0070-F1C6-4281-BD54-2A39D2284DB7}"/>
                </a:ext>
              </a:extLst>
            </p:cNvPr>
            <p:cNvGrpSpPr/>
            <p:nvPr/>
          </p:nvGrpSpPr>
          <p:grpSpPr>
            <a:xfrm>
              <a:off x="10999009" y="1877488"/>
              <a:ext cx="348070" cy="352385"/>
              <a:chOff x="8969982" y="5994010"/>
              <a:chExt cx="281917" cy="285412"/>
            </a:xfrm>
          </p:grpSpPr>
          <p:sp>
            <p:nvSpPr>
              <p:cNvPr id="217" name="Oval">
                <a:extLst>
                  <a:ext uri="{FF2B5EF4-FFF2-40B4-BE49-F238E27FC236}">
                    <a16:creationId xmlns:a16="http://schemas.microsoft.com/office/drawing/2014/main" id="{90F5FA7D-0D6C-45C2-9DCB-DE7487903EC9}"/>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218" name="Oval">
                <a:extLst>
                  <a:ext uri="{FF2B5EF4-FFF2-40B4-BE49-F238E27FC236}">
                    <a16:creationId xmlns:a16="http://schemas.microsoft.com/office/drawing/2014/main" id="{B223B298-09E1-4341-B04F-9801C43E9581}"/>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219" name="그래픽 218" descr="닫기">
                <a:extLst>
                  <a:ext uri="{FF2B5EF4-FFF2-40B4-BE49-F238E27FC236}">
                    <a16:creationId xmlns:a16="http://schemas.microsoft.com/office/drawing/2014/main" id="{C9921287-BA26-4824-9FBB-9BEB343703EF}"/>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9185945" y="6143704"/>
                <a:ext cx="37315" cy="36857"/>
              </a:xfrm>
              <a:prstGeom prst="rect">
                <a:avLst/>
              </a:prstGeom>
            </p:spPr>
          </p:pic>
        </p:grpSp>
        <p:pic>
          <p:nvPicPr>
            <p:cNvPr id="216" name="그래픽 215" descr="사용자">
              <a:extLst>
                <a:ext uri="{FF2B5EF4-FFF2-40B4-BE49-F238E27FC236}">
                  <a16:creationId xmlns:a16="http://schemas.microsoft.com/office/drawing/2014/main" id="{1FEE7310-A1B0-4889-98F9-8F66243AB0DF}"/>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1052793" y="1908161"/>
              <a:ext cx="241623" cy="241623"/>
            </a:xfrm>
            <a:prstGeom prst="rect">
              <a:avLst/>
            </a:prstGeom>
          </p:spPr>
        </p:pic>
      </p:grpSp>
      <p:sp>
        <p:nvSpPr>
          <p:cNvPr id="220" name="타원 219">
            <a:extLst>
              <a:ext uri="{FF2B5EF4-FFF2-40B4-BE49-F238E27FC236}">
                <a16:creationId xmlns:a16="http://schemas.microsoft.com/office/drawing/2014/main" id="{601B527A-A0A1-48D3-A9CB-080F66E284A6}"/>
              </a:ext>
            </a:extLst>
          </p:cNvPr>
          <p:cNvSpPr/>
          <p:nvPr/>
        </p:nvSpPr>
        <p:spPr>
          <a:xfrm>
            <a:off x="4201170" y="1961984"/>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7" name="연결선: 꺾임 6">
            <a:extLst>
              <a:ext uri="{FF2B5EF4-FFF2-40B4-BE49-F238E27FC236}">
                <a16:creationId xmlns:a16="http://schemas.microsoft.com/office/drawing/2014/main" id="{D1861867-386E-462B-8100-CD0DBCF3B291}"/>
              </a:ext>
            </a:extLst>
          </p:cNvPr>
          <p:cNvCxnSpPr>
            <a:cxnSpLocks/>
            <a:stCxn id="11" idx="2"/>
            <a:endCxn id="869" idx="2"/>
          </p:cNvCxnSpPr>
          <p:nvPr/>
        </p:nvCxnSpPr>
        <p:spPr>
          <a:xfrm rot="5400000" flipH="1" flipV="1">
            <a:off x="2549975" y="1035777"/>
            <a:ext cx="249323" cy="2145010"/>
          </a:xfrm>
          <a:prstGeom prst="bentConnector3">
            <a:avLst>
              <a:gd name="adj1" fmla="val -91688"/>
            </a:avLst>
          </a:prstGeom>
          <a:ln>
            <a:tailEnd type="triangle"/>
          </a:ln>
        </p:spPr>
        <p:style>
          <a:lnRef idx="1">
            <a:schemeClr val="accent1"/>
          </a:lnRef>
          <a:fillRef idx="0">
            <a:schemeClr val="accent1"/>
          </a:fillRef>
          <a:effectRef idx="0">
            <a:schemeClr val="accent1"/>
          </a:effectRef>
          <a:fontRef idx="minor">
            <a:schemeClr val="tx1"/>
          </a:fontRef>
        </p:style>
      </p:cxnSp>
      <p:sp>
        <p:nvSpPr>
          <p:cNvPr id="8" name="0">
            <a:extLst>
              <a:ext uri="{FF2B5EF4-FFF2-40B4-BE49-F238E27FC236}">
                <a16:creationId xmlns:a16="http://schemas.microsoft.com/office/drawing/2014/main" id="{06A7F622-5F1B-4DEB-9BF2-914F9072BD0D}"/>
              </a:ext>
            </a:extLst>
          </p:cNvPr>
          <p:cNvSpPr/>
          <p:nvPr/>
        </p:nvSpPr>
        <p:spPr>
          <a:xfrm>
            <a:off x="3813424" y="6109455"/>
            <a:ext cx="480776" cy="506950"/>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0" name="그래픽 9" descr="수신기">
            <a:extLst>
              <a:ext uri="{FF2B5EF4-FFF2-40B4-BE49-F238E27FC236}">
                <a16:creationId xmlns:a16="http://schemas.microsoft.com/office/drawing/2014/main" id="{D495EE43-9201-455F-82F7-484B7DD7FE69}"/>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3906453" y="6207703"/>
            <a:ext cx="294717" cy="310452"/>
          </a:xfrm>
          <a:prstGeom prst="rect">
            <a:avLst/>
          </a:prstGeom>
        </p:spPr>
      </p:pic>
      <p:sp>
        <p:nvSpPr>
          <p:cNvPr id="227" name="타원 226">
            <a:extLst>
              <a:ext uri="{FF2B5EF4-FFF2-40B4-BE49-F238E27FC236}">
                <a16:creationId xmlns:a16="http://schemas.microsoft.com/office/drawing/2014/main" id="{58483CB3-8BAF-4E0D-B9DE-A5D4987231A7}"/>
              </a:ext>
            </a:extLst>
          </p:cNvPr>
          <p:cNvSpPr/>
          <p:nvPr/>
        </p:nvSpPr>
        <p:spPr>
          <a:xfrm>
            <a:off x="3687152" y="6001902"/>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22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AF9B29D-8B90-4E2A-ACCB-44B4ADCCB01E}"/>
              </a:ext>
            </a:extLst>
          </p:cNvPr>
          <p:cNvSpPr/>
          <p:nvPr>
            <p:custDataLst>
              <p:tags r:id="rId7"/>
            </p:custDataLst>
          </p:nvPr>
        </p:nvSpPr>
        <p:spPr>
          <a:xfrm>
            <a:off x="5974863" y="1235273"/>
            <a:ext cx="2784290" cy="2924134"/>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29"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C898DBF7-C14C-43EE-862C-9D3149A954FF}"/>
              </a:ext>
            </a:extLst>
          </p:cNvPr>
          <p:cNvSpPr/>
          <p:nvPr>
            <p:custDataLst>
              <p:tags r:id="rId8"/>
            </p:custDataLst>
          </p:nvPr>
        </p:nvSpPr>
        <p:spPr>
          <a:xfrm>
            <a:off x="5968268" y="826778"/>
            <a:ext cx="2785412" cy="5944964"/>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30" name="0">
            <a:extLst>
              <a:ext uri="{FF2B5EF4-FFF2-40B4-BE49-F238E27FC236}">
                <a16:creationId xmlns:a16="http://schemas.microsoft.com/office/drawing/2014/main" id="{53222BEC-D2E5-49FB-A126-0723BDF63C14}"/>
              </a:ext>
            </a:extLst>
          </p:cNvPr>
          <p:cNvSpPr/>
          <p:nvPr/>
        </p:nvSpPr>
        <p:spPr>
          <a:xfrm>
            <a:off x="7489700" y="6111807"/>
            <a:ext cx="480776" cy="506950"/>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sp>
        <p:nvSpPr>
          <p:cNvPr id="23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C72BFAB-3420-468B-9524-5399F7CF5ECC}"/>
              </a:ext>
            </a:extLst>
          </p:cNvPr>
          <p:cNvSpPr/>
          <p:nvPr>
            <p:custDataLst>
              <p:tags r:id="rId9"/>
            </p:custDataLst>
          </p:nvPr>
        </p:nvSpPr>
        <p:spPr>
          <a:xfrm>
            <a:off x="6022240" y="6122321"/>
            <a:ext cx="448524" cy="473040"/>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232" name="그룹 231">
            <a:extLst>
              <a:ext uri="{FF2B5EF4-FFF2-40B4-BE49-F238E27FC236}">
                <a16:creationId xmlns:a16="http://schemas.microsoft.com/office/drawing/2014/main" id="{397E553B-431D-4084-AE1A-295C0259D4D5}"/>
              </a:ext>
            </a:extLst>
          </p:cNvPr>
          <p:cNvGrpSpPr/>
          <p:nvPr/>
        </p:nvGrpSpPr>
        <p:grpSpPr>
          <a:xfrm>
            <a:off x="6135066" y="6241456"/>
            <a:ext cx="222872" cy="234770"/>
            <a:chOff x="1429740" y="6081449"/>
            <a:chExt cx="229670" cy="229670"/>
          </a:xfrm>
        </p:grpSpPr>
        <p:sp>
          <p:nvSpPr>
            <p:cNvPr id="233" name="Phone">
              <a:extLst>
                <a:ext uri="{FF2B5EF4-FFF2-40B4-BE49-F238E27FC236}">
                  <a16:creationId xmlns:a16="http://schemas.microsoft.com/office/drawing/2014/main" id="{EBFA0C4E-DC31-4335-9D90-E2E7950842DB}"/>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34" name="그래픽 87" descr="새로 고침">
              <a:extLst>
                <a:ext uri="{FF2B5EF4-FFF2-40B4-BE49-F238E27FC236}">
                  <a16:creationId xmlns:a16="http://schemas.microsoft.com/office/drawing/2014/main" id="{F02CE8E4-20AE-4510-BB00-965D3431CE71}"/>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235" name="그룹 234">
            <a:extLst>
              <a:ext uri="{FF2B5EF4-FFF2-40B4-BE49-F238E27FC236}">
                <a16:creationId xmlns:a16="http://schemas.microsoft.com/office/drawing/2014/main" id="{1FBE7E72-E53D-4E64-A850-88EDE186ABDE}"/>
              </a:ext>
            </a:extLst>
          </p:cNvPr>
          <p:cNvGrpSpPr/>
          <p:nvPr/>
        </p:nvGrpSpPr>
        <p:grpSpPr>
          <a:xfrm>
            <a:off x="8251182" y="6122321"/>
            <a:ext cx="448524" cy="473040"/>
            <a:chOff x="3542415" y="5964902"/>
            <a:chExt cx="462204" cy="462764"/>
          </a:xfrm>
        </p:grpSpPr>
        <p:sp>
          <p:nvSpPr>
            <p:cNvPr id="236"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18A77AE3-3178-46E7-A64E-5D15F1760F16}"/>
                </a:ext>
              </a:extLst>
            </p:cNvPr>
            <p:cNvSpPr/>
            <p:nvPr>
              <p:custDataLst>
                <p:tags r:id="rId10"/>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237" name="그래픽 236" descr="미래">
              <a:extLst>
                <a:ext uri="{FF2B5EF4-FFF2-40B4-BE49-F238E27FC236}">
                  <a16:creationId xmlns:a16="http://schemas.microsoft.com/office/drawing/2014/main" id="{88A8B323-F78E-4FDE-8DBC-7AF32EEA8751}"/>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3625184" y="6038177"/>
              <a:ext cx="316958" cy="319445"/>
            </a:xfrm>
            <a:prstGeom prst="rect">
              <a:avLst/>
            </a:prstGeom>
          </p:spPr>
        </p:pic>
      </p:grpSp>
      <p:grpSp>
        <p:nvGrpSpPr>
          <p:cNvPr id="238" name="그룹 237">
            <a:extLst>
              <a:ext uri="{FF2B5EF4-FFF2-40B4-BE49-F238E27FC236}">
                <a16:creationId xmlns:a16="http://schemas.microsoft.com/office/drawing/2014/main" id="{884E95EE-A463-4AB4-B855-0F4CFA41C742}"/>
              </a:ext>
            </a:extLst>
          </p:cNvPr>
          <p:cNvGrpSpPr/>
          <p:nvPr/>
        </p:nvGrpSpPr>
        <p:grpSpPr>
          <a:xfrm>
            <a:off x="6871965" y="2792621"/>
            <a:ext cx="1628520" cy="428204"/>
            <a:chOff x="2145202" y="2634714"/>
            <a:chExt cx="1678192" cy="418903"/>
          </a:xfrm>
        </p:grpSpPr>
        <p:sp>
          <p:nvSpPr>
            <p:cNvPr id="239" name="0">
              <a:extLst>
                <a:ext uri="{FF2B5EF4-FFF2-40B4-BE49-F238E27FC236}">
                  <a16:creationId xmlns:a16="http://schemas.microsoft.com/office/drawing/2014/main" id="{F8C84575-2A81-44B0-9410-4C7B57D0033A}"/>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40" name="0">
              <a:extLst>
                <a:ext uri="{FF2B5EF4-FFF2-40B4-BE49-F238E27FC236}">
                  <a16:creationId xmlns:a16="http://schemas.microsoft.com/office/drawing/2014/main" id="{1A7A716D-8B93-456F-8DD8-8ABA307A8A79}"/>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41" name="0">
              <a:extLst>
                <a:ext uri="{FF2B5EF4-FFF2-40B4-BE49-F238E27FC236}">
                  <a16:creationId xmlns:a16="http://schemas.microsoft.com/office/drawing/2014/main" id="{A6BCB275-6743-405B-A282-86B85622AF69}"/>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242" name="그룹 241">
            <a:extLst>
              <a:ext uri="{FF2B5EF4-FFF2-40B4-BE49-F238E27FC236}">
                <a16:creationId xmlns:a16="http://schemas.microsoft.com/office/drawing/2014/main" id="{7CE1E21D-C5F9-4B1B-A2AF-D64DEB013B0A}"/>
              </a:ext>
            </a:extLst>
          </p:cNvPr>
          <p:cNvGrpSpPr/>
          <p:nvPr/>
        </p:nvGrpSpPr>
        <p:grpSpPr>
          <a:xfrm>
            <a:off x="6780038" y="3222148"/>
            <a:ext cx="1108902" cy="228860"/>
            <a:chOff x="2061200" y="3062076"/>
            <a:chExt cx="1142724" cy="223889"/>
          </a:xfrm>
        </p:grpSpPr>
        <p:sp>
          <p:nvSpPr>
            <p:cNvPr id="243" name="직사각형 242">
              <a:extLst>
                <a:ext uri="{FF2B5EF4-FFF2-40B4-BE49-F238E27FC236}">
                  <a16:creationId xmlns:a16="http://schemas.microsoft.com/office/drawing/2014/main" id="{411D5427-2A2A-46D0-921B-DCD24662B9F7}"/>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244" name="직사각형 243">
              <a:extLst>
                <a:ext uri="{FF2B5EF4-FFF2-40B4-BE49-F238E27FC236}">
                  <a16:creationId xmlns:a16="http://schemas.microsoft.com/office/drawing/2014/main" id="{0B061E68-E493-46C9-B626-090F2BFA067F}"/>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245" name="그룹 244">
            <a:extLst>
              <a:ext uri="{FF2B5EF4-FFF2-40B4-BE49-F238E27FC236}">
                <a16:creationId xmlns:a16="http://schemas.microsoft.com/office/drawing/2014/main" id="{C8E5CB4A-0DDE-4EA5-8139-A00E042A86F9}"/>
              </a:ext>
            </a:extLst>
          </p:cNvPr>
          <p:cNvGrpSpPr/>
          <p:nvPr/>
        </p:nvGrpSpPr>
        <p:grpSpPr>
          <a:xfrm>
            <a:off x="6131920" y="2800789"/>
            <a:ext cx="577422" cy="636200"/>
            <a:chOff x="1421186" y="2645142"/>
            <a:chExt cx="595035" cy="622379"/>
          </a:xfrm>
        </p:grpSpPr>
        <p:sp>
          <p:nvSpPr>
            <p:cNvPr id="246" name="0">
              <a:extLst>
                <a:ext uri="{FF2B5EF4-FFF2-40B4-BE49-F238E27FC236}">
                  <a16:creationId xmlns:a16="http://schemas.microsoft.com/office/drawing/2014/main" id="{97C5A42B-D826-4568-952A-AB53D965644B}"/>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47" name="직사각형 246">
              <a:extLst>
                <a:ext uri="{FF2B5EF4-FFF2-40B4-BE49-F238E27FC236}">
                  <a16:creationId xmlns:a16="http://schemas.microsoft.com/office/drawing/2014/main" id="{B0E8B8EE-A4B2-4DD6-AAB9-48C1622F0DEC}"/>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248" name="직사각형 247">
            <a:extLst>
              <a:ext uri="{FF2B5EF4-FFF2-40B4-BE49-F238E27FC236}">
                <a16:creationId xmlns:a16="http://schemas.microsoft.com/office/drawing/2014/main" id="{7D405B6B-72D9-43DC-9DBF-E9CB09675C73}"/>
              </a:ext>
            </a:extLst>
          </p:cNvPr>
          <p:cNvSpPr/>
          <p:nvPr/>
        </p:nvSpPr>
        <p:spPr>
          <a:xfrm>
            <a:off x="8020404" y="3214634"/>
            <a:ext cx="577423"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249" name="그룹 248">
            <a:extLst>
              <a:ext uri="{FF2B5EF4-FFF2-40B4-BE49-F238E27FC236}">
                <a16:creationId xmlns:a16="http://schemas.microsoft.com/office/drawing/2014/main" id="{51E692F8-0AFF-444D-BC5E-FE1804458FD2}"/>
              </a:ext>
            </a:extLst>
          </p:cNvPr>
          <p:cNvGrpSpPr/>
          <p:nvPr/>
        </p:nvGrpSpPr>
        <p:grpSpPr>
          <a:xfrm>
            <a:off x="6018872" y="984884"/>
            <a:ext cx="1172902" cy="184674"/>
            <a:chOff x="1299057" y="824332"/>
            <a:chExt cx="1208677" cy="180663"/>
          </a:xfrm>
        </p:grpSpPr>
        <p:sp>
          <p:nvSpPr>
            <p:cNvPr id="250" name="Series Label">
              <a:extLst>
                <a:ext uri="{FF2B5EF4-FFF2-40B4-BE49-F238E27FC236}">
                  <a16:creationId xmlns:a16="http://schemas.microsoft.com/office/drawing/2014/main" id="{6FC1840D-080D-4E8B-BA69-066A231D4980}"/>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251" name="Series Color">
              <a:extLst>
                <a:ext uri="{FF2B5EF4-FFF2-40B4-BE49-F238E27FC236}">
                  <a16:creationId xmlns:a16="http://schemas.microsoft.com/office/drawing/2014/main" id="{A4EF52D5-93BD-4092-A12F-83CF9D9AAD90}"/>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252" name="Series Label">
              <a:extLst>
                <a:ext uri="{FF2B5EF4-FFF2-40B4-BE49-F238E27FC236}">
                  <a16:creationId xmlns:a16="http://schemas.microsoft.com/office/drawing/2014/main" id="{D1B782DC-2281-4F8F-832C-478421AF0E4A}"/>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253" name="Series Color">
              <a:extLst>
                <a:ext uri="{FF2B5EF4-FFF2-40B4-BE49-F238E27FC236}">
                  <a16:creationId xmlns:a16="http://schemas.microsoft.com/office/drawing/2014/main" id="{EFE4C3FB-3DFB-4588-BA0B-E365760E3BBC}"/>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254" name="사각형: 둥근 모서리 253">
            <a:extLst>
              <a:ext uri="{FF2B5EF4-FFF2-40B4-BE49-F238E27FC236}">
                <a16:creationId xmlns:a16="http://schemas.microsoft.com/office/drawing/2014/main" id="{2CA8EF0F-D7C3-4F29-9B11-26536F614B91}"/>
              </a:ext>
            </a:extLst>
          </p:cNvPr>
          <p:cNvSpPr/>
          <p:nvPr/>
        </p:nvSpPr>
        <p:spPr>
          <a:xfrm>
            <a:off x="7963484" y="987781"/>
            <a:ext cx="763756" cy="17589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900">
                <a:solidFill>
                  <a:schemeClr val="tx1"/>
                </a:solidFill>
              </a:rPr>
              <a:t>착신전환</a:t>
            </a:r>
            <a:endParaRPr lang="ko-KR" altLang="en-US" sz="900" dirty="0">
              <a:solidFill>
                <a:schemeClr val="tx1"/>
              </a:solidFill>
            </a:endParaRPr>
          </a:p>
        </p:txBody>
      </p:sp>
      <p:pic>
        <p:nvPicPr>
          <p:cNvPr id="255" name="그래픽 254" descr="모임">
            <a:extLst>
              <a:ext uri="{FF2B5EF4-FFF2-40B4-BE49-F238E27FC236}">
                <a16:creationId xmlns:a16="http://schemas.microsoft.com/office/drawing/2014/main" id="{4F1FD1AC-AA03-4DF8-8E36-909C09CFD933}"/>
              </a:ext>
            </a:extLst>
          </p:cNvPr>
          <p:cNvPicPr>
            <a:picLocks noChangeAspect="1"/>
          </p:cNvPicPr>
          <p:nvPr/>
        </p:nvPicPr>
        <p:blipFill>
          <a:blip r:embed="rId19">
            <a:extLst>
              <a:ext uri="{96DAC541-7B7A-43D3-8B79-37D633B846F1}">
                <asvg:svgBlip xmlns:asvg="http://schemas.microsoft.com/office/drawing/2016/SVG/main" r:embed="rId20"/>
              </a:ext>
            </a:extLst>
          </a:blip>
          <a:srcRect/>
          <a:stretch/>
        </p:blipFill>
        <p:spPr>
          <a:xfrm>
            <a:off x="7552408" y="6168611"/>
            <a:ext cx="379404" cy="379404"/>
          </a:xfrm>
          <a:prstGeom prst="rect">
            <a:avLst/>
          </a:prstGeom>
        </p:spPr>
      </p:pic>
      <p:graphicFrame>
        <p:nvGraphicFramePr>
          <p:cNvPr id="256" name="표 518">
            <a:extLst>
              <a:ext uri="{FF2B5EF4-FFF2-40B4-BE49-F238E27FC236}">
                <a16:creationId xmlns:a16="http://schemas.microsoft.com/office/drawing/2014/main" id="{7C4F98A8-0880-4DAD-BAD7-23DBD999BCFE}"/>
              </a:ext>
            </a:extLst>
          </p:cNvPr>
          <p:cNvGraphicFramePr>
            <a:graphicFrameLocks noGrp="1"/>
          </p:cNvGraphicFramePr>
          <p:nvPr>
            <p:extLst>
              <p:ext uri="{D42A27DB-BD31-4B8C-83A1-F6EECF244321}">
                <p14:modId xmlns:p14="http://schemas.microsoft.com/office/powerpoint/2010/main" val="522611852"/>
              </p:ext>
            </p:extLst>
          </p:nvPr>
        </p:nvGraphicFramePr>
        <p:xfrm>
          <a:off x="6009472" y="4265125"/>
          <a:ext cx="2701878" cy="1696692"/>
        </p:xfrm>
        <a:graphic>
          <a:graphicData uri="http://schemas.openxmlformats.org/drawingml/2006/table">
            <a:tbl>
              <a:tblPr firstRow="1" bandRow="1">
                <a:tableStyleId>{643F08CA-D0FD-4435-B35A-E26B1FE16940}</a:tableStyleId>
              </a:tblPr>
              <a:tblGrid>
                <a:gridCol w="900626">
                  <a:extLst>
                    <a:ext uri="{9D8B030D-6E8A-4147-A177-3AD203B41FA5}">
                      <a16:colId xmlns:a16="http://schemas.microsoft.com/office/drawing/2014/main" val="2216821576"/>
                    </a:ext>
                  </a:extLst>
                </a:gridCol>
                <a:gridCol w="900626">
                  <a:extLst>
                    <a:ext uri="{9D8B030D-6E8A-4147-A177-3AD203B41FA5}">
                      <a16:colId xmlns:a16="http://schemas.microsoft.com/office/drawing/2014/main" val="1210452728"/>
                    </a:ext>
                  </a:extLst>
                </a:gridCol>
                <a:gridCol w="900626">
                  <a:extLst>
                    <a:ext uri="{9D8B030D-6E8A-4147-A177-3AD203B41FA5}">
                      <a16:colId xmlns:a16="http://schemas.microsoft.com/office/drawing/2014/main" val="3544951285"/>
                    </a:ext>
                  </a:extLst>
                </a:gridCol>
              </a:tblGrid>
              <a:tr h="424173">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24173">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24173">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24173">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257" name="그룹 256">
            <a:extLst>
              <a:ext uri="{FF2B5EF4-FFF2-40B4-BE49-F238E27FC236}">
                <a16:creationId xmlns:a16="http://schemas.microsoft.com/office/drawing/2014/main" id="{C4D29506-F32F-44CE-941F-8FCC244FCA0C}"/>
              </a:ext>
            </a:extLst>
          </p:cNvPr>
          <p:cNvGrpSpPr/>
          <p:nvPr/>
        </p:nvGrpSpPr>
        <p:grpSpPr>
          <a:xfrm>
            <a:off x="6890521" y="3539986"/>
            <a:ext cx="1628520" cy="428204"/>
            <a:chOff x="2163758" y="3382079"/>
            <a:chExt cx="1678192" cy="418903"/>
          </a:xfrm>
        </p:grpSpPr>
        <p:sp>
          <p:nvSpPr>
            <p:cNvPr id="258" name="0">
              <a:extLst>
                <a:ext uri="{FF2B5EF4-FFF2-40B4-BE49-F238E27FC236}">
                  <a16:creationId xmlns:a16="http://schemas.microsoft.com/office/drawing/2014/main" id="{6D4688C7-DAD5-4062-A6C7-575CD9E69649}"/>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59" name="0">
              <a:extLst>
                <a:ext uri="{FF2B5EF4-FFF2-40B4-BE49-F238E27FC236}">
                  <a16:creationId xmlns:a16="http://schemas.microsoft.com/office/drawing/2014/main" id="{BE536CBC-725E-459A-8A53-599D93D1D61B}"/>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60" name="0">
              <a:extLst>
                <a:ext uri="{FF2B5EF4-FFF2-40B4-BE49-F238E27FC236}">
                  <a16:creationId xmlns:a16="http://schemas.microsoft.com/office/drawing/2014/main" id="{B149566C-1A0B-4DF8-B8CB-16060120429F}"/>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261" name="그룹 260">
            <a:extLst>
              <a:ext uri="{FF2B5EF4-FFF2-40B4-BE49-F238E27FC236}">
                <a16:creationId xmlns:a16="http://schemas.microsoft.com/office/drawing/2014/main" id="{5293122B-C6E5-484F-92DA-20696132CF72}"/>
              </a:ext>
            </a:extLst>
          </p:cNvPr>
          <p:cNvGrpSpPr/>
          <p:nvPr/>
        </p:nvGrpSpPr>
        <p:grpSpPr>
          <a:xfrm>
            <a:off x="6899550" y="3969597"/>
            <a:ext cx="1001568" cy="220996"/>
            <a:chOff x="2182348" y="3809441"/>
            <a:chExt cx="1032117" cy="216194"/>
          </a:xfrm>
        </p:grpSpPr>
        <p:sp>
          <p:nvSpPr>
            <p:cNvPr id="262" name="직사각형 261">
              <a:extLst>
                <a:ext uri="{FF2B5EF4-FFF2-40B4-BE49-F238E27FC236}">
                  <a16:creationId xmlns:a16="http://schemas.microsoft.com/office/drawing/2014/main" id="{2E8E8813-9F6D-4672-B15B-CCC4A8C4C7D1}"/>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263" name="직사각형 262">
              <a:extLst>
                <a:ext uri="{FF2B5EF4-FFF2-40B4-BE49-F238E27FC236}">
                  <a16:creationId xmlns:a16="http://schemas.microsoft.com/office/drawing/2014/main" id="{DF759E8B-73F7-41AF-9882-1033BE1133F1}"/>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264" name="그룹 263">
            <a:extLst>
              <a:ext uri="{FF2B5EF4-FFF2-40B4-BE49-F238E27FC236}">
                <a16:creationId xmlns:a16="http://schemas.microsoft.com/office/drawing/2014/main" id="{20DFB069-C1E5-4DF0-9A65-182C8DCD94A5}"/>
              </a:ext>
            </a:extLst>
          </p:cNvPr>
          <p:cNvGrpSpPr/>
          <p:nvPr/>
        </p:nvGrpSpPr>
        <p:grpSpPr>
          <a:xfrm>
            <a:off x="6239258" y="3548154"/>
            <a:ext cx="396004" cy="636200"/>
            <a:chOff x="1531292" y="3392507"/>
            <a:chExt cx="408082" cy="622379"/>
          </a:xfrm>
        </p:grpSpPr>
        <p:sp>
          <p:nvSpPr>
            <p:cNvPr id="265" name="0">
              <a:extLst>
                <a:ext uri="{FF2B5EF4-FFF2-40B4-BE49-F238E27FC236}">
                  <a16:creationId xmlns:a16="http://schemas.microsoft.com/office/drawing/2014/main" id="{7D69F07B-16DF-43C2-8BA5-83894E64697C}"/>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66" name="직사각형 265">
              <a:extLst>
                <a:ext uri="{FF2B5EF4-FFF2-40B4-BE49-F238E27FC236}">
                  <a16:creationId xmlns:a16="http://schemas.microsoft.com/office/drawing/2014/main" id="{CA4BE162-F4D3-4606-97C9-0D360D7D6006}"/>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267" name="직사각형 266">
            <a:extLst>
              <a:ext uri="{FF2B5EF4-FFF2-40B4-BE49-F238E27FC236}">
                <a16:creationId xmlns:a16="http://schemas.microsoft.com/office/drawing/2014/main" id="{959EFD88-1339-4210-8107-33C53C13FD36}"/>
              </a:ext>
            </a:extLst>
          </p:cNvPr>
          <p:cNvSpPr/>
          <p:nvPr/>
        </p:nvSpPr>
        <p:spPr>
          <a:xfrm>
            <a:off x="7999616" y="3961999"/>
            <a:ext cx="637768" cy="215444"/>
          </a:xfrm>
          <a:prstGeom prst="rect">
            <a:avLst/>
          </a:prstGeom>
        </p:spPr>
        <p:txBody>
          <a:bodyPr wrap="squar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268" name="직사각형 267">
            <a:extLst>
              <a:ext uri="{FF2B5EF4-FFF2-40B4-BE49-F238E27FC236}">
                <a16:creationId xmlns:a16="http://schemas.microsoft.com/office/drawing/2014/main" id="{016A1ABE-5DB2-4B72-9224-27DBBC26E50A}"/>
              </a:ext>
            </a:extLst>
          </p:cNvPr>
          <p:cNvSpPr/>
          <p:nvPr/>
        </p:nvSpPr>
        <p:spPr>
          <a:xfrm>
            <a:off x="6009472" y="1552733"/>
            <a:ext cx="2773189"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269" name="직사각형 268">
            <a:extLst>
              <a:ext uri="{FF2B5EF4-FFF2-40B4-BE49-F238E27FC236}">
                <a16:creationId xmlns:a16="http://schemas.microsoft.com/office/drawing/2014/main" id="{B0A14AC9-392C-44F4-8B39-BF33B78A96F3}"/>
              </a:ext>
            </a:extLst>
          </p:cNvPr>
          <p:cNvSpPr/>
          <p:nvPr/>
        </p:nvSpPr>
        <p:spPr>
          <a:xfrm>
            <a:off x="6003999" y="1343688"/>
            <a:ext cx="841481" cy="230832"/>
          </a:xfrm>
          <a:prstGeom prst="rect">
            <a:avLst/>
          </a:prstGeom>
        </p:spPr>
        <p:txBody>
          <a:bodyPr wrap="square" anchor="ctr">
            <a:spAutoFit/>
          </a:bodyPr>
          <a:lstStyle/>
          <a:p>
            <a:pPr lvl="0">
              <a:defRPr/>
            </a:pPr>
            <a:r>
              <a:rPr kumimoji="1" lang="en-US" altLang="ko-KR" sz="900" b="1" kern="1200" dirty="0">
                <a:solidFill>
                  <a:schemeClr val="tx1"/>
                </a:solidFill>
                <a:latin typeface="맑은 고딕"/>
                <a:ea typeface="맑은 고딕" panose="020B0503020000020004" pitchFamily="50" charset="-127"/>
              </a:rPr>
              <a:t>3</a:t>
            </a:r>
            <a:r>
              <a:rPr kumimoji="1" lang="ko-KR" altLang="en-US" sz="900" b="1" kern="1200" dirty="0" err="1">
                <a:solidFill>
                  <a:schemeClr val="tx1"/>
                </a:solidFill>
                <a:latin typeface="맑은 고딕"/>
                <a:ea typeface="맑은 고딕" panose="020B0503020000020004" pitchFamily="50" charset="-127"/>
              </a:rPr>
              <a:t>자통화중</a:t>
            </a:r>
            <a:endParaRPr kumimoji="1" lang="en-US" altLang="ko-KR" sz="900" b="1" kern="1200" dirty="0">
              <a:solidFill>
                <a:schemeClr val="tx1"/>
              </a:solidFill>
              <a:latin typeface="맑은 고딕"/>
              <a:ea typeface="맑은 고딕" panose="020B0503020000020004" pitchFamily="50" charset="-127"/>
            </a:endParaRPr>
          </a:p>
        </p:txBody>
      </p:sp>
      <p:grpSp>
        <p:nvGrpSpPr>
          <p:cNvPr id="270" name="그룹 269">
            <a:extLst>
              <a:ext uri="{FF2B5EF4-FFF2-40B4-BE49-F238E27FC236}">
                <a16:creationId xmlns:a16="http://schemas.microsoft.com/office/drawing/2014/main" id="{D79E2392-D9D0-466E-9507-827083691EE4}"/>
              </a:ext>
            </a:extLst>
          </p:cNvPr>
          <p:cNvGrpSpPr/>
          <p:nvPr/>
        </p:nvGrpSpPr>
        <p:grpSpPr>
          <a:xfrm>
            <a:off x="7217331" y="1669957"/>
            <a:ext cx="243598" cy="246618"/>
            <a:chOff x="10999009" y="1877488"/>
            <a:chExt cx="348070" cy="352385"/>
          </a:xfrm>
        </p:grpSpPr>
        <p:grpSp>
          <p:nvGrpSpPr>
            <p:cNvPr id="271" name="그룹 270">
              <a:extLst>
                <a:ext uri="{FF2B5EF4-FFF2-40B4-BE49-F238E27FC236}">
                  <a16:creationId xmlns:a16="http://schemas.microsoft.com/office/drawing/2014/main" id="{CFF54EB7-3540-40AE-9D7C-AC3602137D82}"/>
                </a:ext>
              </a:extLst>
            </p:cNvPr>
            <p:cNvGrpSpPr/>
            <p:nvPr/>
          </p:nvGrpSpPr>
          <p:grpSpPr>
            <a:xfrm>
              <a:off x="10999009" y="1877488"/>
              <a:ext cx="348070" cy="352385"/>
              <a:chOff x="8969982" y="5994010"/>
              <a:chExt cx="281917" cy="285412"/>
            </a:xfrm>
          </p:grpSpPr>
          <p:sp>
            <p:nvSpPr>
              <p:cNvPr id="273" name="Oval">
                <a:extLst>
                  <a:ext uri="{FF2B5EF4-FFF2-40B4-BE49-F238E27FC236}">
                    <a16:creationId xmlns:a16="http://schemas.microsoft.com/office/drawing/2014/main" id="{5E53DFC7-D75C-4EA2-AF47-58E39395470C}"/>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274" name="Oval">
                <a:extLst>
                  <a:ext uri="{FF2B5EF4-FFF2-40B4-BE49-F238E27FC236}">
                    <a16:creationId xmlns:a16="http://schemas.microsoft.com/office/drawing/2014/main" id="{922A5513-12F5-4858-8B0D-50821833B614}"/>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275" name="그래픽 274" descr="닫기">
                <a:extLst>
                  <a:ext uri="{FF2B5EF4-FFF2-40B4-BE49-F238E27FC236}">
                    <a16:creationId xmlns:a16="http://schemas.microsoft.com/office/drawing/2014/main" id="{3DDD7E45-DF73-4359-B90B-BE49D9A83695}"/>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9185945" y="6143704"/>
                <a:ext cx="37315" cy="36857"/>
              </a:xfrm>
              <a:prstGeom prst="rect">
                <a:avLst/>
              </a:prstGeom>
            </p:spPr>
          </p:pic>
        </p:grpSp>
        <p:pic>
          <p:nvPicPr>
            <p:cNvPr id="272" name="그래픽 271" descr="사용자">
              <a:extLst>
                <a:ext uri="{FF2B5EF4-FFF2-40B4-BE49-F238E27FC236}">
                  <a16:creationId xmlns:a16="http://schemas.microsoft.com/office/drawing/2014/main" id="{DE337BB6-3DFF-44DC-AE96-C105E110DD26}"/>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1052793" y="1908161"/>
              <a:ext cx="241623" cy="241623"/>
            </a:xfrm>
            <a:prstGeom prst="rect">
              <a:avLst/>
            </a:prstGeom>
          </p:spPr>
        </p:pic>
      </p:grpSp>
      <p:sp>
        <p:nvSpPr>
          <p:cNvPr id="287" name="타원 286">
            <a:extLst>
              <a:ext uri="{FF2B5EF4-FFF2-40B4-BE49-F238E27FC236}">
                <a16:creationId xmlns:a16="http://schemas.microsoft.com/office/drawing/2014/main" id="{39CF6924-A9E5-4CA4-87CD-A27C0763B30B}"/>
              </a:ext>
            </a:extLst>
          </p:cNvPr>
          <p:cNvSpPr/>
          <p:nvPr/>
        </p:nvSpPr>
        <p:spPr>
          <a:xfrm>
            <a:off x="6583678" y="6001902"/>
            <a:ext cx="712821" cy="712821"/>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288" name="그룹 287">
            <a:extLst>
              <a:ext uri="{FF2B5EF4-FFF2-40B4-BE49-F238E27FC236}">
                <a16:creationId xmlns:a16="http://schemas.microsoft.com/office/drawing/2014/main" id="{7DAAA205-E459-461A-A94B-31ECBADC7AF6}"/>
              </a:ext>
            </a:extLst>
          </p:cNvPr>
          <p:cNvGrpSpPr/>
          <p:nvPr/>
        </p:nvGrpSpPr>
        <p:grpSpPr>
          <a:xfrm rot="8052840">
            <a:off x="6688275" y="6111910"/>
            <a:ext cx="504753" cy="505258"/>
            <a:chOff x="997531" y="4181475"/>
            <a:chExt cx="2232654" cy="2234889"/>
          </a:xfrm>
        </p:grpSpPr>
        <p:sp>
          <p:nvSpPr>
            <p:cNvPr id="289" name="0">
              <a:extLst>
                <a:ext uri="{FF2B5EF4-FFF2-40B4-BE49-F238E27FC236}">
                  <a16:creationId xmlns:a16="http://schemas.microsoft.com/office/drawing/2014/main" id="{B77D7FD1-DB36-4092-9454-62867FC3EE80}"/>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90" name="그래픽 289" descr="수신기">
              <a:extLst>
                <a:ext uri="{FF2B5EF4-FFF2-40B4-BE49-F238E27FC236}">
                  <a16:creationId xmlns:a16="http://schemas.microsoft.com/office/drawing/2014/main" id="{AE0F68B4-2AD2-4223-B9B2-DE1AD65FDD94}"/>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429546" y="4614604"/>
              <a:ext cx="1368624" cy="1368629"/>
            </a:xfrm>
            <a:prstGeom prst="rect">
              <a:avLst/>
            </a:prstGeom>
          </p:spPr>
        </p:pic>
      </p:grpSp>
      <p:sp>
        <p:nvSpPr>
          <p:cNvPr id="291" name="직사각형 290">
            <a:extLst>
              <a:ext uri="{FF2B5EF4-FFF2-40B4-BE49-F238E27FC236}">
                <a16:creationId xmlns:a16="http://schemas.microsoft.com/office/drawing/2014/main" id="{8842BF0C-9EE2-4202-BAFB-85E0143C3EEC}"/>
              </a:ext>
            </a:extLst>
          </p:cNvPr>
          <p:cNvSpPr/>
          <p:nvPr/>
        </p:nvSpPr>
        <p:spPr>
          <a:xfrm>
            <a:off x="6002215" y="2081940"/>
            <a:ext cx="2773189" cy="430887"/>
          </a:xfrm>
          <a:prstGeom prst="rect">
            <a:avLst/>
          </a:prstGeom>
        </p:spPr>
        <p:txBody>
          <a:bodyPr wrap="square" anchor="ctr">
            <a:spAutoFit/>
          </a:bodyPr>
          <a:lstStyle/>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   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grpSp>
        <p:nvGrpSpPr>
          <p:cNvPr id="292" name="그룹 291">
            <a:extLst>
              <a:ext uri="{FF2B5EF4-FFF2-40B4-BE49-F238E27FC236}">
                <a16:creationId xmlns:a16="http://schemas.microsoft.com/office/drawing/2014/main" id="{F46564A5-60C3-40E2-BEC8-CD17DD50922E}"/>
              </a:ext>
            </a:extLst>
          </p:cNvPr>
          <p:cNvGrpSpPr/>
          <p:nvPr/>
        </p:nvGrpSpPr>
        <p:grpSpPr>
          <a:xfrm>
            <a:off x="7210074" y="2199164"/>
            <a:ext cx="243598" cy="246618"/>
            <a:chOff x="10999009" y="1877488"/>
            <a:chExt cx="348070" cy="352385"/>
          </a:xfrm>
        </p:grpSpPr>
        <p:grpSp>
          <p:nvGrpSpPr>
            <p:cNvPr id="293" name="그룹 292">
              <a:extLst>
                <a:ext uri="{FF2B5EF4-FFF2-40B4-BE49-F238E27FC236}">
                  <a16:creationId xmlns:a16="http://schemas.microsoft.com/office/drawing/2014/main" id="{BD2D3188-4822-4F52-8BCB-CE73FAF876E4}"/>
                </a:ext>
              </a:extLst>
            </p:cNvPr>
            <p:cNvGrpSpPr/>
            <p:nvPr/>
          </p:nvGrpSpPr>
          <p:grpSpPr>
            <a:xfrm>
              <a:off x="10999009" y="1877488"/>
              <a:ext cx="348070" cy="352385"/>
              <a:chOff x="8969982" y="5994010"/>
              <a:chExt cx="281917" cy="285412"/>
            </a:xfrm>
          </p:grpSpPr>
          <p:sp>
            <p:nvSpPr>
              <p:cNvPr id="295" name="Oval">
                <a:extLst>
                  <a:ext uri="{FF2B5EF4-FFF2-40B4-BE49-F238E27FC236}">
                    <a16:creationId xmlns:a16="http://schemas.microsoft.com/office/drawing/2014/main" id="{F36FF1EF-1C50-494E-BEDD-5A732AA7AED0}"/>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296" name="Oval">
                <a:extLst>
                  <a:ext uri="{FF2B5EF4-FFF2-40B4-BE49-F238E27FC236}">
                    <a16:creationId xmlns:a16="http://schemas.microsoft.com/office/drawing/2014/main" id="{EAE78BBF-2AFF-4A58-BD77-A37007908FBA}"/>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297" name="그래픽 296" descr="닫기">
                <a:extLst>
                  <a:ext uri="{FF2B5EF4-FFF2-40B4-BE49-F238E27FC236}">
                    <a16:creationId xmlns:a16="http://schemas.microsoft.com/office/drawing/2014/main" id="{41D69C31-5FB0-4008-BAF5-480919E8EE3D}"/>
                  </a:ext>
                </a:extLst>
              </p:cNvPr>
              <p:cNvPicPr>
                <a:picLocks noChangeAspect="1"/>
              </p:cNvPicPr>
              <p:nvPr/>
            </p:nvPicPr>
            <p:blipFill>
              <a:blip r:embed="rId21">
                <a:extLst>
                  <a:ext uri="{96DAC541-7B7A-43D3-8B79-37D633B846F1}">
                    <asvg:svgBlip xmlns:asvg="http://schemas.microsoft.com/office/drawing/2016/SVG/main" r:embed="rId22"/>
                  </a:ext>
                </a:extLst>
              </a:blip>
              <a:stretch>
                <a:fillRect/>
              </a:stretch>
            </p:blipFill>
            <p:spPr>
              <a:xfrm rot="2700000">
                <a:off x="9185945" y="6143704"/>
                <a:ext cx="37315" cy="36857"/>
              </a:xfrm>
              <a:prstGeom prst="rect">
                <a:avLst/>
              </a:prstGeom>
            </p:spPr>
          </p:pic>
        </p:grpSp>
        <p:pic>
          <p:nvPicPr>
            <p:cNvPr id="294" name="그래픽 293" descr="사용자">
              <a:extLst>
                <a:ext uri="{FF2B5EF4-FFF2-40B4-BE49-F238E27FC236}">
                  <a16:creationId xmlns:a16="http://schemas.microsoft.com/office/drawing/2014/main" id="{60F97320-41B0-48D9-9641-543317FFC04E}"/>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1052793" y="1908161"/>
              <a:ext cx="241623" cy="241623"/>
            </a:xfrm>
            <a:prstGeom prst="rect">
              <a:avLst/>
            </a:prstGeom>
          </p:spPr>
        </p:pic>
      </p:grpSp>
      <p:sp>
        <p:nvSpPr>
          <p:cNvPr id="14" name="타원 13">
            <a:extLst>
              <a:ext uri="{FF2B5EF4-FFF2-40B4-BE49-F238E27FC236}">
                <a16:creationId xmlns:a16="http://schemas.microsoft.com/office/drawing/2014/main" id="{0063F4B8-1C07-4568-AC19-66AF38D3C109}"/>
              </a:ext>
            </a:extLst>
          </p:cNvPr>
          <p:cNvSpPr/>
          <p:nvPr/>
        </p:nvSpPr>
        <p:spPr>
          <a:xfrm>
            <a:off x="3197502" y="1620252"/>
            <a:ext cx="119971" cy="119971"/>
          </a:xfrm>
          <a:prstGeom prst="ellipse">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00" name="타원 299">
            <a:extLst>
              <a:ext uri="{FF2B5EF4-FFF2-40B4-BE49-F238E27FC236}">
                <a16:creationId xmlns:a16="http://schemas.microsoft.com/office/drawing/2014/main" id="{3A7B5969-B501-4B19-99BF-698F5815B3EE}"/>
              </a:ext>
            </a:extLst>
          </p:cNvPr>
          <p:cNvSpPr/>
          <p:nvPr/>
        </p:nvSpPr>
        <p:spPr>
          <a:xfrm>
            <a:off x="6106530" y="1620252"/>
            <a:ext cx="119971" cy="119971"/>
          </a:xfrm>
          <a:prstGeom prst="ellipse">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01" name="타원 300">
            <a:extLst>
              <a:ext uri="{FF2B5EF4-FFF2-40B4-BE49-F238E27FC236}">
                <a16:creationId xmlns:a16="http://schemas.microsoft.com/office/drawing/2014/main" id="{09634C99-05DE-4E7C-8CC7-BBBD53A7CC3D}"/>
              </a:ext>
            </a:extLst>
          </p:cNvPr>
          <p:cNvSpPr/>
          <p:nvPr/>
        </p:nvSpPr>
        <p:spPr>
          <a:xfrm>
            <a:off x="6113477" y="2143957"/>
            <a:ext cx="119971" cy="119971"/>
          </a:xfrm>
          <a:prstGeom prst="ellipse">
            <a:avLst/>
          </a:prstGeom>
          <a:solidFill>
            <a:srgbClr val="00B05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05" name="타원 304">
            <a:extLst>
              <a:ext uri="{FF2B5EF4-FFF2-40B4-BE49-F238E27FC236}">
                <a16:creationId xmlns:a16="http://schemas.microsoft.com/office/drawing/2014/main" id="{A87FFFF9-4B7F-4441-B775-5C5D9D564A38}"/>
              </a:ext>
            </a:extLst>
          </p:cNvPr>
          <p:cNvSpPr/>
          <p:nvPr/>
        </p:nvSpPr>
        <p:spPr>
          <a:xfrm>
            <a:off x="3103954" y="1536132"/>
            <a:ext cx="293484" cy="293484"/>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06" name="타원 305">
            <a:extLst>
              <a:ext uri="{FF2B5EF4-FFF2-40B4-BE49-F238E27FC236}">
                <a16:creationId xmlns:a16="http://schemas.microsoft.com/office/drawing/2014/main" id="{B2045A03-069D-4265-B411-E93147B6FB61}"/>
              </a:ext>
            </a:extLst>
          </p:cNvPr>
          <p:cNvSpPr/>
          <p:nvPr/>
        </p:nvSpPr>
        <p:spPr>
          <a:xfrm>
            <a:off x="6000570" y="1544403"/>
            <a:ext cx="293484" cy="293484"/>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07" name="타원 306">
            <a:extLst>
              <a:ext uri="{FF2B5EF4-FFF2-40B4-BE49-F238E27FC236}">
                <a16:creationId xmlns:a16="http://schemas.microsoft.com/office/drawing/2014/main" id="{7ACB7B10-E004-4CDC-A0D9-3659B2A369A6}"/>
              </a:ext>
            </a:extLst>
          </p:cNvPr>
          <p:cNvSpPr/>
          <p:nvPr/>
        </p:nvSpPr>
        <p:spPr>
          <a:xfrm>
            <a:off x="6009488" y="2064632"/>
            <a:ext cx="293484" cy="293484"/>
          </a:xfrm>
          <a:prstGeom prst="ellipse">
            <a:avLst/>
          </a:prstGeom>
          <a:noFill/>
          <a:ln/>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pic>
        <p:nvPicPr>
          <p:cNvPr id="5" name="그림 4" descr="모니터, 앉아있는, 닫기, 화면이(가) 표시된 사진&#10;&#10;자동 생성된 설명">
            <a:extLst>
              <a:ext uri="{FF2B5EF4-FFF2-40B4-BE49-F238E27FC236}">
                <a16:creationId xmlns:a16="http://schemas.microsoft.com/office/drawing/2014/main" id="{B9C60D8A-40D7-413C-A63A-097B85B5433A}"/>
              </a:ext>
            </a:extLst>
          </p:cNvPr>
          <p:cNvPicPr>
            <a:picLocks noChangeAspect="1"/>
          </p:cNvPicPr>
          <p:nvPr/>
        </p:nvPicPr>
        <p:blipFill rotWithShape="1">
          <a:blip r:embed="rId25"/>
          <a:srcRect t="1959"/>
          <a:stretch/>
        </p:blipFill>
        <p:spPr>
          <a:xfrm>
            <a:off x="8850262" y="523790"/>
            <a:ext cx="3206882" cy="6670367"/>
          </a:xfrm>
          <a:prstGeom prst="rect">
            <a:avLst/>
          </a:prstGeom>
        </p:spPr>
      </p:pic>
    </p:spTree>
    <p:extLst>
      <p:ext uri="{BB962C8B-B14F-4D97-AF65-F5344CB8AC3E}">
        <p14:creationId xmlns:p14="http://schemas.microsoft.com/office/powerpoint/2010/main" val="186264103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err="1">
                <a:latin typeface="Malgun Gothic"/>
                <a:ea typeface="Malgun Gothic"/>
                <a:cs typeface="Malgun Gothic"/>
                <a:sym typeface="Malgun Gothic"/>
              </a:rPr>
              <a:t>수신중</a:t>
            </a:r>
            <a:r>
              <a:rPr lang="en-US" altLang="ko-KR" sz="1000" dirty="0">
                <a:latin typeface="Malgun Gothic"/>
                <a:ea typeface="Malgun Gothic"/>
                <a:cs typeface="Malgun Gothic"/>
                <a:sym typeface="Malgun Gothic"/>
              </a:rPr>
              <a:t>/ </a:t>
            </a:r>
            <a:r>
              <a:rPr lang="ko-KR" altLang="en-US" sz="1000" dirty="0">
                <a:latin typeface="Malgun Gothic"/>
                <a:ea typeface="Malgun Gothic"/>
                <a:cs typeface="Malgun Gothic"/>
                <a:sym typeface="Malgun Gothic"/>
              </a:rPr>
              <a:t>부재중</a:t>
            </a:r>
          </a:p>
        </p:txBody>
      </p:sp>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idx="12"/>
          </p:nvPr>
        </p:nvSpPr>
        <p:spPr/>
        <p:txBody>
          <a:bodyPr/>
          <a:lstStyle/>
          <a:p>
            <a:fld id="{00000000-1234-1234-1234-123412341234}" type="slidenum">
              <a:rPr lang="en-US" altLang="ko-KR" smtClean="0"/>
              <a:pPr/>
              <a:t>66</a:t>
            </a:fld>
            <a:endParaRPr lang="ko-KR" altLang="en-US"/>
          </a:p>
        </p:txBody>
      </p:sp>
      <p:sp>
        <p:nvSpPr>
          <p:cNvPr id="22" name="TextBox 21">
            <a:extLst>
              <a:ext uri="{FF2B5EF4-FFF2-40B4-BE49-F238E27FC236}">
                <a16:creationId xmlns:a16="http://schemas.microsoft.com/office/drawing/2014/main" id="{1058CA56-004F-44FB-9652-414F98F4D49D}"/>
              </a:ext>
            </a:extLst>
          </p:cNvPr>
          <p:cNvSpPr txBox="1"/>
          <p:nvPr/>
        </p:nvSpPr>
        <p:spPr>
          <a:xfrm>
            <a:off x="3962931" y="596641"/>
            <a:ext cx="588623" cy="253916"/>
          </a:xfrm>
          <a:prstGeom prst="rect">
            <a:avLst/>
          </a:prstGeom>
          <a:noFill/>
        </p:spPr>
        <p:txBody>
          <a:bodyPr wrap="none" rtlCol="0">
            <a:spAutoFit/>
          </a:bodyPr>
          <a:lstStyle/>
          <a:p>
            <a:pPr algn="ctr"/>
            <a:r>
              <a:rPr lang="ko-KR" altLang="en-US" sz="1050" b="1" dirty="0" err="1"/>
              <a:t>수신중</a:t>
            </a:r>
            <a:endParaRPr lang="ko-KR" altLang="en-US" sz="1050" b="1" dirty="0"/>
          </a:p>
        </p:txBody>
      </p:sp>
      <p:sp>
        <p:nvSpPr>
          <p:cNvPr id="894" name="TextBox 893">
            <a:extLst>
              <a:ext uri="{FF2B5EF4-FFF2-40B4-BE49-F238E27FC236}">
                <a16:creationId xmlns:a16="http://schemas.microsoft.com/office/drawing/2014/main" id="{F60552BA-3F8A-4936-A56E-3A385F7C3DC3}"/>
              </a:ext>
            </a:extLst>
          </p:cNvPr>
          <p:cNvSpPr txBox="1"/>
          <p:nvPr/>
        </p:nvSpPr>
        <p:spPr>
          <a:xfrm>
            <a:off x="6795443" y="599784"/>
            <a:ext cx="857927" cy="253916"/>
          </a:xfrm>
          <a:prstGeom prst="rect">
            <a:avLst/>
          </a:prstGeom>
          <a:noFill/>
        </p:spPr>
        <p:txBody>
          <a:bodyPr wrap="none" rtlCol="0">
            <a:spAutoFit/>
          </a:bodyPr>
          <a:lstStyle/>
          <a:p>
            <a:pPr algn="ctr"/>
            <a:r>
              <a:rPr lang="ko-KR" altLang="en-US" sz="1050" b="1" dirty="0"/>
              <a:t>부재중전화</a:t>
            </a:r>
          </a:p>
        </p:txBody>
      </p:sp>
      <p:sp>
        <p:nvSpPr>
          <p:cNvPr id="187"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6683F29E-BAA9-455C-96DC-7AD0566D4590}"/>
              </a:ext>
            </a:extLst>
          </p:cNvPr>
          <p:cNvSpPr/>
          <p:nvPr>
            <p:custDataLst>
              <p:tags r:id="rId1"/>
            </p:custDataLst>
          </p:nvPr>
        </p:nvSpPr>
        <p:spPr>
          <a:xfrm>
            <a:off x="2822060" y="927042"/>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188" name="TextBox 187">
            <a:extLst>
              <a:ext uri="{FF2B5EF4-FFF2-40B4-BE49-F238E27FC236}">
                <a16:creationId xmlns:a16="http://schemas.microsoft.com/office/drawing/2014/main" id="{49B1D8C6-9DBF-41D4-8862-AD8B790E4B36}"/>
              </a:ext>
            </a:extLst>
          </p:cNvPr>
          <p:cNvSpPr txBox="1"/>
          <p:nvPr/>
        </p:nvSpPr>
        <p:spPr>
          <a:xfrm>
            <a:off x="3650581" y="1164444"/>
            <a:ext cx="1079142" cy="523220"/>
          </a:xfrm>
          <a:prstGeom prst="rect">
            <a:avLst/>
          </a:prstGeom>
          <a:noFill/>
        </p:spPr>
        <p:txBody>
          <a:bodyPr wrap="none" rtlCol="0">
            <a:spAutoFit/>
          </a:bodyPr>
          <a:lstStyle/>
          <a:p>
            <a:r>
              <a:rPr lang="en-US" altLang="ko-KR" dirty="0"/>
              <a:t>2020/08/22</a:t>
            </a:r>
          </a:p>
          <a:p>
            <a:r>
              <a:rPr lang="ko-KR" altLang="en-US" dirty="0"/>
              <a:t>오전 </a:t>
            </a:r>
            <a:r>
              <a:rPr lang="en-US" altLang="ko-KR" dirty="0"/>
              <a:t>02:15</a:t>
            </a:r>
            <a:endParaRPr lang="ko-KR" altLang="en-US" dirty="0"/>
          </a:p>
        </p:txBody>
      </p:sp>
      <p:grpSp>
        <p:nvGrpSpPr>
          <p:cNvPr id="189" name="그룹 188">
            <a:extLst>
              <a:ext uri="{FF2B5EF4-FFF2-40B4-BE49-F238E27FC236}">
                <a16:creationId xmlns:a16="http://schemas.microsoft.com/office/drawing/2014/main" id="{3F34C3CF-09EB-494B-ADA5-944AB50A317D}"/>
              </a:ext>
            </a:extLst>
          </p:cNvPr>
          <p:cNvGrpSpPr/>
          <p:nvPr/>
        </p:nvGrpSpPr>
        <p:grpSpPr>
          <a:xfrm>
            <a:off x="3524162" y="2449818"/>
            <a:ext cx="1528509" cy="1530039"/>
            <a:chOff x="997531" y="4181475"/>
            <a:chExt cx="2232654" cy="2234889"/>
          </a:xfrm>
        </p:grpSpPr>
        <p:sp>
          <p:nvSpPr>
            <p:cNvPr id="190" name="0">
              <a:extLst>
                <a:ext uri="{FF2B5EF4-FFF2-40B4-BE49-F238E27FC236}">
                  <a16:creationId xmlns:a16="http://schemas.microsoft.com/office/drawing/2014/main" id="{270F977A-5612-4982-AF30-BE0B76A0ECF8}"/>
                </a:ext>
              </a:extLst>
            </p:cNvPr>
            <p:cNvSpPr/>
            <p:nvPr/>
          </p:nvSpPr>
          <p:spPr>
            <a:xfrm>
              <a:off x="997531" y="4181475"/>
              <a:ext cx="2232654" cy="2234889"/>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91" name="그래픽 190" descr="수신기">
              <a:extLst>
                <a:ext uri="{FF2B5EF4-FFF2-40B4-BE49-F238E27FC236}">
                  <a16:creationId xmlns:a16="http://schemas.microsoft.com/office/drawing/2014/main" id="{81CF5D54-9618-4ED9-9E50-8E69DEDE022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sp>
        <p:nvSpPr>
          <p:cNvPr id="192" name="TextBox 191">
            <a:extLst>
              <a:ext uri="{FF2B5EF4-FFF2-40B4-BE49-F238E27FC236}">
                <a16:creationId xmlns:a16="http://schemas.microsoft.com/office/drawing/2014/main" id="{F3A22EDB-279E-4E53-A655-B0C5721D9752}"/>
              </a:ext>
            </a:extLst>
          </p:cNvPr>
          <p:cNvSpPr txBox="1"/>
          <p:nvPr/>
        </p:nvSpPr>
        <p:spPr>
          <a:xfrm>
            <a:off x="3805839" y="4169997"/>
            <a:ext cx="902811" cy="307777"/>
          </a:xfrm>
          <a:prstGeom prst="rect">
            <a:avLst/>
          </a:prstGeom>
          <a:noFill/>
        </p:spPr>
        <p:txBody>
          <a:bodyPr wrap="none" rtlCol="0">
            <a:spAutoFit/>
          </a:bodyPr>
          <a:lstStyle/>
          <a:p>
            <a:r>
              <a:rPr lang="ko-KR" altLang="en-US" dirty="0"/>
              <a:t>수신전화</a:t>
            </a:r>
          </a:p>
        </p:txBody>
      </p:sp>
      <p:sp>
        <p:nvSpPr>
          <p:cNvPr id="193" name="직사각형 192">
            <a:extLst>
              <a:ext uri="{FF2B5EF4-FFF2-40B4-BE49-F238E27FC236}">
                <a16:creationId xmlns:a16="http://schemas.microsoft.com/office/drawing/2014/main" id="{3AC75B7B-2200-48C3-9835-95D52ED6CE7E}"/>
              </a:ext>
            </a:extLst>
          </p:cNvPr>
          <p:cNvSpPr/>
          <p:nvPr/>
        </p:nvSpPr>
        <p:spPr>
          <a:xfrm>
            <a:off x="3354579" y="4554259"/>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94" name="TextBox 193">
            <a:extLst>
              <a:ext uri="{FF2B5EF4-FFF2-40B4-BE49-F238E27FC236}">
                <a16:creationId xmlns:a16="http://schemas.microsoft.com/office/drawing/2014/main" id="{8CEBB79A-90DC-41B9-8492-A6A021ED4F73}"/>
              </a:ext>
            </a:extLst>
          </p:cNvPr>
          <p:cNvSpPr txBox="1"/>
          <p:nvPr/>
        </p:nvSpPr>
        <p:spPr>
          <a:xfrm>
            <a:off x="3175056" y="5194856"/>
            <a:ext cx="2164375" cy="307777"/>
          </a:xfrm>
          <a:prstGeom prst="rect">
            <a:avLst/>
          </a:prstGeom>
          <a:noFill/>
        </p:spPr>
        <p:txBody>
          <a:bodyPr wrap="none" rtlCol="0">
            <a:spAutoFit/>
          </a:bodyPr>
          <a:lstStyle/>
          <a:p>
            <a:r>
              <a:rPr lang="ko-KR" altLang="en-US" dirty="0"/>
              <a:t>이력 </a:t>
            </a:r>
            <a:r>
              <a:rPr lang="en-US" altLang="ko-KR" dirty="0"/>
              <a:t>: </a:t>
            </a:r>
            <a:r>
              <a:rPr lang="ko-KR" altLang="en-US" dirty="0"/>
              <a:t>수신 </a:t>
            </a:r>
            <a:r>
              <a:rPr lang="en-US" altLang="ko-KR" dirty="0"/>
              <a:t>3</a:t>
            </a:r>
            <a:r>
              <a:rPr lang="ko-KR" altLang="en-US" dirty="0"/>
              <a:t>회 </a:t>
            </a:r>
            <a:r>
              <a:rPr lang="en-US" altLang="ko-KR" dirty="0"/>
              <a:t>| </a:t>
            </a:r>
            <a:r>
              <a:rPr lang="ko-KR" altLang="en-US" dirty="0"/>
              <a:t>발신</a:t>
            </a:r>
            <a:r>
              <a:rPr lang="en-US" altLang="ko-KR" dirty="0"/>
              <a:t>2</a:t>
            </a:r>
            <a:r>
              <a:rPr lang="ko-KR" altLang="en-US" dirty="0"/>
              <a:t>회</a:t>
            </a:r>
          </a:p>
        </p:txBody>
      </p:sp>
      <p:grpSp>
        <p:nvGrpSpPr>
          <p:cNvPr id="195" name="그룹 194">
            <a:extLst>
              <a:ext uri="{FF2B5EF4-FFF2-40B4-BE49-F238E27FC236}">
                <a16:creationId xmlns:a16="http://schemas.microsoft.com/office/drawing/2014/main" id="{D8B805DF-CEE2-4CEA-B78C-AE50831233DE}"/>
              </a:ext>
            </a:extLst>
          </p:cNvPr>
          <p:cNvGrpSpPr/>
          <p:nvPr/>
        </p:nvGrpSpPr>
        <p:grpSpPr>
          <a:xfrm rot="8052840">
            <a:off x="3175056" y="5620010"/>
            <a:ext cx="911824" cy="912737"/>
            <a:chOff x="997531" y="4181475"/>
            <a:chExt cx="2232654" cy="2234889"/>
          </a:xfrm>
        </p:grpSpPr>
        <p:sp>
          <p:nvSpPr>
            <p:cNvPr id="196" name="0">
              <a:extLst>
                <a:ext uri="{FF2B5EF4-FFF2-40B4-BE49-F238E27FC236}">
                  <a16:creationId xmlns:a16="http://schemas.microsoft.com/office/drawing/2014/main" id="{6601B6DE-6163-4D32-B5FD-6862CA8900A5}"/>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97" name="그래픽 196" descr="수신기">
              <a:extLst>
                <a:ext uri="{FF2B5EF4-FFF2-40B4-BE49-F238E27FC236}">
                  <a16:creationId xmlns:a16="http://schemas.microsoft.com/office/drawing/2014/main" id="{B0BC572D-DEF4-4A16-A1C2-BC6EC3D07C1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grpSp>
        <p:nvGrpSpPr>
          <p:cNvPr id="198" name="그룹 197">
            <a:extLst>
              <a:ext uri="{FF2B5EF4-FFF2-40B4-BE49-F238E27FC236}">
                <a16:creationId xmlns:a16="http://schemas.microsoft.com/office/drawing/2014/main" id="{B61313D0-64A1-42F1-AA12-E8D251892697}"/>
              </a:ext>
            </a:extLst>
          </p:cNvPr>
          <p:cNvGrpSpPr/>
          <p:nvPr/>
        </p:nvGrpSpPr>
        <p:grpSpPr>
          <a:xfrm>
            <a:off x="4443268" y="5620008"/>
            <a:ext cx="911824" cy="912737"/>
            <a:chOff x="1764237" y="5351415"/>
            <a:chExt cx="911824" cy="912737"/>
          </a:xfrm>
        </p:grpSpPr>
        <p:sp>
          <p:nvSpPr>
            <p:cNvPr id="199" name="0">
              <a:extLst>
                <a:ext uri="{FF2B5EF4-FFF2-40B4-BE49-F238E27FC236}">
                  <a16:creationId xmlns:a16="http://schemas.microsoft.com/office/drawing/2014/main" id="{6D689765-0B58-4693-9F90-1FCC9EF3FD65}"/>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00" name="그래픽 199" descr="수신기">
              <a:extLst>
                <a:ext uri="{FF2B5EF4-FFF2-40B4-BE49-F238E27FC236}">
                  <a16:creationId xmlns:a16="http://schemas.microsoft.com/office/drawing/2014/main" id="{AF2D44B4-0B60-4AAD-9E0A-88EAEF47ABC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40673" y="5528306"/>
              <a:ext cx="558951" cy="558953"/>
            </a:xfrm>
            <a:prstGeom prst="rect">
              <a:avLst/>
            </a:prstGeom>
          </p:spPr>
        </p:pic>
      </p:grpSp>
      <p:sp>
        <p:nvSpPr>
          <p:cNvPr id="201" name="직사각형 200">
            <a:extLst>
              <a:ext uri="{FF2B5EF4-FFF2-40B4-BE49-F238E27FC236}">
                <a16:creationId xmlns:a16="http://schemas.microsoft.com/office/drawing/2014/main" id="{74421E9D-A879-42B2-A49E-3ED5075C6AFA}"/>
              </a:ext>
            </a:extLst>
          </p:cNvPr>
          <p:cNvSpPr/>
          <p:nvPr/>
        </p:nvSpPr>
        <p:spPr>
          <a:xfrm>
            <a:off x="2992955" y="5086705"/>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sp>
        <p:nvSpPr>
          <p:cNvPr id="204"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9332FE7D-4C3C-44CC-BA63-131B0A319FE7}"/>
              </a:ext>
            </a:extLst>
          </p:cNvPr>
          <p:cNvSpPr/>
          <p:nvPr>
            <p:custDataLst>
              <p:tags r:id="rId2"/>
            </p:custDataLst>
          </p:nvPr>
        </p:nvSpPr>
        <p:spPr>
          <a:xfrm>
            <a:off x="5856315" y="932025"/>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05" name="TextBox 204">
            <a:extLst>
              <a:ext uri="{FF2B5EF4-FFF2-40B4-BE49-F238E27FC236}">
                <a16:creationId xmlns:a16="http://schemas.microsoft.com/office/drawing/2014/main" id="{A03A5AF7-66C3-4BC1-B53E-E9FD6AD92EB3}"/>
              </a:ext>
            </a:extLst>
          </p:cNvPr>
          <p:cNvSpPr txBox="1"/>
          <p:nvPr/>
        </p:nvSpPr>
        <p:spPr>
          <a:xfrm>
            <a:off x="6684836" y="1169427"/>
            <a:ext cx="1079142" cy="523220"/>
          </a:xfrm>
          <a:prstGeom prst="rect">
            <a:avLst/>
          </a:prstGeom>
          <a:noFill/>
        </p:spPr>
        <p:txBody>
          <a:bodyPr wrap="none" rtlCol="0">
            <a:spAutoFit/>
          </a:bodyPr>
          <a:lstStyle/>
          <a:p>
            <a:r>
              <a:rPr lang="en-US" altLang="ko-KR" dirty="0"/>
              <a:t>2020/08/22</a:t>
            </a:r>
          </a:p>
          <a:p>
            <a:r>
              <a:rPr lang="ko-KR" altLang="en-US" dirty="0"/>
              <a:t>오전 </a:t>
            </a:r>
            <a:r>
              <a:rPr lang="en-US" altLang="ko-KR" dirty="0"/>
              <a:t>02:15</a:t>
            </a:r>
            <a:endParaRPr lang="ko-KR" altLang="en-US" dirty="0"/>
          </a:p>
        </p:txBody>
      </p:sp>
      <p:grpSp>
        <p:nvGrpSpPr>
          <p:cNvPr id="206" name="그룹 205">
            <a:extLst>
              <a:ext uri="{FF2B5EF4-FFF2-40B4-BE49-F238E27FC236}">
                <a16:creationId xmlns:a16="http://schemas.microsoft.com/office/drawing/2014/main" id="{C2266782-6CF2-431F-9DE5-CF916E6F2B81}"/>
              </a:ext>
            </a:extLst>
          </p:cNvPr>
          <p:cNvGrpSpPr/>
          <p:nvPr/>
        </p:nvGrpSpPr>
        <p:grpSpPr>
          <a:xfrm>
            <a:off x="6558417" y="2454801"/>
            <a:ext cx="1528509" cy="1530039"/>
            <a:chOff x="997531" y="4181475"/>
            <a:chExt cx="2232654" cy="2234889"/>
          </a:xfrm>
        </p:grpSpPr>
        <p:sp>
          <p:nvSpPr>
            <p:cNvPr id="207" name="0">
              <a:extLst>
                <a:ext uri="{FF2B5EF4-FFF2-40B4-BE49-F238E27FC236}">
                  <a16:creationId xmlns:a16="http://schemas.microsoft.com/office/drawing/2014/main" id="{7142A84C-C2B0-4EEB-8829-03638F0F7468}"/>
                </a:ext>
              </a:extLst>
            </p:cNvPr>
            <p:cNvSpPr/>
            <p:nvPr/>
          </p:nvSpPr>
          <p:spPr>
            <a:xfrm>
              <a:off x="997531" y="4181475"/>
              <a:ext cx="2232654" cy="2234889"/>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08" name="그래픽 207" descr="수신기">
              <a:extLst>
                <a:ext uri="{FF2B5EF4-FFF2-40B4-BE49-F238E27FC236}">
                  <a16:creationId xmlns:a16="http://schemas.microsoft.com/office/drawing/2014/main" id="{050EAEF8-CA23-48B2-B1B1-B810DF4084D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sp>
        <p:nvSpPr>
          <p:cNvPr id="209" name="TextBox 208">
            <a:extLst>
              <a:ext uri="{FF2B5EF4-FFF2-40B4-BE49-F238E27FC236}">
                <a16:creationId xmlns:a16="http://schemas.microsoft.com/office/drawing/2014/main" id="{C7550B62-52D3-4C3D-8FC9-5CB7471081C5}"/>
              </a:ext>
            </a:extLst>
          </p:cNvPr>
          <p:cNvSpPr txBox="1"/>
          <p:nvPr/>
        </p:nvSpPr>
        <p:spPr>
          <a:xfrm>
            <a:off x="6744226" y="4169997"/>
            <a:ext cx="1132041" cy="307777"/>
          </a:xfrm>
          <a:prstGeom prst="rect">
            <a:avLst/>
          </a:prstGeom>
          <a:noFill/>
        </p:spPr>
        <p:txBody>
          <a:bodyPr wrap="none" rtlCol="0">
            <a:spAutoFit/>
          </a:bodyPr>
          <a:lstStyle/>
          <a:p>
            <a:r>
              <a:rPr lang="ko-KR" altLang="en-US"/>
              <a:t>부재중 전화</a:t>
            </a:r>
            <a:endParaRPr lang="ko-KR" altLang="en-US" dirty="0"/>
          </a:p>
        </p:txBody>
      </p:sp>
      <p:sp>
        <p:nvSpPr>
          <p:cNvPr id="210" name="직사각형 209">
            <a:extLst>
              <a:ext uri="{FF2B5EF4-FFF2-40B4-BE49-F238E27FC236}">
                <a16:creationId xmlns:a16="http://schemas.microsoft.com/office/drawing/2014/main" id="{FC76585B-DF91-40C7-9657-6360463D8D58}"/>
              </a:ext>
            </a:extLst>
          </p:cNvPr>
          <p:cNvSpPr/>
          <p:nvPr/>
        </p:nvSpPr>
        <p:spPr>
          <a:xfrm>
            <a:off x="6388834" y="4559242"/>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211" name="TextBox 210">
            <a:extLst>
              <a:ext uri="{FF2B5EF4-FFF2-40B4-BE49-F238E27FC236}">
                <a16:creationId xmlns:a16="http://schemas.microsoft.com/office/drawing/2014/main" id="{D580A203-E867-4121-82CA-7A9671EDC44C}"/>
              </a:ext>
            </a:extLst>
          </p:cNvPr>
          <p:cNvSpPr txBox="1"/>
          <p:nvPr/>
        </p:nvSpPr>
        <p:spPr>
          <a:xfrm>
            <a:off x="6209311" y="5199839"/>
            <a:ext cx="2164375" cy="307777"/>
          </a:xfrm>
          <a:prstGeom prst="rect">
            <a:avLst/>
          </a:prstGeom>
          <a:noFill/>
        </p:spPr>
        <p:txBody>
          <a:bodyPr wrap="none" rtlCol="0">
            <a:spAutoFit/>
          </a:bodyPr>
          <a:lstStyle/>
          <a:p>
            <a:r>
              <a:rPr lang="ko-KR" altLang="en-US" dirty="0"/>
              <a:t>이력 </a:t>
            </a:r>
            <a:r>
              <a:rPr lang="en-US" altLang="ko-KR" dirty="0"/>
              <a:t>: </a:t>
            </a:r>
            <a:r>
              <a:rPr lang="ko-KR" altLang="en-US" dirty="0"/>
              <a:t>수신 </a:t>
            </a:r>
            <a:r>
              <a:rPr lang="en-US" altLang="ko-KR" dirty="0"/>
              <a:t>3</a:t>
            </a:r>
            <a:r>
              <a:rPr lang="ko-KR" altLang="en-US" dirty="0"/>
              <a:t>회 </a:t>
            </a:r>
            <a:r>
              <a:rPr lang="en-US" altLang="ko-KR" dirty="0"/>
              <a:t>| </a:t>
            </a:r>
            <a:r>
              <a:rPr lang="ko-KR" altLang="en-US" dirty="0"/>
              <a:t>발신</a:t>
            </a:r>
            <a:r>
              <a:rPr lang="en-US" altLang="ko-KR" dirty="0"/>
              <a:t>2</a:t>
            </a:r>
            <a:r>
              <a:rPr lang="ko-KR" altLang="en-US" dirty="0"/>
              <a:t>회</a:t>
            </a:r>
          </a:p>
        </p:txBody>
      </p:sp>
      <p:sp>
        <p:nvSpPr>
          <p:cNvPr id="222" name="0">
            <a:extLst>
              <a:ext uri="{FF2B5EF4-FFF2-40B4-BE49-F238E27FC236}">
                <a16:creationId xmlns:a16="http://schemas.microsoft.com/office/drawing/2014/main" id="{B6CBC70C-3824-4B50-8443-268BBF6E0096}"/>
              </a:ext>
            </a:extLst>
          </p:cNvPr>
          <p:cNvSpPr/>
          <p:nvPr/>
        </p:nvSpPr>
        <p:spPr>
          <a:xfrm rot="8052840">
            <a:off x="6209311" y="5624993"/>
            <a:ext cx="911824" cy="912737"/>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nvGrpSpPr>
          <p:cNvPr id="224" name="그룹 223">
            <a:extLst>
              <a:ext uri="{FF2B5EF4-FFF2-40B4-BE49-F238E27FC236}">
                <a16:creationId xmlns:a16="http://schemas.microsoft.com/office/drawing/2014/main" id="{E41DFCE1-7530-40B6-AC2A-D3F3E867AE12}"/>
              </a:ext>
            </a:extLst>
          </p:cNvPr>
          <p:cNvGrpSpPr/>
          <p:nvPr/>
        </p:nvGrpSpPr>
        <p:grpSpPr>
          <a:xfrm>
            <a:off x="7477523" y="5624991"/>
            <a:ext cx="911824" cy="912737"/>
            <a:chOff x="1764237" y="5351415"/>
            <a:chExt cx="911824" cy="912737"/>
          </a:xfrm>
        </p:grpSpPr>
        <p:sp>
          <p:nvSpPr>
            <p:cNvPr id="225" name="0">
              <a:extLst>
                <a:ext uri="{FF2B5EF4-FFF2-40B4-BE49-F238E27FC236}">
                  <a16:creationId xmlns:a16="http://schemas.microsoft.com/office/drawing/2014/main" id="{F6EC0C4A-0EAB-4DB6-9F96-6330F420E11B}"/>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226" name="그래픽 225" descr="수신기">
              <a:extLst>
                <a:ext uri="{FF2B5EF4-FFF2-40B4-BE49-F238E27FC236}">
                  <a16:creationId xmlns:a16="http://schemas.microsoft.com/office/drawing/2014/main" id="{E2F41001-1909-40CB-944F-E8060E66ADA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40673" y="5528306"/>
              <a:ext cx="558951" cy="558953"/>
            </a:xfrm>
            <a:prstGeom prst="rect">
              <a:avLst/>
            </a:prstGeom>
          </p:spPr>
        </p:pic>
      </p:grpSp>
      <p:sp>
        <p:nvSpPr>
          <p:cNvPr id="276" name="직사각형 275">
            <a:extLst>
              <a:ext uri="{FF2B5EF4-FFF2-40B4-BE49-F238E27FC236}">
                <a16:creationId xmlns:a16="http://schemas.microsoft.com/office/drawing/2014/main" id="{DDBC435D-890B-40DB-A04A-942AED1ABD0D}"/>
              </a:ext>
            </a:extLst>
          </p:cNvPr>
          <p:cNvSpPr/>
          <p:nvPr/>
        </p:nvSpPr>
        <p:spPr>
          <a:xfrm>
            <a:off x="6027210" y="5091688"/>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sp>
        <p:nvSpPr>
          <p:cNvPr id="6" name="타원 5">
            <a:extLst>
              <a:ext uri="{FF2B5EF4-FFF2-40B4-BE49-F238E27FC236}">
                <a16:creationId xmlns:a16="http://schemas.microsoft.com/office/drawing/2014/main" id="{543481F6-1FE5-4740-A4FD-C191BB275436}"/>
              </a:ext>
            </a:extLst>
          </p:cNvPr>
          <p:cNvSpPr/>
          <p:nvPr/>
        </p:nvSpPr>
        <p:spPr>
          <a:xfrm>
            <a:off x="7038263" y="2900959"/>
            <a:ext cx="627755" cy="627755"/>
          </a:xfrm>
          <a:prstGeom prst="ellipse">
            <a:avLst/>
          </a:prstGeom>
          <a:solidFill>
            <a:srgbClr val="FF00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4400" dirty="0">
                <a:solidFill>
                  <a:schemeClr val="bg1"/>
                </a:solidFill>
              </a:rPr>
              <a:t>!</a:t>
            </a:r>
            <a:endParaRPr lang="ko-KR" altLang="en-US" sz="4400" dirty="0">
              <a:solidFill>
                <a:schemeClr val="bg1"/>
              </a:solidFill>
            </a:endParaRPr>
          </a:p>
        </p:txBody>
      </p:sp>
      <p:pic>
        <p:nvPicPr>
          <p:cNvPr id="9" name="그래픽 8" descr="봉투">
            <a:extLst>
              <a:ext uri="{FF2B5EF4-FFF2-40B4-BE49-F238E27FC236}">
                <a16:creationId xmlns:a16="http://schemas.microsoft.com/office/drawing/2014/main" id="{50443FFC-402C-4C73-B9A0-040966C658A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6311925" y="5736157"/>
            <a:ext cx="680435" cy="680435"/>
          </a:xfrm>
          <a:prstGeom prst="rect">
            <a:avLst/>
          </a:prstGeom>
        </p:spPr>
      </p:pic>
      <p:cxnSp>
        <p:nvCxnSpPr>
          <p:cNvPr id="278" name="직선 연결선 277">
            <a:extLst>
              <a:ext uri="{FF2B5EF4-FFF2-40B4-BE49-F238E27FC236}">
                <a16:creationId xmlns:a16="http://schemas.microsoft.com/office/drawing/2014/main" id="{E348384C-43AF-461A-862A-195FFB30B18D}"/>
              </a:ext>
            </a:extLst>
          </p:cNvPr>
          <p:cNvCxnSpPr>
            <a:cxnSpLocks/>
          </p:cNvCxnSpPr>
          <p:nvPr/>
        </p:nvCxnSpPr>
        <p:spPr>
          <a:xfrm flipH="1">
            <a:off x="8256508" y="1139703"/>
            <a:ext cx="288098" cy="288098"/>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79" name="직선 연결선 278">
            <a:extLst>
              <a:ext uri="{FF2B5EF4-FFF2-40B4-BE49-F238E27FC236}">
                <a16:creationId xmlns:a16="http://schemas.microsoft.com/office/drawing/2014/main" id="{6A1F33D1-7FF4-4F2F-8562-72D0F0119606}"/>
              </a:ext>
            </a:extLst>
          </p:cNvPr>
          <p:cNvCxnSpPr>
            <a:cxnSpLocks/>
          </p:cNvCxnSpPr>
          <p:nvPr/>
        </p:nvCxnSpPr>
        <p:spPr>
          <a:xfrm>
            <a:off x="8256508" y="1139703"/>
            <a:ext cx="288098" cy="288098"/>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658675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4863269"/>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전체</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발신</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수신</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부재중은 각각의 </a:t>
                      </a:r>
                      <a:r>
                        <a:rPr lang="ko-KR" altLang="en-US" sz="1000" b="0" i="0" u="none" strike="noStrike" cap="none" dirty="0" err="1">
                          <a:solidFill>
                            <a:schemeClr val="tx1"/>
                          </a:solidFill>
                          <a:latin typeface="+mj-ea"/>
                          <a:ea typeface="Arial"/>
                          <a:cs typeface="Arial"/>
                          <a:sym typeface="Arial"/>
                        </a:rPr>
                        <a:t>모아보기</a:t>
                      </a:r>
                      <a:r>
                        <a:rPr lang="ko-KR" altLang="en-US" sz="1000" b="0" i="0" u="none" strike="noStrike" cap="none" dirty="0">
                          <a:solidFill>
                            <a:schemeClr val="tx1"/>
                          </a:solidFill>
                          <a:latin typeface="+mj-ea"/>
                          <a:ea typeface="Arial"/>
                          <a:cs typeface="Arial"/>
                          <a:sym typeface="Arial"/>
                        </a:rPr>
                        <a:t> 목록</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t>예약되어 아직 대기중인 전화 시간 알림들의 목록</a:t>
                      </a:r>
                      <a:endParaRPr lang="en-US" altLang="ko-KR" sz="1000" b="0" dirty="0"/>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달력과 시간 선택 기능 호출</a:t>
                      </a:r>
                      <a:endParaRPr lang="en-US" altLang="ko-KR" sz="1000" b="0" i="0" u="none" strike="noStrike" cap="none" dirty="0">
                        <a:solidFill>
                          <a:schemeClr val="tx1"/>
                        </a:solidFill>
                        <a:latin typeface="+mj-ea"/>
                        <a:ea typeface="Arial"/>
                        <a:cs typeface="Arial"/>
                        <a:sym typeface="Arial"/>
                      </a:endParaRP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결과값으로 지정한 구간 내 통화한 목록을 출력한다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통화예약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전화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문자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메모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주소록등록</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아이콘화</a:t>
                      </a:r>
                      <a:endParaRPr lang="en-US" altLang="ko-KR" sz="1000" b="0" i="0" u="none" strike="noStrike" cap="none" dirty="0">
                        <a:solidFill>
                          <a:schemeClr val="tx1"/>
                        </a:solidFill>
                        <a:latin typeface="+mj-ea"/>
                        <a:ea typeface="Arial"/>
                        <a:cs typeface="Arial"/>
                        <a:sym typeface="Arial"/>
                      </a:endParaRP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rgbClr val="0070C0"/>
                          </a:solidFill>
                          <a:latin typeface="+mj-ea"/>
                          <a:ea typeface="Arial"/>
                          <a:cs typeface="Arial"/>
                          <a:sym typeface="Arial"/>
                        </a:rPr>
                        <a:t>아이콘에 온마우스 시 </a:t>
                      </a:r>
                      <a:r>
                        <a:rPr lang="ko-KR" altLang="en-US" sz="1000" b="0" i="0" u="none" strike="noStrike" cap="none" dirty="0" err="1">
                          <a:solidFill>
                            <a:srgbClr val="0070C0"/>
                          </a:solidFill>
                          <a:latin typeface="+mj-ea"/>
                          <a:ea typeface="Arial"/>
                          <a:cs typeface="Arial"/>
                          <a:sym typeface="Arial"/>
                        </a:rPr>
                        <a:t>알트</a:t>
                      </a:r>
                      <a:r>
                        <a:rPr lang="ko-KR" altLang="en-US" sz="1000" b="0" i="0" u="none" strike="noStrike" cap="none" dirty="0">
                          <a:solidFill>
                            <a:srgbClr val="0070C0"/>
                          </a:solidFill>
                          <a:latin typeface="+mj-ea"/>
                          <a:ea typeface="Arial"/>
                          <a:cs typeface="Arial"/>
                          <a:sym typeface="Arial"/>
                        </a:rPr>
                        <a:t> 값을 출력한다</a:t>
                      </a:r>
                      <a:r>
                        <a:rPr lang="en-US" altLang="ko-KR" sz="1000" b="0" i="0" u="none" strike="noStrike" cap="none" dirty="0">
                          <a:solidFill>
                            <a:srgbClr val="0070C0"/>
                          </a:solidFill>
                          <a:latin typeface="+mj-ea"/>
                          <a:ea typeface="Arial"/>
                          <a:cs typeface="Arial"/>
                          <a:sym typeface="Arial"/>
                        </a:rPr>
                        <a:t>.</a:t>
                      </a:r>
                      <a:endParaRPr lang="ko-KR" altLang="en-US" sz="1000" b="0" i="0" u="none" strike="noStrike" cap="none" dirty="0">
                        <a:solidFill>
                          <a:srgbClr val="0070C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각각의 기능에</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적합한 아이콘 표기</a:t>
                      </a:r>
                      <a:endParaRPr lang="en-US" altLang="ko-KR" sz="1000" b="0" i="0" u="none" strike="noStrike" cap="none" dirty="0">
                        <a:solidFill>
                          <a:schemeClr val="tx1"/>
                        </a:solidFill>
                        <a:latin typeface="+mj-ea"/>
                        <a:ea typeface="Arial"/>
                        <a:cs typeface="Arial"/>
                        <a:sym typeface="Arial"/>
                      </a:endParaRP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rgbClr val="0070C0"/>
                          </a:solidFill>
                          <a:latin typeface="+mj-ea"/>
                          <a:ea typeface="Arial"/>
                          <a:cs typeface="Arial"/>
                          <a:sym typeface="Arial"/>
                        </a:rPr>
                        <a:t>반드시 기능을 아이콘과 별도로 텍스트 표기한다</a:t>
                      </a:r>
                      <a:r>
                        <a:rPr lang="en-US" altLang="ko-KR" sz="1000" b="0" i="0" u="none" strike="noStrike" cap="none" dirty="0">
                          <a:solidFill>
                            <a:srgbClr val="0070C0"/>
                          </a:solidFill>
                          <a:latin typeface="+mj-ea"/>
                          <a:ea typeface="Arial"/>
                          <a:cs typeface="Arial"/>
                          <a:sym typeface="Arial"/>
                        </a:rPr>
                        <a:t>.</a:t>
                      </a: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업무 상 집중되는 행위에서 </a:t>
                      </a:r>
                      <a:r>
                        <a:rPr lang="ko-KR" altLang="en-US" sz="1000" b="0" i="0" u="none" strike="noStrike" cap="none" dirty="0" err="1">
                          <a:solidFill>
                            <a:schemeClr val="tx1"/>
                          </a:solidFill>
                          <a:latin typeface="+mj-ea"/>
                          <a:ea typeface="Arial"/>
                          <a:cs typeface="Arial"/>
                          <a:sym typeface="Arial"/>
                        </a:rPr>
                        <a:t>멀티테스킹</a:t>
                      </a:r>
                      <a:r>
                        <a:rPr lang="ko-KR" altLang="en-US" sz="1000" b="0" i="0" u="none" strike="noStrike" cap="none" dirty="0">
                          <a:solidFill>
                            <a:schemeClr val="tx1"/>
                          </a:solidFill>
                          <a:latin typeface="+mj-ea"/>
                          <a:ea typeface="Arial"/>
                          <a:cs typeface="Arial"/>
                          <a:sym typeface="Arial"/>
                        </a:rPr>
                        <a:t> 행위의 실수가 있어서 안되는 경우에 해당한다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err="1">
                          <a:solidFill>
                            <a:schemeClr val="tx1"/>
                          </a:solidFill>
                          <a:latin typeface="+mj-ea"/>
                          <a:ea typeface="Arial"/>
                          <a:cs typeface="Arial"/>
                          <a:sym typeface="Arial"/>
                        </a:rPr>
                        <a:t>재발신</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err="1">
                          <a:solidFill>
                            <a:schemeClr val="tx1"/>
                          </a:solidFill>
                          <a:latin typeface="+mj-ea"/>
                          <a:ea typeface="Arial"/>
                          <a:cs typeface="Arial"/>
                          <a:sym typeface="Arial"/>
                        </a:rPr>
                        <a:t>전화걸기</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회의 통화</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예약 </a:t>
                      </a:r>
                      <a:endParaRPr lang="en-US" altLang="ko-KR" sz="1000" b="0" i="0" u="none" strike="noStrike" cap="none" dirty="0">
                        <a:solidFill>
                          <a:schemeClr val="tx1"/>
                        </a:solidFill>
                        <a:latin typeface="+mj-ea"/>
                        <a:ea typeface="Arial"/>
                        <a:cs typeface="Arial"/>
                        <a:sym typeface="Arial"/>
                      </a:endParaRP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rgbClr val="0070C0"/>
                          </a:solidFill>
                          <a:latin typeface="+mj-ea"/>
                          <a:ea typeface="Arial"/>
                          <a:cs typeface="Arial"/>
                          <a:sym typeface="Arial"/>
                        </a:rPr>
                        <a:t>아이콘에 온마우스 시 </a:t>
                      </a:r>
                      <a:r>
                        <a:rPr lang="ko-KR" altLang="en-US" sz="1000" b="0" i="0" u="none" strike="noStrike" cap="none" dirty="0" err="1">
                          <a:solidFill>
                            <a:srgbClr val="0070C0"/>
                          </a:solidFill>
                          <a:latin typeface="+mj-ea"/>
                          <a:ea typeface="Arial"/>
                          <a:cs typeface="Arial"/>
                          <a:sym typeface="Arial"/>
                        </a:rPr>
                        <a:t>알트</a:t>
                      </a:r>
                      <a:r>
                        <a:rPr lang="ko-KR" altLang="en-US" sz="1000" b="0" i="0" u="none" strike="noStrike" cap="none" dirty="0">
                          <a:solidFill>
                            <a:srgbClr val="0070C0"/>
                          </a:solidFill>
                          <a:latin typeface="+mj-ea"/>
                          <a:ea typeface="Arial"/>
                          <a:cs typeface="Arial"/>
                          <a:sym typeface="Arial"/>
                        </a:rPr>
                        <a:t> 값을 출력한다</a:t>
                      </a:r>
                      <a:r>
                        <a:rPr lang="en-US" altLang="ko-KR" sz="1000" b="0" i="0" u="none" strike="noStrike" cap="none" dirty="0">
                          <a:solidFill>
                            <a:srgbClr val="0070C0"/>
                          </a:solidFill>
                          <a:latin typeface="+mj-ea"/>
                          <a:ea typeface="Arial"/>
                          <a:cs typeface="Arial"/>
                          <a:sym typeface="Arial"/>
                        </a:rPr>
                        <a:t>.</a:t>
                      </a:r>
                      <a:endParaRPr lang="ko-KR" altLang="en-US" sz="1000" b="0" i="0" u="none" strike="noStrike" cap="none" dirty="0">
                        <a:solidFill>
                          <a:srgbClr val="0070C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다자간 통화를 선택하면 통화하던 상대의 전화는 즉시 보류되고 입력한 번호로 호전환을 할 수 있다</a:t>
                      </a:r>
                      <a:r>
                        <a:rPr lang="en-US" altLang="ko-KR" sz="1000" b="0" i="0" u="none" strike="noStrike" cap="none" dirty="0">
                          <a:solidFill>
                            <a:srgbClr val="FF0000"/>
                          </a:solidFill>
                          <a:latin typeface="+mj-ea"/>
                          <a:ea typeface="Arial"/>
                          <a:cs typeface="Arial"/>
                          <a:sym typeface="Arial"/>
                        </a:rPr>
                        <a:t>.</a:t>
                      </a:r>
                      <a:endParaRPr lang="ko-KR" altLang="en-US"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dirty="0">
                          <a:solidFill>
                            <a:schemeClr val="tx1"/>
                          </a:solidFill>
                          <a:latin typeface="+mj-ea"/>
                          <a:ea typeface="+mj-ea"/>
                        </a:rPr>
                        <a:t>해당 고객에게 특정 시간에 전화를 다시 걸어야 하는 경우 전화를 예약할 수 있다</a:t>
                      </a:r>
                      <a:r>
                        <a:rPr lang="en-US" altLang="ko-KR" sz="1000" b="0" dirty="0">
                          <a:solidFill>
                            <a:schemeClr val="tx1"/>
                          </a:solidFill>
                          <a:latin typeface="+mj-ea"/>
                          <a:ea typeface="+mj-ea"/>
                        </a:rPr>
                        <a:t>. (</a:t>
                      </a:r>
                      <a:r>
                        <a:rPr lang="ko-KR" altLang="en-US" sz="1000" b="0" dirty="0">
                          <a:solidFill>
                            <a:schemeClr val="tx1"/>
                          </a:solidFill>
                          <a:latin typeface="+mj-ea"/>
                          <a:ea typeface="+mj-ea"/>
                        </a:rPr>
                        <a:t>다음 페이지 추가설명</a:t>
                      </a:r>
                      <a:r>
                        <a:rPr lang="en-US" altLang="ko-KR" sz="1000" b="0" dirty="0">
                          <a:solidFill>
                            <a:schemeClr val="tx1"/>
                          </a:solidFill>
                          <a:latin typeface="+mj-ea"/>
                          <a:ea typeface="+mj-ea"/>
                        </a:rPr>
                        <a:t>)</a:t>
                      </a: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dirty="0" err="1">
                          <a:solidFill>
                            <a:schemeClr val="tx1"/>
                          </a:solidFill>
                          <a:latin typeface="+mj-ea"/>
                          <a:ea typeface="+mj-ea"/>
                        </a:rPr>
                        <a:t>즐겨찾기된</a:t>
                      </a:r>
                      <a:r>
                        <a:rPr lang="ko-KR" altLang="en-US" sz="1000" b="0" dirty="0">
                          <a:solidFill>
                            <a:schemeClr val="tx1"/>
                          </a:solidFill>
                          <a:latin typeface="+mj-ea"/>
                          <a:ea typeface="+mj-ea"/>
                        </a:rPr>
                        <a:t> 이름 앞에 표기</a:t>
                      </a: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차단된 이름 앞에 표기 </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블랙리스트</a:t>
                      </a:r>
                      <a:r>
                        <a:rPr lang="en-US" altLang="ko-KR" sz="1000" b="0" i="0" u="none" strike="noStrike" cap="none" dirty="0">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2"/>
            </p:custDataLst>
          </p:nvPr>
        </p:nvSpPr>
        <p:spPr>
          <a:xfrm>
            <a:off x="3088104" y="1672549"/>
            <a:ext cx="514833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785281"/>
              <a:ext cx="885179" cy="215444"/>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879404" y="792253"/>
            <a:ext cx="207196" cy="207196"/>
          </a:xfrm>
          <a:prstGeom prst="rect">
            <a:avLst/>
          </a:prstGeom>
        </p:spPr>
      </p:pic>
      <p:sp>
        <p:nvSpPr>
          <p:cNvPr id="1986" name="직사각형 1985">
            <a:extLst>
              <a:ext uri="{FF2B5EF4-FFF2-40B4-BE49-F238E27FC236}">
                <a16:creationId xmlns:a16="http://schemas.microsoft.com/office/drawing/2014/main" id="{2B9E6E3C-CEF5-4696-9B52-A7C5B81432EA}"/>
              </a:ext>
            </a:extLst>
          </p:cNvPr>
          <p:cNvSpPr/>
          <p:nvPr/>
        </p:nvSpPr>
        <p:spPr>
          <a:xfrm>
            <a:off x="3137196" y="912166"/>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sp>
        <p:nvSpPr>
          <p:cNvPr id="1989" name="직사각형 1988">
            <a:extLst>
              <a:ext uri="{FF2B5EF4-FFF2-40B4-BE49-F238E27FC236}">
                <a16:creationId xmlns:a16="http://schemas.microsoft.com/office/drawing/2014/main" id="{304EF5AA-7904-4FEE-93A2-AC732A17A48B}"/>
              </a:ext>
            </a:extLst>
          </p:cNvPr>
          <p:cNvSpPr/>
          <p:nvPr/>
        </p:nvSpPr>
        <p:spPr>
          <a:xfrm>
            <a:off x="5618239" y="932054"/>
            <a:ext cx="364202" cy="307777"/>
          </a:xfrm>
          <a:prstGeom prst="rect">
            <a:avLst/>
          </a:prstGeom>
        </p:spPr>
        <p:txBody>
          <a:bodyPr wrap="none">
            <a:spAutoFit/>
          </a:bodyPr>
          <a:lstStyle/>
          <a:p>
            <a:r>
              <a:rPr lang="ko-KR" altLang="en-US" b="1" dirty="0">
                <a:solidFill>
                  <a:srgbClr val="FF0000"/>
                </a:solidFill>
                <a:latin typeface="+mn-ea"/>
              </a:rPr>
              <a:t>②</a:t>
            </a:r>
            <a:endParaRPr lang="ko-KR" altLang="en-US" dirty="0"/>
          </a:p>
        </p:txBody>
      </p:sp>
      <p:sp>
        <p:nvSpPr>
          <p:cNvPr id="871" name="직사각형 870">
            <a:extLst>
              <a:ext uri="{FF2B5EF4-FFF2-40B4-BE49-F238E27FC236}">
                <a16:creationId xmlns:a16="http://schemas.microsoft.com/office/drawing/2014/main" id="{72287AA9-8011-4AB0-80F5-4D486D2944E0}"/>
              </a:ext>
            </a:extLst>
          </p:cNvPr>
          <p:cNvSpPr/>
          <p:nvPr/>
        </p:nvSpPr>
        <p:spPr>
          <a:xfrm>
            <a:off x="6256507" y="962861"/>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sp>
        <p:nvSpPr>
          <p:cNvPr id="872" name="직사각형 871">
            <a:extLst>
              <a:ext uri="{FF2B5EF4-FFF2-40B4-BE49-F238E27FC236}">
                <a16:creationId xmlns:a16="http://schemas.microsoft.com/office/drawing/2014/main" id="{A3D48A33-3E9E-4BA2-B7AA-9F7F474451D0}"/>
              </a:ext>
            </a:extLst>
          </p:cNvPr>
          <p:cNvSpPr/>
          <p:nvPr/>
        </p:nvSpPr>
        <p:spPr>
          <a:xfrm>
            <a:off x="6389831" y="1809108"/>
            <a:ext cx="364202" cy="307777"/>
          </a:xfrm>
          <a:prstGeom prst="rect">
            <a:avLst/>
          </a:prstGeom>
        </p:spPr>
        <p:txBody>
          <a:bodyPr wrap="none">
            <a:spAutoFit/>
          </a:bodyPr>
          <a:lstStyle/>
          <a:p>
            <a:r>
              <a:rPr lang="ko-KR" altLang="en-US" b="1" dirty="0">
                <a:solidFill>
                  <a:srgbClr val="FF0000"/>
                </a:solidFill>
                <a:latin typeface="+mn-ea"/>
              </a:rPr>
              <a:t>④</a:t>
            </a:r>
            <a:endParaRPr lang="ko-KR" altLang="en-US" dirty="0"/>
          </a:p>
        </p:txBody>
      </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395" name="TextBox 394">
            <a:extLst>
              <a:ext uri="{FF2B5EF4-FFF2-40B4-BE49-F238E27FC236}">
                <a16:creationId xmlns:a16="http://schemas.microsoft.com/office/drawing/2014/main" id="{797A2168-6B2A-4364-BFFE-264A271AF315}"/>
              </a:ext>
            </a:extLst>
          </p:cNvPr>
          <p:cNvSpPr txBox="1"/>
          <p:nvPr/>
        </p:nvSpPr>
        <p:spPr>
          <a:xfrm>
            <a:off x="6202688" y="5623966"/>
            <a:ext cx="548244" cy="307777"/>
          </a:xfrm>
          <a:prstGeom prst="rect">
            <a:avLst/>
          </a:prstGeom>
          <a:noFill/>
        </p:spPr>
        <p:txBody>
          <a:bodyPr wrap="square">
            <a:spAutoFit/>
          </a:bodyPr>
          <a:lstStyle/>
          <a:p>
            <a:r>
              <a:rPr lang="ko-KR" altLang="en-US" dirty="0">
                <a:solidFill>
                  <a:srgbClr val="FF0000"/>
                </a:solidFill>
                <a:latin typeface="+mn-ea"/>
                <a:ea typeface="+mn-ea"/>
              </a:rPr>
              <a:t>⑧</a:t>
            </a:r>
            <a:endParaRPr lang="ko-KR" altLang="en-US" dirty="0"/>
          </a:p>
        </p:txBody>
      </p:sp>
      <p:sp>
        <p:nvSpPr>
          <p:cNvPr id="407" name="직사각형 406">
            <a:extLst>
              <a:ext uri="{FF2B5EF4-FFF2-40B4-BE49-F238E27FC236}">
                <a16:creationId xmlns:a16="http://schemas.microsoft.com/office/drawing/2014/main" id="{75C26415-0381-40C6-90A8-810D60DB980F}"/>
              </a:ext>
            </a:extLst>
          </p:cNvPr>
          <p:cNvSpPr/>
          <p:nvPr/>
        </p:nvSpPr>
        <p:spPr>
          <a:xfrm>
            <a:off x="3718898" y="904460"/>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sp>
        <p:nvSpPr>
          <p:cNvPr id="408" name="직사각형 407">
            <a:extLst>
              <a:ext uri="{FF2B5EF4-FFF2-40B4-BE49-F238E27FC236}">
                <a16:creationId xmlns:a16="http://schemas.microsoft.com/office/drawing/2014/main" id="{F3E92B31-9B83-4335-9052-4B7285AEDEC8}"/>
              </a:ext>
            </a:extLst>
          </p:cNvPr>
          <p:cNvSpPr/>
          <p:nvPr/>
        </p:nvSpPr>
        <p:spPr>
          <a:xfrm>
            <a:off x="4334156" y="896754"/>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sp>
        <p:nvSpPr>
          <p:cNvPr id="409" name="직사각형 408">
            <a:extLst>
              <a:ext uri="{FF2B5EF4-FFF2-40B4-BE49-F238E27FC236}">
                <a16:creationId xmlns:a16="http://schemas.microsoft.com/office/drawing/2014/main" id="{F8C7F86A-F677-4D3E-BBB4-040E928A08CE}"/>
              </a:ext>
            </a:extLst>
          </p:cNvPr>
          <p:cNvSpPr/>
          <p:nvPr/>
        </p:nvSpPr>
        <p:spPr>
          <a:xfrm>
            <a:off x="4974581" y="905826"/>
            <a:ext cx="364202" cy="307777"/>
          </a:xfrm>
          <a:prstGeom prst="rect">
            <a:avLst/>
          </a:prstGeom>
        </p:spPr>
        <p:txBody>
          <a:bodyPr wrap="none">
            <a:spAutoFit/>
          </a:bodyPr>
          <a:lstStyle/>
          <a:p>
            <a:r>
              <a:rPr lang="ko-KR" altLang="en-US" dirty="0">
                <a:solidFill>
                  <a:srgbClr val="FF0000"/>
                </a:solidFill>
                <a:latin typeface="+mn-ea"/>
              </a:rPr>
              <a:t>①</a:t>
            </a:r>
            <a:endParaRPr lang="ko-KR" altLang="en-US" dirty="0"/>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sp>
        <p:nvSpPr>
          <p:cNvPr id="2" name="TextBox 1">
            <a:extLst>
              <a:ext uri="{FF2B5EF4-FFF2-40B4-BE49-F238E27FC236}">
                <a16:creationId xmlns:a16="http://schemas.microsoft.com/office/drawing/2014/main" id="{F5A11166-993B-4B40-A71D-92150DF0E7A0}"/>
              </a:ext>
            </a:extLst>
          </p:cNvPr>
          <p:cNvSpPr txBox="1"/>
          <p:nvPr/>
        </p:nvSpPr>
        <p:spPr>
          <a:xfrm>
            <a:off x="3516580" y="5284605"/>
            <a:ext cx="333746" cy="307777"/>
          </a:xfrm>
          <a:prstGeom prst="rect">
            <a:avLst/>
          </a:prstGeom>
          <a:noFill/>
        </p:spPr>
        <p:txBody>
          <a:bodyPr wrap="none" rtlCol="0">
            <a:spAutoFit/>
          </a:bodyPr>
          <a:lstStyle/>
          <a:p>
            <a:r>
              <a:rPr lang="ko-KR" altLang="en-US" dirty="0">
                <a:solidFill>
                  <a:srgbClr val="E6097F"/>
                </a:solidFill>
              </a:rPr>
              <a:t>★</a:t>
            </a:r>
          </a:p>
        </p:txBody>
      </p:sp>
      <p:grpSp>
        <p:nvGrpSpPr>
          <p:cNvPr id="9" name="그룹 8">
            <a:extLst>
              <a:ext uri="{FF2B5EF4-FFF2-40B4-BE49-F238E27FC236}">
                <a16:creationId xmlns:a16="http://schemas.microsoft.com/office/drawing/2014/main" id="{A4A3D856-25C2-43A5-BFDE-97C7C0C8A661}"/>
              </a:ext>
            </a:extLst>
          </p:cNvPr>
          <p:cNvGrpSpPr/>
          <p:nvPr/>
        </p:nvGrpSpPr>
        <p:grpSpPr>
          <a:xfrm>
            <a:off x="3730607" y="5813581"/>
            <a:ext cx="171825" cy="171825"/>
            <a:chOff x="9882231" y="5758893"/>
            <a:chExt cx="914400" cy="914400"/>
          </a:xfrm>
        </p:grpSpPr>
        <p:sp>
          <p:nvSpPr>
            <p:cNvPr id="3" name="타원 2">
              <a:extLst>
                <a:ext uri="{FF2B5EF4-FFF2-40B4-BE49-F238E27FC236}">
                  <a16:creationId xmlns:a16="http://schemas.microsoft.com/office/drawing/2014/main" id="{B92415E7-4FD7-4043-A5E4-E2157FC9E59D}"/>
                </a:ext>
              </a:extLst>
            </p:cNvPr>
            <p:cNvSpPr/>
            <p:nvPr/>
          </p:nvSpPr>
          <p:spPr>
            <a:xfrm>
              <a:off x="9882231" y="5758893"/>
              <a:ext cx="914400" cy="914400"/>
            </a:xfrm>
            <a:prstGeom prst="ellipse">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6" name="직선 연결선 5">
              <a:extLst>
                <a:ext uri="{FF2B5EF4-FFF2-40B4-BE49-F238E27FC236}">
                  <a16:creationId xmlns:a16="http://schemas.microsoft.com/office/drawing/2014/main" id="{B6822AB6-0CF8-4B24-A0D0-7AA25D9D6EF5}"/>
                </a:ext>
              </a:extLst>
            </p:cNvPr>
            <p:cNvCxnSpPr>
              <a:stCxn id="3" idx="7"/>
              <a:endCxn id="3" idx="3"/>
            </p:cNvCxnSpPr>
            <p:nvPr/>
          </p:nvCxnSpPr>
          <p:spPr>
            <a:xfrm flipH="1">
              <a:off x="10016142" y="5892804"/>
              <a:ext cx="646578" cy="64657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68" name="TextBox 367">
            <a:extLst>
              <a:ext uri="{FF2B5EF4-FFF2-40B4-BE49-F238E27FC236}">
                <a16:creationId xmlns:a16="http://schemas.microsoft.com/office/drawing/2014/main" id="{AAAA754D-79E3-4506-BA42-6B057287ADFB}"/>
              </a:ext>
            </a:extLst>
          </p:cNvPr>
          <p:cNvSpPr txBox="1"/>
          <p:nvPr/>
        </p:nvSpPr>
        <p:spPr>
          <a:xfrm>
            <a:off x="3411309" y="5115397"/>
            <a:ext cx="373601" cy="307777"/>
          </a:xfrm>
          <a:prstGeom prst="rect">
            <a:avLst/>
          </a:prstGeom>
          <a:noFill/>
        </p:spPr>
        <p:txBody>
          <a:bodyPr wrap="square">
            <a:spAutoFit/>
          </a:bodyPr>
          <a:lstStyle/>
          <a:p>
            <a:r>
              <a:rPr lang="ko-KR" altLang="en-US" dirty="0">
                <a:solidFill>
                  <a:srgbClr val="FF0000"/>
                </a:solidFill>
                <a:latin typeface="+mn-ea"/>
                <a:ea typeface="+mn-ea"/>
              </a:rPr>
              <a:t>⑨</a:t>
            </a:r>
            <a:endParaRPr lang="ko-KR" altLang="en-US" dirty="0"/>
          </a:p>
        </p:txBody>
      </p:sp>
      <p:sp>
        <p:nvSpPr>
          <p:cNvPr id="369" name="TextBox 368">
            <a:extLst>
              <a:ext uri="{FF2B5EF4-FFF2-40B4-BE49-F238E27FC236}">
                <a16:creationId xmlns:a16="http://schemas.microsoft.com/office/drawing/2014/main" id="{902AFC85-EC8E-4591-9F77-F054C4F13DF6}"/>
              </a:ext>
            </a:extLst>
          </p:cNvPr>
          <p:cNvSpPr txBox="1"/>
          <p:nvPr/>
        </p:nvSpPr>
        <p:spPr>
          <a:xfrm>
            <a:off x="3649606" y="5525673"/>
            <a:ext cx="373601" cy="307777"/>
          </a:xfrm>
          <a:prstGeom prst="rect">
            <a:avLst/>
          </a:prstGeom>
          <a:noFill/>
        </p:spPr>
        <p:txBody>
          <a:bodyPr wrap="square">
            <a:spAutoFit/>
          </a:bodyPr>
          <a:lstStyle/>
          <a:p>
            <a:r>
              <a:rPr lang="ko-KR" altLang="en-US" dirty="0">
                <a:solidFill>
                  <a:srgbClr val="FF0000"/>
                </a:solidFill>
                <a:latin typeface="+mn-ea"/>
                <a:ea typeface="+mn-ea"/>
              </a:rPr>
              <a:t>⑩</a:t>
            </a:r>
            <a:endParaRPr lang="ko-KR" altLang="en-US" dirty="0"/>
          </a:p>
        </p:txBody>
      </p:sp>
      <p:sp>
        <p:nvSpPr>
          <p:cNvPr id="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182F41F-E3C0-4433-A140-625928B1EECF}"/>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10" name="슬라이드 번호 개체 틀 9">
            <a:extLst>
              <a:ext uri="{FF2B5EF4-FFF2-40B4-BE49-F238E27FC236}">
                <a16:creationId xmlns:a16="http://schemas.microsoft.com/office/drawing/2014/main" id="{C8636C58-5A7F-437C-9717-47D59B55031B}"/>
              </a:ext>
            </a:extLst>
          </p:cNvPr>
          <p:cNvSpPr>
            <a:spLocks noGrp="1"/>
          </p:cNvSpPr>
          <p:nvPr>
            <p:ph type="sldNum" idx="12"/>
          </p:nvPr>
        </p:nvSpPr>
        <p:spPr/>
        <p:txBody>
          <a:bodyPr/>
          <a:lstStyle/>
          <a:p>
            <a:fld id="{00000000-1234-1234-1234-123412341234}" type="slidenum">
              <a:rPr lang="en-US" altLang="ko-KR" smtClean="0"/>
              <a:pPr/>
              <a:t>67</a:t>
            </a:fld>
            <a:endParaRPr lang="ko-KR" altLang="en-US"/>
          </a:p>
        </p:txBody>
      </p:sp>
      <p:sp>
        <p:nvSpPr>
          <p:cNvPr id="37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8954D37-A3B1-49D4-9AA8-A48F9AE4EF5C}"/>
              </a:ext>
            </a:extLst>
          </p:cNvPr>
          <p:cNvSpPr/>
          <p:nvPr>
            <p:custDataLst>
              <p:tags r:id="rId4"/>
            </p:custDataLst>
          </p:nvPr>
        </p:nvSpPr>
        <p:spPr>
          <a:xfrm>
            <a:off x="187020" y="683616"/>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71" name="그룹 370">
            <a:extLst>
              <a:ext uri="{FF2B5EF4-FFF2-40B4-BE49-F238E27FC236}">
                <a16:creationId xmlns:a16="http://schemas.microsoft.com/office/drawing/2014/main" id="{3DCDC1FF-6BF9-4B86-B5ED-BC87FF736E48}"/>
              </a:ext>
            </a:extLst>
          </p:cNvPr>
          <p:cNvGrpSpPr/>
          <p:nvPr/>
        </p:nvGrpSpPr>
        <p:grpSpPr>
          <a:xfrm>
            <a:off x="1004740" y="5909683"/>
            <a:ext cx="1245399" cy="505667"/>
            <a:chOff x="2041581" y="5954864"/>
            <a:chExt cx="1245399" cy="505667"/>
          </a:xfrm>
        </p:grpSpPr>
        <p:sp>
          <p:nvSpPr>
            <p:cNvPr id="373" name="0">
              <a:extLst>
                <a:ext uri="{FF2B5EF4-FFF2-40B4-BE49-F238E27FC236}">
                  <a16:creationId xmlns:a16="http://schemas.microsoft.com/office/drawing/2014/main" id="{4F71BF12-F429-4FFD-9E5A-3CA9AE8ED38C}"/>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75" name="그래픽 374" descr="수신기">
              <a:extLst>
                <a:ext uri="{FF2B5EF4-FFF2-40B4-BE49-F238E27FC236}">
                  <a16:creationId xmlns:a16="http://schemas.microsoft.com/office/drawing/2014/main" id="{21FFF705-DDBD-4F33-B685-5B02BE7CC05B}"/>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137448" y="6060708"/>
              <a:ext cx="303707" cy="303708"/>
            </a:xfrm>
            <a:prstGeom prst="rect">
              <a:avLst/>
            </a:prstGeom>
          </p:spPr>
        </p:pic>
        <p:sp>
          <p:nvSpPr>
            <p:cNvPr id="376" name="0">
              <a:extLst>
                <a:ext uri="{FF2B5EF4-FFF2-40B4-BE49-F238E27FC236}">
                  <a16:creationId xmlns:a16="http://schemas.microsoft.com/office/drawing/2014/main" id="{93D81012-8AEC-4A70-AA26-8440D09DB42F}"/>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37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139E5D54-E645-4921-B6EF-6E6FB072AD9D}"/>
              </a:ext>
            </a:extLst>
          </p:cNvPr>
          <p:cNvSpPr/>
          <p:nvPr>
            <p:custDataLst>
              <p:tags r:id="rId5"/>
            </p:custDataLst>
          </p:nvPr>
        </p:nvSpPr>
        <p:spPr>
          <a:xfrm>
            <a:off x="276632" y="5919721"/>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78" name="그룹 377">
            <a:extLst>
              <a:ext uri="{FF2B5EF4-FFF2-40B4-BE49-F238E27FC236}">
                <a16:creationId xmlns:a16="http://schemas.microsoft.com/office/drawing/2014/main" id="{3606D618-01B4-4990-853F-FB23BFDFC239}"/>
              </a:ext>
            </a:extLst>
          </p:cNvPr>
          <p:cNvGrpSpPr/>
          <p:nvPr/>
        </p:nvGrpSpPr>
        <p:grpSpPr>
          <a:xfrm>
            <a:off x="392899" y="6036268"/>
            <a:ext cx="229670" cy="229670"/>
            <a:chOff x="1429740" y="6081449"/>
            <a:chExt cx="229670" cy="229670"/>
          </a:xfrm>
        </p:grpSpPr>
        <p:sp>
          <p:nvSpPr>
            <p:cNvPr id="379" name="Phone">
              <a:extLst>
                <a:ext uri="{FF2B5EF4-FFF2-40B4-BE49-F238E27FC236}">
                  <a16:creationId xmlns:a16="http://schemas.microsoft.com/office/drawing/2014/main" id="{BE27124E-7C00-457B-BDDB-1227CE832AA6}"/>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80" name="그래픽 87" descr="새로 고침">
              <a:extLst>
                <a:ext uri="{FF2B5EF4-FFF2-40B4-BE49-F238E27FC236}">
                  <a16:creationId xmlns:a16="http://schemas.microsoft.com/office/drawing/2014/main" id="{03DE60DE-E775-48A1-B921-2F8FB621812A}"/>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381" name="그룹 380">
            <a:extLst>
              <a:ext uri="{FF2B5EF4-FFF2-40B4-BE49-F238E27FC236}">
                <a16:creationId xmlns:a16="http://schemas.microsoft.com/office/drawing/2014/main" id="{5744CE97-E9E2-4510-BF19-CF12EBE074E4}"/>
              </a:ext>
            </a:extLst>
          </p:cNvPr>
          <p:cNvGrpSpPr/>
          <p:nvPr/>
        </p:nvGrpSpPr>
        <p:grpSpPr>
          <a:xfrm>
            <a:off x="2505574" y="5919721"/>
            <a:ext cx="462204" cy="462764"/>
            <a:chOff x="3542415" y="5964902"/>
            <a:chExt cx="462204" cy="462764"/>
          </a:xfrm>
        </p:grpSpPr>
        <p:sp>
          <p:nvSpPr>
            <p:cNvPr id="38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54363222-0344-46FB-8577-9B6ED3FCDF65}"/>
                </a:ext>
              </a:extLst>
            </p:cNvPr>
            <p:cNvSpPr/>
            <p:nvPr>
              <p:custDataLst>
                <p:tags r:id="rId6"/>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385" name="그래픽 384" descr="미래">
              <a:extLst>
                <a:ext uri="{FF2B5EF4-FFF2-40B4-BE49-F238E27FC236}">
                  <a16:creationId xmlns:a16="http://schemas.microsoft.com/office/drawing/2014/main" id="{CF590651-065A-4BA4-8EBB-8B4868B0E6B5}"/>
                </a:ext>
              </a:extLst>
            </p:cNvPr>
            <p:cNvPicPr>
              <a:picLocks noChangeAspect="1"/>
            </p:cNvPicPr>
            <p:nvPr/>
          </p:nvPicPr>
          <p:blipFill>
            <a:blip r:embed="rId19">
              <a:extLst>
                <a:ext uri="{96DAC541-7B7A-43D3-8B79-37D633B846F1}">
                  <asvg:svgBlip xmlns:asvg="http://schemas.microsoft.com/office/drawing/2016/SVG/main" r:embed="rId16"/>
                </a:ext>
              </a:extLst>
            </a:blip>
            <a:stretch>
              <a:fillRect/>
            </a:stretch>
          </p:blipFill>
          <p:spPr>
            <a:xfrm>
              <a:off x="3625184" y="6038177"/>
              <a:ext cx="316958" cy="319445"/>
            </a:xfrm>
            <a:prstGeom prst="rect">
              <a:avLst/>
            </a:prstGeom>
          </p:spPr>
        </p:pic>
      </p:grpSp>
      <p:grpSp>
        <p:nvGrpSpPr>
          <p:cNvPr id="386" name="그룹 385">
            <a:extLst>
              <a:ext uri="{FF2B5EF4-FFF2-40B4-BE49-F238E27FC236}">
                <a16:creationId xmlns:a16="http://schemas.microsoft.com/office/drawing/2014/main" id="{424245AA-3800-46F5-A655-E314873DF2F3}"/>
              </a:ext>
            </a:extLst>
          </p:cNvPr>
          <p:cNvGrpSpPr/>
          <p:nvPr/>
        </p:nvGrpSpPr>
        <p:grpSpPr>
          <a:xfrm>
            <a:off x="1108361" y="2589533"/>
            <a:ext cx="1678192" cy="418903"/>
            <a:chOff x="2145202" y="2634714"/>
            <a:chExt cx="1678192" cy="418903"/>
          </a:xfrm>
        </p:grpSpPr>
        <p:sp>
          <p:nvSpPr>
            <p:cNvPr id="389" name="0">
              <a:extLst>
                <a:ext uri="{FF2B5EF4-FFF2-40B4-BE49-F238E27FC236}">
                  <a16:creationId xmlns:a16="http://schemas.microsoft.com/office/drawing/2014/main" id="{F033E07A-9B4E-49EF-A80E-17548D2CE3C3}"/>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90" name="0">
              <a:extLst>
                <a:ext uri="{FF2B5EF4-FFF2-40B4-BE49-F238E27FC236}">
                  <a16:creationId xmlns:a16="http://schemas.microsoft.com/office/drawing/2014/main" id="{5C934EA8-F46D-45F4-83A3-794F7AAC1521}"/>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91" name="0">
              <a:extLst>
                <a:ext uri="{FF2B5EF4-FFF2-40B4-BE49-F238E27FC236}">
                  <a16:creationId xmlns:a16="http://schemas.microsoft.com/office/drawing/2014/main" id="{5CDDB5CD-6749-475C-8955-8AA22E138A9F}"/>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93" name="그룹 392">
            <a:extLst>
              <a:ext uri="{FF2B5EF4-FFF2-40B4-BE49-F238E27FC236}">
                <a16:creationId xmlns:a16="http://schemas.microsoft.com/office/drawing/2014/main" id="{ABAA82EB-C4BE-40F8-AA7D-8AD1FB3D3B01}"/>
              </a:ext>
            </a:extLst>
          </p:cNvPr>
          <p:cNvGrpSpPr/>
          <p:nvPr/>
        </p:nvGrpSpPr>
        <p:grpSpPr>
          <a:xfrm>
            <a:off x="1024359" y="3016895"/>
            <a:ext cx="1142724" cy="223889"/>
            <a:chOff x="2061200" y="3062076"/>
            <a:chExt cx="1142724" cy="223889"/>
          </a:xfrm>
        </p:grpSpPr>
        <p:sp>
          <p:nvSpPr>
            <p:cNvPr id="427" name="직사각형 426">
              <a:extLst>
                <a:ext uri="{FF2B5EF4-FFF2-40B4-BE49-F238E27FC236}">
                  <a16:creationId xmlns:a16="http://schemas.microsoft.com/office/drawing/2014/main" id="{3896B9C2-9666-402D-8060-1ECCB4468D4C}"/>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489" name="직사각형 488">
              <a:extLst>
                <a:ext uri="{FF2B5EF4-FFF2-40B4-BE49-F238E27FC236}">
                  <a16:creationId xmlns:a16="http://schemas.microsoft.com/office/drawing/2014/main" id="{977E8B78-B442-4B11-9FB6-C438C3D4CB61}"/>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490" name="그룹 489">
            <a:extLst>
              <a:ext uri="{FF2B5EF4-FFF2-40B4-BE49-F238E27FC236}">
                <a16:creationId xmlns:a16="http://schemas.microsoft.com/office/drawing/2014/main" id="{D7B3B71D-281A-4B71-8FED-08A256763C74}"/>
              </a:ext>
            </a:extLst>
          </p:cNvPr>
          <p:cNvGrpSpPr/>
          <p:nvPr/>
        </p:nvGrpSpPr>
        <p:grpSpPr>
          <a:xfrm>
            <a:off x="384345" y="2599961"/>
            <a:ext cx="595035" cy="622379"/>
            <a:chOff x="1421186" y="2645142"/>
            <a:chExt cx="595035" cy="622379"/>
          </a:xfrm>
        </p:grpSpPr>
        <p:sp>
          <p:nvSpPr>
            <p:cNvPr id="491" name="0">
              <a:extLst>
                <a:ext uri="{FF2B5EF4-FFF2-40B4-BE49-F238E27FC236}">
                  <a16:creationId xmlns:a16="http://schemas.microsoft.com/office/drawing/2014/main" id="{ACB8C7B3-E5DF-4142-9F07-35B31937FC3F}"/>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92" name="직사각형 491">
              <a:extLst>
                <a:ext uri="{FF2B5EF4-FFF2-40B4-BE49-F238E27FC236}">
                  <a16:creationId xmlns:a16="http://schemas.microsoft.com/office/drawing/2014/main" id="{8364333C-50AE-49A1-AFAB-8D26891B62DE}"/>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493" name="직사각형 492">
            <a:extLst>
              <a:ext uri="{FF2B5EF4-FFF2-40B4-BE49-F238E27FC236}">
                <a16:creationId xmlns:a16="http://schemas.microsoft.com/office/drawing/2014/main" id="{89935211-F5B4-4A9F-997F-8C6998C1A9D9}"/>
              </a:ext>
            </a:extLst>
          </p:cNvPr>
          <p:cNvSpPr/>
          <p:nvPr/>
        </p:nvSpPr>
        <p:spPr>
          <a:xfrm>
            <a:off x="2315470" y="3006896"/>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495" name="그룹 494">
            <a:extLst>
              <a:ext uri="{FF2B5EF4-FFF2-40B4-BE49-F238E27FC236}">
                <a16:creationId xmlns:a16="http://schemas.microsoft.com/office/drawing/2014/main" id="{0E307E6E-ABF4-454B-9223-F0A381101217}"/>
              </a:ext>
            </a:extLst>
          </p:cNvPr>
          <p:cNvGrpSpPr/>
          <p:nvPr/>
        </p:nvGrpSpPr>
        <p:grpSpPr>
          <a:xfrm>
            <a:off x="262216" y="779151"/>
            <a:ext cx="1208677" cy="180663"/>
            <a:chOff x="1299057" y="824332"/>
            <a:chExt cx="1208677" cy="180663"/>
          </a:xfrm>
        </p:grpSpPr>
        <p:sp>
          <p:nvSpPr>
            <p:cNvPr id="500" name="Series Label">
              <a:extLst>
                <a:ext uri="{FF2B5EF4-FFF2-40B4-BE49-F238E27FC236}">
                  <a16:creationId xmlns:a16="http://schemas.microsoft.com/office/drawing/2014/main" id="{60FB40C4-4B98-468B-9342-8EC49F078F77}"/>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501" name="Series Color">
              <a:extLst>
                <a:ext uri="{FF2B5EF4-FFF2-40B4-BE49-F238E27FC236}">
                  <a16:creationId xmlns:a16="http://schemas.microsoft.com/office/drawing/2014/main" id="{C227B567-3A1E-4F6B-859A-CCC1B7C2F5CA}"/>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502" name="Series Label">
              <a:extLst>
                <a:ext uri="{FF2B5EF4-FFF2-40B4-BE49-F238E27FC236}">
                  <a16:creationId xmlns:a16="http://schemas.microsoft.com/office/drawing/2014/main" id="{B525DD5D-5374-44C4-A2ED-B33AA96AFCBE}"/>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503" name="Series Color">
              <a:extLst>
                <a:ext uri="{FF2B5EF4-FFF2-40B4-BE49-F238E27FC236}">
                  <a16:creationId xmlns:a16="http://schemas.microsoft.com/office/drawing/2014/main" id="{E4C4CC50-81F3-485D-9B32-0E9997306FBC}"/>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504" name="직사각형 503">
            <a:extLst>
              <a:ext uri="{FF2B5EF4-FFF2-40B4-BE49-F238E27FC236}">
                <a16:creationId xmlns:a16="http://schemas.microsoft.com/office/drawing/2014/main" id="{56222245-08AA-45A8-9CB4-41AF81628A08}"/>
              </a:ext>
            </a:extLst>
          </p:cNvPr>
          <p:cNvSpPr/>
          <p:nvPr/>
        </p:nvSpPr>
        <p:spPr>
          <a:xfrm>
            <a:off x="317580" y="1164834"/>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505" name="사각형: 둥근 모서리 504">
            <a:extLst>
              <a:ext uri="{FF2B5EF4-FFF2-40B4-BE49-F238E27FC236}">
                <a16:creationId xmlns:a16="http://schemas.microsoft.com/office/drawing/2014/main" id="{7CC8AD8B-D0C0-4AD7-A631-4D5E33885EE2}"/>
              </a:ext>
            </a:extLst>
          </p:cNvPr>
          <p:cNvSpPr/>
          <p:nvPr/>
        </p:nvSpPr>
        <p:spPr>
          <a:xfrm>
            <a:off x="2213067"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506" name="그래픽 505" descr="모임">
            <a:extLst>
              <a:ext uri="{FF2B5EF4-FFF2-40B4-BE49-F238E27FC236}">
                <a16:creationId xmlns:a16="http://schemas.microsoft.com/office/drawing/2014/main" id="{2EE5CE65-491B-4AC6-A444-0DC051CE45A9}"/>
              </a:ext>
            </a:extLst>
          </p:cNvPr>
          <p:cNvPicPr>
            <a:picLocks noChangeAspect="1"/>
          </p:cNvPicPr>
          <p:nvPr/>
        </p:nvPicPr>
        <p:blipFill>
          <a:blip r:embed="rId20">
            <a:extLst>
              <a:ext uri="{96DAC541-7B7A-43D3-8B79-37D633B846F1}">
                <asvg:svgBlip xmlns:asvg="http://schemas.microsoft.com/office/drawing/2016/SVG/main" r:embed="rId21"/>
              </a:ext>
            </a:extLst>
          </a:blip>
          <a:srcRect/>
          <a:stretch/>
        </p:blipFill>
        <p:spPr>
          <a:xfrm>
            <a:off x="1817761" y="5964994"/>
            <a:ext cx="371162" cy="371162"/>
          </a:xfrm>
          <a:prstGeom prst="rect">
            <a:avLst/>
          </a:prstGeom>
        </p:spPr>
      </p:pic>
      <p:graphicFrame>
        <p:nvGraphicFramePr>
          <p:cNvPr id="525" name="표 518">
            <a:extLst>
              <a:ext uri="{FF2B5EF4-FFF2-40B4-BE49-F238E27FC236}">
                <a16:creationId xmlns:a16="http://schemas.microsoft.com/office/drawing/2014/main" id="{F30A793D-B0CB-4310-816E-0561A8ADEE9C}"/>
              </a:ext>
            </a:extLst>
          </p:cNvPr>
          <p:cNvGraphicFramePr>
            <a:graphicFrameLocks noGrp="1"/>
          </p:cNvGraphicFramePr>
          <p:nvPr/>
        </p:nvGraphicFramePr>
        <p:xfrm>
          <a:off x="229499" y="4075817"/>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526" name="그룹 525">
            <a:extLst>
              <a:ext uri="{FF2B5EF4-FFF2-40B4-BE49-F238E27FC236}">
                <a16:creationId xmlns:a16="http://schemas.microsoft.com/office/drawing/2014/main" id="{6F7521AB-D253-4B40-BBD8-08E596795566}"/>
              </a:ext>
            </a:extLst>
          </p:cNvPr>
          <p:cNvGrpSpPr/>
          <p:nvPr/>
        </p:nvGrpSpPr>
        <p:grpSpPr>
          <a:xfrm>
            <a:off x="1126917" y="3336898"/>
            <a:ext cx="1678192" cy="418903"/>
            <a:chOff x="2163758" y="3382079"/>
            <a:chExt cx="1678192" cy="418903"/>
          </a:xfrm>
        </p:grpSpPr>
        <p:sp>
          <p:nvSpPr>
            <p:cNvPr id="529" name="0">
              <a:extLst>
                <a:ext uri="{FF2B5EF4-FFF2-40B4-BE49-F238E27FC236}">
                  <a16:creationId xmlns:a16="http://schemas.microsoft.com/office/drawing/2014/main" id="{3B4A981F-4503-48FB-81E1-57932FAC8563}"/>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530" name="0">
              <a:extLst>
                <a:ext uri="{FF2B5EF4-FFF2-40B4-BE49-F238E27FC236}">
                  <a16:creationId xmlns:a16="http://schemas.microsoft.com/office/drawing/2014/main" id="{921A6F0D-6AE7-49E8-B506-2C4B4C03936B}"/>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531" name="0">
              <a:extLst>
                <a:ext uri="{FF2B5EF4-FFF2-40B4-BE49-F238E27FC236}">
                  <a16:creationId xmlns:a16="http://schemas.microsoft.com/office/drawing/2014/main" id="{A9DF0CE9-C007-45CA-B94D-1D77E2041337}"/>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541" name="그룹 540">
            <a:extLst>
              <a:ext uri="{FF2B5EF4-FFF2-40B4-BE49-F238E27FC236}">
                <a16:creationId xmlns:a16="http://schemas.microsoft.com/office/drawing/2014/main" id="{11FF4D4E-A1ED-4383-AD96-7C2E35F9C060}"/>
              </a:ext>
            </a:extLst>
          </p:cNvPr>
          <p:cNvGrpSpPr/>
          <p:nvPr/>
        </p:nvGrpSpPr>
        <p:grpSpPr>
          <a:xfrm>
            <a:off x="1145507" y="3764260"/>
            <a:ext cx="1032117" cy="216194"/>
            <a:chOff x="2182348" y="3809441"/>
            <a:chExt cx="1032117" cy="216194"/>
          </a:xfrm>
        </p:grpSpPr>
        <p:sp>
          <p:nvSpPr>
            <p:cNvPr id="542" name="직사각형 541">
              <a:extLst>
                <a:ext uri="{FF2B5EF4-FFF2-40B4-BE49-F238E27FC236}">
                  <a16:creationId xmlns:a16="http://schemas.microsoft.com/office/drawing/2014/main" id="{11A8ED60-7449-436D-9438-B894F6B462CB}"/>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545" name="직사각형 544">
              <a:extLst>
                <a:ext uri="{FF2B5EF4-FFF2-40B4-BE49-F238E27FC236}">
                  <a16:creationId xmlns:a16="http://schemas.microsoft.com/office/drawing/2014/main" id="{C9A35396-3A3B-455D-B620-E7DCB28E8F90}"/>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546" name="그룹 545">
            <a:extLst>
              <a:ext uri="{FF2B5EF4-FFF2-40B4-BE49-F238E27FC236}">
                <a16:creationId xmlns:a16="http://schemas.microsoft.com/office/drawing/2014/main" id="{041D284C-938F-47DF-8220-91C9581F7F31}"/>
              </a:ext>
            </a:extLst>
          </p:cNvPr>
          <p:cNvGrpSpPr/>
          <p:nvPr/>
        </p:nvGrpSpPr>
        <p:grpSpPr>
          <a:xfrm>
            <a:off x="494451" y="3347326"/>
            <a:ext cx="408082" cy="622379"/>
            <a:chOff x="1531292" y="3392507"/>
            <a:chExt cx="408082" cy="622379"/>
          </a:xfrm>
        </p:grpSpPr>
        <p:sp>
          <p:nvSpPr>
            <p:cNvPr id="547" name="0">
              <a:extLst>
                <a:ext uri="{FF2B5EF4-FFF2-40B4-BE49-F238E27FC236}">
                  <a16:creationId xmlns:a16="http://schemas.microsoft.com/office/drawing/2014/main" id="{5FEDC51D-9A56-49FA-BADE-B7490F761A9A}"/>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560" name="직사각형 559">
              <a:extLst>
                <a:ext uri="{FF2B5EF4-FFF2-40B4-BE49-F238E27FC236}">
                  <a16:creationId xmlns:a16="http://schemas.microsoft.com/office/drawing/2014/main" id="{FDCC66F8-2392-4913-96D3-C6CDE7F90E9F}"/>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561" name="직사각형 560">
            <a:extLst>
              <a:ext uri="{FF2B5EF4-FFF2-40B4-BE49-F238E27FC236}">
                <a16:creationId xmlns:a16="http://schemas.microsoft.com/office/drawing/2014/main" id="{B64DE9D7-2824-4B67-B0BB-87B9F1FBC28F}"/>
              </a:ext>
            </a:extLst>
          </p:cNvPr>
          <p:cNvSpPr/>
          <p:nvPr/>
        </p:nvSpPr>
        <p:spPr>
          <a:xfrm>
            <a:off x="2312387" y="3754261"/>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11" name="직사각형 10">
            <a:extLst>
              <a:ext uri="{FF2B5EF4-FFF2-40B4-BE49-F238E27FC236}">
                <a16:creationId xmlns:a16="http://schemas.microsoft.com/office/drawing/2014/main" id="{A3780717-23AB-4069-9078-501DE14EAD07}"/>
              </a:ext>
            </a:extLst>
          </p:cNvPr>
          <p:cNvSpPr/>
          <p:nvPr/>
        </p:nvSpPr>
        <p:spPr>
          <a:xfrm>
            <a:off x="155881" y="2259489"/>
            <a:ext cx="364202" cy="307777"/>
          </a:xfrm>
          <a:prstGeom prst="rect">
            <a:avLst/>
          </a:prstGeom>
        </p:spPr>
        <p:txBody>
          <a:bodyPr wrap="none">
            <a:spAutoFit/>
          </a:bodyPr>
          <a:lstStyle/>
          <a:p>
            <a:r>
              <a:rPr lang="ko-KR" altLang="en-US" b="1" dirty="0">
                <a:solidFill>
                  <a:srgbClr val="FF0000"/>
                </a:solidFill>
                <a:latin typeface="+mn-ea"/>
              </a:rPr>
              <a:t>⑤</a:t>
            </a:r>
            <a:endParaRPr lang="ko-KR" altLang="en-US" dirty="0"/>
          </a:p>
        </p:txBody>
      </p:sp>
      <p:sp>
        <p:nvSpPr>
          <p:cNvPr id="16" name="직사각형 15">
            <a:extLst>
              <a:ext uri="{FF2B5EF4-FFF2-40B4-BE49-F238E27FC236}">
                <a16:creationId xmlns:a16="http://schemas.microsoft.com/office/drawing/2014/main" id="{8504C20F-E557-42F3-94EB-A34EC228EA26}"/>
              </a:ext>
            </a:extLst>
          </p:cNvPr>
          <p:cNvSpPr/>
          <p:nvPr/>
        </p:nvSpPr>
        <p:spPr>
          <a:xfrm>
            <a:off x="377019" y="2491160"/>
            <a:ext cx="2570217" cy="1500579"/>
          </a:xfrm>
          <a:prstGeom prst="rect">
            <a:avLst/>
          </a:prstGeom>
          <a:noFill/>
          <a:ln w="3175">
            <a:solidFill>
              <a:srgbClr val="FF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574" name="직사각형 573">
            <a:extLst>
              <a:ext uri="{FF2B5EF4-FFF2-40B4-BE49-F238E27FC236}">
                <a16:creationId xmlns:a16="http://schemas.microsoft.com/office/drawing/2014/main" id="{1C59305A-05AC-41DC-B0F6-BCED5BB95FA6}"/>
              </a:ext>
            </a:extLst>
          </p:cNvPr>
          <p:cNvSpPr/>
          <p:nvPr/>
        </p:nvSpPr>
        <p:spPr>
          <a:xfrm>
            <a:off x="206848" y="5836398"/>
            <a:ext cx="2828038" cy="635372"/>
          </a:xfrm>
          <a:prstGeom prst="rect">
            <a:avLst/>
          </a:prstGeom>
          <a:noFill/>
          <a:ln w="3175">
            <a:solidFill>
              <a:srgbClr val="FF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9" name="직사각형 18">
            <a:extLst>
              <a:ext uri="{FF2B5EF4-FFF2-40B4-BE49-F238E27FC236}">
                <a16:creationId xmlns:a16="http://schemas.microsoft.com/office/drawing/2014/main" id="{5D0CC30E-9668-48C3-A9D8-7F2727D30024}"/>
              </a:ext>
            </a:extLst>
          </p:cNvPr>
          <p:cNvSpPr/>
          <p:nvPr/>
        </p:nvSpPr>
        <p:spPr>
          <a:xfrm>
            <a:off x="108724" y="5765524"/>
            <a:ext cx="364202" cy="307777"/>
          </a:xfrm>
          <a:prstGeom prst="rect">
            <a:avLst/>
          </a:prstGeom>
        </p:spPr>
        <p:txBody>
          <a:bodyPr wrap="none">
            <a:spAutoFit/>
          </a:bodyPr>
          <a:lstStyle/>
          <a:p>
            <a:r>
              <a:rPr lang="ko-KR" altLang="en-US" dirty="0">
                <a:solidFill>
                  <a:srgbClr val="FF0000"/>
                </a:solidFill>
                <a:latin typeface="+mn-ea"/>
              </a:rPr>
              <a:t>⑥</a:t>
            </a:r>
            <a:endParaRPr lang="ko-KR" altLang="en-US" dirty="0"/>
          </a:p>
        </p:txBody>
      </p:sp>
      <p:sp>
        <p:nvSpPr>
          <p:cNvPr id="21" name="TextBox 20">
            <a:extLst>
              <a:ext uri="{FF2B5EF4-FFF2-40B4-BE49-F238E27FC236}">
                <a16:creationId xmlns:a16="http://schemas.microsoft.com/office/drawing/2014/main" id="{BF7F9B3E-EE44-4D73-9D25-9D4E1A5B6105}"/>
              </a:ext>
            </a:extLst>
          </p:cNvPr>
          <p:cNvSpPr txBox="1"/>
          <p:nvPr/>
        </p:nvSpPr>
        <p:spPr>
          <a:xfrm>
            <a:off x="1850080" y="6189385"/>
            <a:ext cx="313354" cy="307777"/>
          </a:xfrm>
          <a:prstGeom prst="rect">
            <a:avLst/>
          </a:prstGeom>
          <a:noFill/>
        </p:spPr>
        <p:txBody>
          <a:bodyPr wrap="square">
            <a:spAutoFit/>
          </a:bodyPr>
          <a:lstStyle/>
          <a:p>
            <a:r>
              <a:rPr lang="ko-KR" altLang="en-US" sz="1400" dirty="0">
                <a:solidFill>
                  <a:srgbClr val="FF0000"/>
                </a:solidFill>
                <a:latin typeface="+mn-ea"/>
              </a:rPr>
              <a:t>⑦</a:t>
            </a:r>
            <a:endParaRPr lang="ko-KR" altLang="en-US" dirty="0"/>
          </a:p>
        </p:txBody>
      </p:sp>
      <p:sp>
        <p:nvSpPr>
          <p:cNvPr id="23" name="TextBox 22">
            <a:extLst>
              <a:ext uri="{FF2B5EF4-FFF2-40B4-BE49-F238E27FC236}">
                <a16:creationId xmlns:a16="http://schemas.microsoft.com/office/drawing/2014/main" id="{E1716525-C7F2-4338-9B38-EAE18B16B591}"/>
              </a:ext>
            </a:extLst>
          </p:cNvPr>
          <p:cNvSpPr txBox="1"/>
          <p:nvPr/>
        </p:nvSpPr>
        <p:spPr>
          <a:xfrm>
            <a:off x="2506470" y="6181006"/>
            <a:ext cx="548244" cy="307777"/>
          </a:xfrm>
          <a:prstGeom prst="rect">
            <a:avLst/>
          </a:prstGeom>
          <a:noFill/>
        </p:spPr>
        <p:txBody>
          <a:bodyPr wrap="square">
            <a:spAutoFit/>
          </a:bodyPr>
          <a:lstStyle/>
          <a:p>
            <a:r>
              <a:rPr lang="ko-KR" altLang="en-US" dirty="0">
                <a:solidFill>
                  <a:srgbClr val="FF0000"/>
                </a:solidFill>
                <a:latin typeface="+mn-ea"/>
                <a:ea typeface="+mn-ea"/>
              </a:rPr>
              <a:t>⑧</a:t>
            </a:r>
            <a:endParaRPr lang="ko-KR" altLang="en-US" dirty="0"/>
          </a:p>
        </p:txBody>
      </p:sp>
      <p:sp>
        <p:nvSpPr>
          <p:cNvPr id="27" name="TextBox 26">
            <a:extLst>
              <a:ext uri="{FF2B5EF4-FFF2-40B4-BE49-F238E27FC236}">
                <a16:creationId xmlns:a16="http://schemas.microsoft.com/office/drawing/2014/main" id="{E7624C77-8D4C-4EC3-8338-CFA9E31CC7B5}"/>
              </a:ext>
            </a:extLst>
          </p:cNvPr>
          <p:cNvSpPr txBox="1"/>
          <p:nvPr/>
        </p:nvSpPr>
        <p:spPr>
          <a:xfrm>
            <a:off x="222138" y="6539369"/>
            <a:ext cx="530915" cy="230832"/>
          </a:xfrm>
          <a:prstGeom prst="rect">
            <a:avLst/>
          </a:prstGeom>
          <a:noFill/>
        </p:spPr>
        <p:txBody>
          <a:bodyPr wrap="none" rtlCol="0">
            <a:spAutoFit/>
          </a:bodyPr>
          <a:lstStyle/>
          <a:p>
            <a:r>
              <a:rPr lang="ko-KR" altLang="en-US" sz="900" dirty="0" err="1">
                <a:solidFill>
                  <a:srgbClr val="FF0000"/>
                </a:solidFill>
              </a:rPr>
              <a:t>재발신</a:t>
            </a:r>
            <a:endParaRPr lang="ko-KR" altLang="en-US" sz="900" dirty="0">
              <a:solidFill>
                <a:srgbClr val="FF0000"/>
              </a:solidFill>
            </a:endParaRPr>
          </a:p>
        </p:txBody>
      </p:sp>
      <p:sp>
        <p:nvSpPr>
          <p:cNvPr id="592" name="TextBox 591">
            <a:extLst>
              <a:ext uri="{FF2B5EF4-FFF2-40B4-BE49-F238E27FC236}">
                <a16:creationId xmlns:a16="http://schemas.microsoft.com/office/drawing/2014/main" id="{F02DEAE4-E818-4B68-8085-3D8C0E5AB558}"/>
              </a:ext>
            </a:extLst>
          </p:cNvPr>
          <p:cNvSpPr txBox="1"/>
          <p:nvPr/>
        </p:nvSpPr>
        <p:spPr>
          <a:xfrm>
            <a:off x="969266" y="6530195"/>
            <a:ext cx="678391" cy="369332"/>
          </a:xfrm>
          <a:prstGeom prst="rect">
            <a:avLst/>
          </a:prstGeom>
          <a:noFill/>
        </p:spPr>
        <p:txBody>
          <a:bodyPr wrap="none" rtlCol="0">
            <a:spAutoFit/>
          </a:bodyPr>
          <a:lstStyle/>
          <a:p>
            <a:r>
              <a:rPr lang="ko-KR" altLang="en-US" sz="900" dirty="0">
                <a:solidFill>
                  <a:srgbClr val="FF0000"/>
                </a:solidFill>
              </a:rPr>
              <a:t>수신</a:t>
            </a:r>
            <a:r>
              <a:rPr lang="en-US" altLang="ko-KR" sz="900" dirty="0">
                <a:solidFill>
                  <a:srgbClr val="FF0000"/>
                </a:solidFill>
              </a:rPr>
              <a:t>/</a:t>
            </a:r>
            <a:r>
              <a:rPr lang="ko-KR" altLang="en-US" sz="900" dirty="0">
                <a:solidFill>
                  <a:srgbClr val="FF0000"/>
                </a:solidFill>
              </a:rPr>
              <a:t>끊기</a:t>
            </a:r>
            <a:endParaRPr lang="en-US" altLang="ko-KR" sz="900" dirty="0">
              <a:solidFill>
                <a:srgbClr val="FF0000"/>
              </a:solidFill>
            </a:endParaRPr>
          </a:p>
          <a:p>
            <a:r>
              <a:rPr lang="ko-KR" altLang="en-US" sz="900" dirty="0">
                <a:solidFill>
                  <a:srgbClr val="FF0000"/>
                </a:solidFill>
              </a:rPr>
              <a:t>스위치</a:t>
            </a:r>
          </a:p>
        </p:txBody>
      </p:sp>
      <p:sp>
        <p:nvSpPr>
          <p:cNvPr id="593" name="TextBox 592">
            <a:extLst>
              <a:ext uri="{FF2B5EF4-FFF2-40B4-BE49-F238E27FC236}">
                <a16:creationId xmlns:a16="http://schemas.microsoft.com/office/drawing/2014/main" id="{11318744-00D6-4273-923A-22F7FA792D0B}"/>
              </a:ext>
            </a:extLst>
          </p:cNvPr>
          <p:cNvSpPr txBox="1"/>
          <p:nvPr/>
        </p:nvSpPr>
        <p:spPr>
          <a:xfrm>
            <a:off x="1716394" y="6521021"/>
            <a:ext cx="646331" cy="230832"/>
          </a:xfrm>
          <a:prstGeom prst="rect">
            <a:avLst/>
          </a:prstGeom>
          <a:noFill/>
        </p:spPr>
        <p:txBody>
          <a:bodyPr wrap="none" rtlCol="0">
            <a:spAutoFit/>
          </a:bodyPr>
          <a:lstStyle/>
          <a:p>
            <a:r>
              <a:rPr lang="ko-KR" altLang="en-US" sz="900" dirty="0">
                <a:solidFill>
                  <a:srgbClr val="FF0000"/>
                </a:solidFill>
              </a:rPr>
              <a:t>회의통화</a:t>
            </a:r>
          </a:p>
        </p:txBody>
      </p:sp>
      <p:sp>
        <p:nvSpPr>
          <p:cNvPr id="594" name="TextBox 593">
            <a:extLst>
              <a:ext uri="{FF2B5EF4-FFF2-40B4-BE49-F238E27FC236}">
                <a16:creationId xmlns:a16="http://schemas.microsoft.com/office/drawing/2014/main" id="{0C56BEB6-9DED-4E65-B0B4-478C8C7A8CE7}"/>
              </a:ext>
            </a:extLst>
          </p:cNvPr>
          <p:cNvSpPr txBox="1"/>
          <p:nvPr/>
        </p:nvSpPr>
        <p:spPr>
          <a:xfrm>
            <a:off x="2463522" y="6511847"/>
            <a:ext cx="646331" cy="230832"/>
          </a:xfrm>
          <a:prstGeom prst="rect">
            <a:avLst/>
          </a:prstGeom>
          <a:noFill/>
        </p:spPr>
        <p:txBody>
          <a:bodyPr wrap="none" rtlCol="0">
            <a:spAutoFit/>
          </a:bodyPr>
          <a:lstStyle/>
          <a:p>
            <a:r>
              <a:rPr lang="ko-KR" altLang="en-US" sz="900" dirty="0">
                <a:solidFill>
                  <a:srgbClr val="FF0000"/>
                </a:solidFill>
              </a:rPr>
              <a:t>전화예약</a:t>
            </a:r>
          </a:p>
        </p:txBody>
      </p:sp>
      <p:grpSp>
        <p:nvGrpSpPr>
          <p:cNvPr id="595" name="그룹 594">
            <a:extLst>
              <a:ext uri="{FF2B5EF4-FFF2-40B4-BE49-F238E27FC236}">
                <a16:creationId xmlns:a16="http://schemas.microsoft.com/office/drawing/2014/main" id="{E9624230-2B17-4560-87C5-675E7560E6BC}"/>
              </a:ext>
            </a:extLst>
          </p:cNvPr>
          <p:cNvGrpSpPr/>
          <p:nvPr/>
        </p:nvGrpSpPr>
        <p:grpSpPr>
          <a:xfrm>
            <a:off x="3690805" y="4233143"/>
            <a:ext cx="171825" cy="171825"/>
            <a:chOff x="9882231" y="5758893"/>
            <a:chExt cx="914400" cy="914400"/>
          </a:xfrm>
        </p:grpSpPr>
        <p:sp>
          <p:nvSpPr>
            <p:cNvPr id="723" name="타원 722">
              <a:extLst>
                <a:ext uri="{FF2B5EF4-FFF2-40B4-BE49-F238E27FC236}">
                  <a16:creationId xmlns:a16="http://schemas.microsoft.com/office/drawing/2014/main" id="{70AF0546-6C03-4DAD-A4D2-258F15FEBF00}"/>
                </a:ext>
              </a:extLst>
            </p:cNvPr>
            <p:cNvSpPr/>
            <p:nvPr/>
          </p:nvSpPr>
          <p:spPr>
            <a:xfrm>
              <a:off x="9882231" y="5758893"/>
              <a:ext cx="914400" cy="914400"/>
            </a:xfrm>
            <a:prstGeom prst="ellipse">
              <a:avLst/>
            </a:prstGeom>
            <a:solidFill>
              <a:schemeClr val="bg1"/>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cxnSp>
          <p:nvCxnSpPr>
            <p:cNvPr id="724" name="직선 연결선 723">
              <a:extLst>
                <a:ext uri="{FF2B5EF4-FFF2-40B4-BE49-F238E27FC236}">
                  <a16:creationId xmlns:a16="http://schemas.microsoft.com/office/drawing/2014/main" id="{A18B9BA3-7D2C-477E-A1EB-08180B07A371}"/>
                </a:ext>
              </a:extLst>
            </p:cNvPr>
            <p:cNvCxnSpPr>
              <a:stCxn id="723" idx="7"/>
              <a:endCxn id="723" idx="3"/>
            </p:cNvCxnSpPr>
            <p:nvPr/>
          </p:nvCxnSpPr>
          <p:spPr>
            <a:xfrm flipH="1">
              <a:off x="10016142" y="5892804"/>
              <a:ext cx="646578" cy="64657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4449752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C6CBD0"/>
        </a:solidFill>
        <a:effectLst/>
      </p:bgPr>
    </p:bg>
    <p:spTree>
      <p:nvGrpSpPr>
        <p:cNvPr id="1" name="Shape 2185"/>
        <p:cNvGrpSpPr/>
        <p:nvPr/>
      </p:nvGrpSpPr>
      <p:grpSpPr>
        <a:xfrm>
          <a:off x="0" y="0"/>
          <a:ext cx="0" cy="0"/>
          <a:chOff x="0" y="0"/>
          <a:chExt cx="0" cy="0"/>
        </a:xfrm>
      </p:grpSpPr>
      <p:sp>
        <p:nvSpPr>
          <p:cNvPr id="3" name="슬라이드 번호 개체 틀 2">
            <a:extLst>
              <a:ext uri="{FF2B5EF4-FFF2-40B4-BE49-F238E27FC236}">
                <a16:creationId xmlns:a16="http://schemas.microsoft.com/office/drawing/2014/main" id="{99ED9A9B-AE5D-409B-A717-1228BC1610BD}"/>
              </a:ext>
            </a:extLst>
          </p:cNvPr>
          <p:cNvSpPr>
            <a:spLocks noGrp="1"/>
          </p:cNvSpPr>
          <p:nvPr>
            <p:ph type="sldNum" sz="quarter" idx="12"/>
          </p:nvPr>
        </p:nvSpPr>
        <p:spPr/>
        <p:txBody>
          <a:bodyPr/>
          <a:lstStyle/>
          <a:p>
            <a:fld id="{00000000-1234-1234-1234-123412341234}" type="slidenum">
              <a:rPr lang="en-US" altLang="ko-KR" smtClean="0"/>
              <a:pPr/>
              <a:t>68</a:t>
            </a:fld>
            <a:endParaRPr lang="ko-KR" altLang="en-US"/>
          </a:p>
        </p:txBody>
      </p:sp>
      <p:pic>
        <p:nvPicPr>
          <p:cNvPr id="6" name="그림 5">
            <a:extLst>
              <a:ext uri="{FF2B5EF4-FFF2-40B4-BE49-F238E27FC236}">
                <a16:creationId xmlns:a16="http://schemas.microsoft.com/office/drawing/2014/main" id="{534E6463-3B97-4B66-87EB-D09AAB611456}"/>
              </a:ext>
            </a:extLst>
          </p:cNvPr>
          <p:cNvPicPr>
            <a:picLocks noChangeAspect="1"/>
          </p:cNvPicPr>
          <p:nvPr/>
        </p:nvPicPr>
        <p:blipFill>
          <a:blip r:embed="rId3"/>
          <a:srcRect/>
          <a:stretch/>
        </p:blipFill>
        <p:spPr>
          <a:xfrm>
            <a:off x="747712" y="0"/>
            <a:ext cx="10696574" cy="6852493"/>
          </a:xfrm>
          <a:prstGeom prst="rect">
            <a:avLst/>
          </a:prstGeom>
        </p:spPr>
      </p:pic>
    </p:spTree>
    <p:extLst>
      <p:ext uri="{BB962C8B-B14F-4D97-AF65-F5344CB8AC3E}">
        <p14:creationId xmlns:p14="http://schemas.microsoft.com/office/powerpoint/2010/main" val="428990172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통화예약하기</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4882239"/>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통화대기 영역 또는 전화목록의 통화예약 아이콘을 클릭한다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rPr>
                        <a:t>통화예약 창은 기존 현행은 복수로 등록이 가능한 것으로 되어 있으나 사용자는 동시에 복수에게 전화를 걸 수 없다</a:t>
                      </a:r>
                      <a:r>
                        <a:rPr lang="en-US" altLang="ko-KR" sz="1000" b="0" dirty="0">
                          <a:solidFill>
                            <a:schemeClr val="tx1"/>
                          </a:solidFill>
                        </a:rPr>
                        <a:t>. </a:t>
                      </a:r>
                      <a:r>
                        <a:rPr lang="ko-KR" altLang="en-US" sz="1000" b="0" dirty="0">
                          <a:solidFill>
                            <a:schemeClr val="tx1"/>
                          </a:solidFill>
                        </a:rPr>
                        <a:t>따라서 단수의 사용자에게만 예약하는 것으로 한다</a:t>
                      </a:r>
                      <a:r>
                        <a:rPr lang="en-US" altLang="ko-KR" sz="1000" b="0" dirty="0">
                          <a:solidFill>
                            <a:schemeClr val="tx1"/>
                          </a:solidFill>
                        </a:rPr>
                        <a:t>.</a:t>
                      </a:r>
                      <a:endParaRPr lang="ko-KR" altLang="en-US" sz="1000" b="0" dirty="0">
                        <a:solidFill>
                          <a:schemeClr val="tx1"/>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en-US" altLang="ko-KR" sz="1000" b="0" i="0" u="none" strike="noStrike" cap="none" dirty="0">
                          <a:solidFill>
                            <a:schemeClr val="tx1"/>
                          </a:solidFill>
                          <a:latin typeface="+mj-ea"/>
                          <a:ea typeface="Arial"/>
                          <a:cs typeface="Arial"/>
                          <a:sym typeface="Arial"/>
                        </a:rPr>
                        <a:t>5</a:t>
                      </a:r>
                      <a:r>
                        <a:rPr lang="ko-KR" altLang="en-US" sz="1000" b="0" i="0" u="none" strike="noStrike" cap="none" dirty="0">
                          <a:solidFill>
                            <a:schemeClr val="tx1"/>
                          </a:solidFill>
                          <a:latin typeface="+mj-ea"/>
                          <a:ea typeface="Arial"/>
                          <a:cs typeface="Arial"/>
                          <a:sym typeface="Arial"/>
                        </a:rPr>
                        <a:t>분 뒤 시간으로 설정한다</a:t>
                      </a:r>
                      <a:r>
                        <a:rPr lang="en-US" altLang="ko-KR" sz="1000" b="0" i="0" u="none" strike="noStrike" cap="none" dirty="0">
                          <a:solidFill>
                            <a:schemeClr val="tx1"/>
                          </a:solidFill>
                          <a:latin typeface="+mj-ea"/>
                          <a:ea typeface="Arial"/>
                          <a:cs typeface="Arial"/>
                          <a:sym typeface="Arial"/>
                        </a:rPr>
                        <a:t>.(</a:t>
                      </a:r>
                      <a:r>
                        <a:rPr lang="ko-KR" altLang="en-US" sz="1000" b="0" i="0" u="none" strike="noStrike" cap="none" dirty="0">
                          <a:solidFill>
                            <a:schemeClr val="tx1"/>
                          </a:solidFill>
                          <a:latin typeface="+mj-ea"/>
                          <a:ea typeface="Arial"/>
                          <a:cs typeface="Arial"/>
                          <a:sym typeface="Arial"/>
                        </a:rPr>
                        <a:t>현행 동일</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예약을 실행 시 부모 화면을 </a:t>
                      </a:r>
                      <a:r>
                        <a:rPr lang="ko-KR" altLang="en-US" sz="1000" b="0" i="0" u="none" strike="noStrike" cap="none" dirty="0" err="1">
                          <a:solidFill>
                            <a:schemeClr val="tx1"/>
                          </a:solidFill>
                          <a:latin typeface="+mj-ea"/>
                          <a:ea typeface="Arial"/>
                          <a:cs typeface="Arial"/>
                          <a:sym typeface="Arial"/>
                        </a:rPr>
                        <a:t>딤</a:t>
                      </a:r>
                      <a:r>
                        <a:rPr lang="en-US" altLang="ko-KR" sz="1000" dirty="0"/>
                        <a:t>(dimmed)</a:t>
                      </a:r>
                      <a:r>
                        <a:rPr lang="ko-KR" altLang="en-US" sz="1000" b="0" i="0" u="none" strike="noStrike" cap="none" dirty="0">
                          <a:solidFill>
                            <a:schemeClr val="tx1"/>
                          </a:solidFill>
                          <a:latin typeface="+mj-ea"/>
                          <a:ea typeface="Arial"/>
                          <a:cs typeface="Arial"/>
                          <a:sym typeface="Arial"/>
                        </a:rPr>
                        <a:t> 처리한다</a:t>
                      </a:r>
                      <a:r>
                        <a:rPr lang="en-US" altLang="ko-KR" sz="1000" b="0" i="0" u="none" strike="noStrike" cap="none" dirty="0">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1D54F06-D124-420E-81A2-D6681CCF0E65}"/>
              </a:ext>
            </a:extLst>
          </p:cNvPr>
          <p:cNvSpPr/>
          <p:nvPr>
            <p:custDataLst>
              <p:tags r:id="rId2"/>
            </p:custDataLst>
          </p:nvPr>
        </p:nvSpPr>
        <p:spPr>
          <a:xfrm>
            <a:off x="3073888"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90606" y="1672549"/>
            <a:ext cx="5145832"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89" name="그룹 488">
              <a:extLst>
                <a:ext uri="{FF2B5EF4-FFF2-40B4-BE49-F238E27FC236}">
                  <a16:creationId xmlns:a16="http://schemas.microsoft.com/office/drawing/2014/main" id="{DF7A490F-79E6-4F95-A8EB-013AFBE959FD}"/>
                </a:ext>
              </a:extLst>
            </p:cNvPr>
            <p:cNvGrpSpPr/>
            <p:nvPr/>
          </p:nvGrpSpPr>
          <p:grpSpPr>
            <a:xfrm>
              <a:off x="8741846" y="2238818"/>
              <a:ext cx="281917" cy="285412"/>
              <a:chOff x="6284958" y="3632365"/>
              <a:chExt cx="513408" cy="513408"/>
            </a:xfrm>
          </p:grpSpPr>
          <p:sp>
            <p:nvSpPr>
              <p:cNvPr id="505" name="Oval">
                <a:extLst>
                  <a:ext uri="{FF2B5EF4-FFF2-40B4-BE49-F238E27FC236}">
                    <a16:creationId xmlns:a16="http://schemas.microsoft.com/office/drawing/2014/main" id="{D2908E2A-749D-45E0-80D8-6F496DB9119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06" name="Create">
                <a:extLst>
                  <a:ext uri="{FF2B5EF4-FFF2-40B4-BE49-F238E27FC236}">
                    <a16:creationId xmlns:a16="http://schemas.microsoft.com/office/drawing/2014/main" id="{D5DE833F-E925-4717-9A82-DFBA1DCE7E3E}"/>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90" name="그룹 489">
              <a:extLst>
                <a:ext uri="{FF2B5EF4-FFF2-40B4-BE49-F238E27FC236}">
                  <a16:creationId xmlns:a16="http://schemas.microsoft.com/office/drawing/2014/main" id="{3C237DBB-51C0-408A-8DB9-B90FFB500189}"/>
                </a:ext>
              </a:extLst>
            </p:cNvPr>
            <p:cNvGrpSpPr/>
            <p:nvPr/>
          </p:nvGrpSpPr>
          <p:grpSpPr>
            <a:xfrm>
              <a:off x="8396723" y="2238818"/>
              <a:ext cx="281917" cy="285412"/>
              <a:chOff x="6603234" y="4517407"/>
              <a:chExt cx="488446" cy="488446"/>
            </a:xfrm>
          </p:grpSpPr>
          <p:sp>
            <p:nvSpPr>
              <p:cNvPr id="503" name="Oval">
                <a:extLst>
                  <a:ext uri="{FF2B5EF4-FFF2-40B4-BE49-F238E27FC236}">
                    <a16:creationId xmlns:a16="http://schemas.microsoft.com/office/drawing/2014/main" id="{496C2476-D791-4E9B-B7C5-FD70A596D494}"/>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04" name="Freeform 130">
                <a:extLst>
                  <a:ext uri="{FF2B5EF4-FFF2-40B4-BE49-F238E27FC236}">
                    <a16:creationId xmlns:a16="http://schemas.microsoft.com/office/drawing/2014/main" id="{D8300B63-52FB-4734-B9B6-154DE4AF2ED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91" name="그룹 490">
              <a:extLst>
                <a:ext uri="{FF2B5EF4-FFF2-40B4-BE49-F238E27FC236}">
                  <a16:creationId xmlns:a16="http://schemas.microsoft.com/office/drawing/2014/main" id="{03943B7A-75B9-4D05-AD9A-1D9EED609B7C}"/>
                </a:ext>
              </a:extLst>
            </p:cNvPr>
            <p:cNvGrpSpPr/>
            <p:nvPr/>
          </p:nvGrpSpPr>
          <p:grpSpPr>
            <a:xfrm>
              <a:off x="8051599" y="2238818"/>
              <a:ext cx="281917" cy="285412"/>
              <a:chOff x="6001254" y="4517407"/>
              <a:chExt cx="488446" cy="488446"/>
            </a:xfrm>
          </p:grpSpPr>
          <p:sp>
            <p:nvSpPr>
              <p:cNvPr id="501" name="Oval">
                <a:extLst>
                  <a:ext uri="{FF2B5EF4-FFF2-40B4-BE49-F238E27FC236}">
                    <a16:creationId xmlns:a16="http://schemas.microsoft.com/office/drawing/2014/main" id="{43079130-04D8-44FB-AE5F-6C3A27BA7BB6}"/>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02" name="Phone">
                <a:extLst>
                  <a:ext uri="{FF2B5EF4-FFF2-40B4-BE49-F238E27FC236}">
                    <a16:creationId xmlns:a16="http://schemas.microsoft.com/office/drawing/2014/main" id="{9C47DADA-9726-4B0A-A5A9-9EDB7E8CDB3A}"/>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92" name="그룹 491">
              <a:extLst>
                <a:ext uri="{FF2B5EF4-FFF2-40B4-BE49-F238E27FC236}">
                  <a16:creationId xmlns:a16="http://schemas.microsoft.com/office/drawing/2014/main" id="{54FD745B-8657-4495-BBDB-54CF8C96C89B}"/>
                </a:ext>
              </a:extLst>
            </p:cNvPr>
            <p:cNvGrpSpPr/>
            <p:nvPr/>
          </p:nvGrpSpPr>
          <p:grpSpPr>
            <a:xfrm>
              <a:off x="9086970" y="2238818"/>
              <a:ext cx="281917" cy="285412"/>
              <a:chOff x="8097032" y="4517407"/>
              <a:chExt cx="488446" cy="488446"/>
            </a:xfrm>
          </p:grpSpPr>
          <p:sp>
            <p:nvSpPr>
              <p:cNvPr id="493" name="Oval">
                <a:extLst>
                  <a:ext uri="{FF2B5EF4-FFF2-40B4-BE49-F238E27FC236}">
                    <a16:creationId xmlns:a16="http://schemas.microsoft.com/office/drawing/2014/main" id="{DBD23A84-CB14-4C5D-BEF9-8083A97540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94" name="그룹 493">
                <a:extLst>
                  <a:ext uri="{FF2B5EF4-FFF2-40B4-BE49-F238E27FC236}">
                    <a16:creationId xmlns:a16="http://schemas.microsoft.com/office/drawing/2014/main" id="{7FCF2F97-3375-4ABC-BA06-F65A8B80B233}"/>
                  </a:ext>
                </a:extLst>
              </p:cNvPr>
              <p:cNvGrpSpPr/>
              <p:nvPr/>
            </p:nvGrpSpPr>
            <p:grpSpPr>
              <a:xfrm>
                <a:off x="8206228" y="4636944"/>
                <a:ext cx="270054" cy="295513"/>
                <a:chOff x="8195379" y="4636944"/>
                <a:chExt cx="270054" cy="295513"/>
              </a:xfrm>
            </p:grpSpPr>
            <p:grpSp>
              <p:nvGrpSpPr>
                <p:cNvPr id="495" name="그룹 494">
                  <a:extLst>
                    <a:ext uri="{FF2B5EF4-FFF2-40B4-BE49-F238E27FC236}">
                      <a16:creationId xmlns:a16="http://schemas.microsoft.com/office/drawing/2014/main" id="{503A8EE0-D0A8-419E-98B3-18FDA43AAD2E}"/>
                    </a:ext>
                  </a:extLst>
                </p:cNvPr>
                <p:cNvGrpSpPr/>
                <p:nvPr/>
              </p:nvGrpSpPr>
              <p:grpSpPr>
                <a:xfrm>
                  <a:off x="8195379" y="4636944"/>
                  <a:ext cx="217562" cy="249372"/>
                  <a:chOff x="7971802" y="-2010646"/>
                  <a:chExt cx="1254159" cy="1437547"/>
                </a:xfrm>
                <a:noFill/>
              </p:grpSpPr>
              <p:sp>
                <p:nvSpPr>
                  <p:cNvPr id="499" name="자유형: 도형 498">
                    <a:extLst>
                      <a:ext uri="{FF2B5EF4-FFF2-40B4-BE49-F238E27FC236}">
                        <a16:creationId xmlns:a16="http://schemas.microsoft.com/office/drawing/2014/main" id="{CA0DD41F-87FF-4800-8620-60C6CA0BE068}"/>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00" name="자유형: 도형 499">
                    <a:extLst>
                      <a:ext uri="{FF2B5EF4-FFF2-40B4-BE49-F238E27FC236}">
                        <a16:creationId xmlns:a16="http://schemas.microsoft.com/office/drawing/2014/main" id="{74E3E59D-D0DB-47ED-A779-897F20898C1C}"/>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525" name="그룹 524">
              <a:extLst>
                <a:ext uri="{FF2B5EF4-FFF2-40B4-BE49-F238E27FC236}">
                  <a16:creationId xmlns:a16="http://schemas.microsoft.com/office/drawing/2014/main" id="{EEB4A4CD-13BC-4D62-9AD6-EC45C4E2F136}"/>
                </a:ext>
              </a:extLst>
            </p:cNvPr>
            <p:cNvGrpSpPr/>
            <p:nvPr/>
          </p:nvGrpSpPr>
          <p:grpSpPr>
            <a:xfrm>
              <a:off x="8047538" y="2670461"/>
              <a:ext cx="281917" cy="285412"/>
              <a:chOff x="6001254" y="4517407"/>
              <a:chExt cx="488446" cy="488446"/>
            </a:xfrm>
          </p:grpSpPr>
          <p:sp>
            <p:nvSpPr>
              <p:cNvPr id="531" name="Oval">
                <a:extLst>
                  <a:ext uri="{FF2B5EF4-FFF2-40B4-BE49-F238E27FC236}">
                    <a16:creationId xmlns:a16="http://schemas.microsoft.com/office/drawing/2014/main" id="{925362D1-A459-417B-ABA1-98F61C2A5292}"/>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26" name="그룹 525">
              <a:extLst>
                <a:ext uri="{FF2B5EF4-FFF2-40B4-BE49-F238E27FC236}">
                  <a16:creationId xmlns:a16="http://schemas.microsoft.com/office/drawing/2014/main" id="{AAFCB906-5073-46DA-B23C-5128A0DED30A}"/>
                </a:ext>
              </a:extLst>
            </p:cNvPr>
            <p:cNvGrpSpPr/>
            <p:nvPr/>
          </p:nvGrpSpPr>
          <p:grpSpPr>
            <a:xfrm>
              <a:off x="8392662" y="2670461"/>
              <a:ext cx="281917" cy="285412"/>
              <a:chOff x="8305105" y="1885308"/>
              <a:chExt cx="281917" cy="285412"/>
            </a:xfrm>
          </p:grpSpPr>
          <p:sp>
            <p:nvSpPr>
              <p:cNvPr id="529" name="Oval">
                <a:extLst>
                  <a:ext uri="{FF2B5EF4-FFF2-40B4-BE49-F238E27FC236}">
                    <a16:creationId xmlns:a16="http://schemas.microsoft.com/office/drawing/2014/main" id="{C3361502-C397-41A3-B002-13336F3382AB}"/>
                  </a:ext>
                </a:extLst>
              </p:cNvPr>
              <p:cNvSpPr/>
              <p:nvPr/>
            </p:nvSpPr>
            <p:spPr>
              <a:xfrm>
                <a:off x="8305105" y="1885308"/>
                <a:ext cx="281917" cy="285412"/>
              </a:xfrm>
              <a:prstGeom prst="ellipse">
                <a:avLst/>
              </a:prstGeom>
              <a:solidFill>
                <a:schemeClr val="bg1"/>
              </a:solidFill>
              <a:ln w="635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30" name="Add">
                <a:extLst>
                  <a:ext uri="{FF2B5EF4-FFF2-40B4-BE49-F238E27FC236}">
                    <a16:creationId xmlns:a16="http://schemas.microsoft.com/office/drawing/2014/main" id="{18335269-6555-4555-8783-03A6B48AC752}"/>
                  </a:ext>
                </a:extLst>
              </p:cNvPr>
              <p:cNvSpPr>
                <a:spLocks noChangeAspect="1"/>
              </p:cNvSpPr>
              <p:nvPr/>
            </p:nvSpPr>
            <p:spPr bwMode="auto">
              <a:xfrm flipV="1">
                <a:off x="8379293" y="1960880"/>
                <a:ext cx="133540" cy="133540"/>
              </a:xfrm>
              <a:custGeom>
                <a:avLst/>
                <a:gdLst>
                  <a:gd name="T0" fmla="*/ 29 w 66"/>
                  <a:gd name="T1" fmla="*/ 0 h 66"/>
                  <a:gd name="T2" fmla="*/ 29 w 66"/>
                  <a:gd name="T3" fmla="*/ 29 h 66"/>
                  <a:gd name="T4" fmla="*/ 0 w 66"/>
                  <a:gd name="T5" fmla="*/ 29 h 66"/>
                  <a:gd name="T6" fmla="*/ 0 w 66"/>
                  <a:gd name="T7" fmla="*/ 37 h 66"/>
                  <a:gd name="T8" fmla="*/ 29 w 66"/>
                  <a:gd name="T9" fmla="*/ 37 h 66"/>
                  <a:gd name="T10" fmla="*/ 29 w 66"/>
                  <a:gd name="T11" fmla="*/ 66 h 66"/>
                  <a:gd name="T12" fmla="*/ 37 w 66"/>
                  <a:gd name="T13" fmla="*/ 66 h 66"/>
                  <a:gd name="T14" fmla="*/ 37 w 66"/>
                  <a:gd name="T15" fmla="*/ 37 h 66"/>
                  <a:gd name="T16" fmla="*/ 66 w 66"/>
                  <a:gd name="T17" fmla="*/ 37 h 66"/>
                  <a:gd name="T18" fmla="*/ 66 w 66"/>
                  <a:gd name="T19" fmla="*/ 29 h 66"/>
                  <a:gd name="T20" fmla="*/ 37 w 66"/>
                  <a:gd name="T21" fmla="*/ 29 h 66"/>
                  <a:gd name="T22" fmla="*/ 37 w 66"/>
                  <a:gd name="T23" fmla="*/ 0 h 66"/>
                  <a:gd name="T24" fmla="*/ 29 w 66"/>
                  <a:gd name="T2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66">
                    <a:moveTo>
                      <a:pt x="29" y="0"/>
                    </a:moveTo>
                    <a:lnTo>
                      <a:pt x="29" y="29"/>
                    </a:lnTo>
                    <a:lnTo>
                      <a:pt x="0" y="29"/>
                    </a:lnTo>
                    <a:lnTo>
                      <a:pt x="0" y="37"/>
                    </a:lnTo>
                    <a:lnTo>
                      <a:pt x="29" y="37"/>
                    </a:lnTo>
                    <a:lnTo>
                      <a:pt x="29" y="66"/>
                    </a:lnTo>
                    <a:lnTo>
                      <a:pt x="37" y="66"/>
                    </a:lnTo>
                    <a:lnTo>
                      <a:pt x="37" y="37"/>
                    </a:lnTo>
                    <a:lnTo>
                      <a:pt x="66" y="37"/>
                    </a:lnTo>
                    <a:lnTo>
                      <a:pt x="66" y="29"/>
                    </a:lnTo>
                    <a:lnTo>
                      <a:pt x="37" y="29"/>
                    </a:lnTo>
                    <a:lnTo>
                      <a:pt x="37" y="0"/>
                    </a:lnTo>
                    <a:lnTo>
                      <a:pt x="29" y="0"/>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541" name="그룹 540">
              <a:extLst>
                <a:ext uri="{FF2B5EF4-FFF2-40B4-BE49-F238E27FC236}">
                  <a16:creationId xmlns:a16="http://schemas.microsoft.com/office/drawing/2014/main" id="{0BE91D26-01C3-421F-A35D-75207F1D6C99}"/>
                </a:ext>
              </a:extLst>
            </p:cNvPr>
            <p:cNvGrpSpPr/>
            <p:nvPr/>
          </p:nvGrpSpPr>
          <p:grpSpPr>
            <a:xfrm>
              <a:off x="8047538" y="3141860"/>
              <a:ext cx="281917" cy="285412"/>
              <a:chOff x="6001254" y="4517407"/>
              <a:chExt cx="488446" cy="488446"/>
            </a:xfrm>
          </p:grpSpPr>
          <p:sp>
            <p:nvSpPr>
              <p:cNvPr id="547" name="Oval">
                <a:extLst>
                  <a:ext uri="{FF2B5EF4-FFF2-40B4-BE49-F238E27FC236}">
                    <a16:creationId xmlns:a16="http://schemas.microsoft.com/office/drawing/2014/main" id="{0F3FDA91-1E5B-4803-B248-0FC4FA4AB6F3}"/>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42" name="그룹 541">
              <a:extLst>
                <a:ext uri="{FF2B5EF4-FFF2-40B4-BE49-F238E27FC236}">
                  <a16:creationId xmlns:a16="http://schemas.microsoft.com/office/drawing/2014/main" id="{BBDBE152-6EA7-4678-987E-16763B28E80C}"/>
                </a:ext>
              </a:extLst>
            </p:cNvPr>
            <p:cNvGrpSpPr/>
            <p:nvPr/>
          </p:nvGrpSpPr>
          <p:grpSpPr>
            <a:xfrm>
              <a:off x="8392662" y="3141860"/>
              <a:ext cx="281917" cy="285412"/>
              <a:chOff x="8305105" y="1885308"/>
              <a:chExt cx="281917" cy="285412"/>
            </a:xfrm>
          </p:grpSpPr>
          <p:sp>
            <p:nvSpPr>
              <p:cNvPr id="545" name="Oval">
                <a:extLst>
                  <a:ext uri="{FF2B5EF4-FFF2-40B4-BE49-F238E27FC236}">
                    <a16:creationId xmlns:a16="http://schemas.microsoft.com/office/drawing/2014/main" id="{35D4329D-9A88-434C-9758-2AC784DF13E0}"/>
                  </a:ext>
                </a:extLst>
              </p:cNvPr>
              <p:cNvSpPr/>
              <p:nvPr/>
            </p:nvSpPr>
            <p:spPr>
              <a:xfrm>
                <a:off x="8305105" y="1885308"/>
                <a:ext cx="281917" cy="285412"/>
              </a:xfrm>
              <a:prstGeom prst="ellipse">
                <a:avLst/>
              </a:prstGeom>
              <a:solidFill>
                <a:schemeClr val="bg1"/>
              </a:solidFill>
              <a:ln w="635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46" name="Add">
                <a:extLst>
                  <a:ext uri="{FF2B5EF4-FFF2-40B4-BE49-F238E27FC236}">
                    <a16:creationId xmlns:a16="http://schemas.microsoft.com/office/drawing/2014/main" id="{903FA499-E628-4ABC-A03D-7D5E2DCC4B3B}"/>
                  </a:ext>
                </a:extLst>
              </p:cNvPr>
              <p:cNvSpPr>
                <a:spLocks noChangeAspect="1"/>
              </p:cNvSpPr>
              <p:nvPr/>
            </p:nvSpPr>
            <p:spPr bwMode="auto">
              <a:xfrm flipV="1">
                <a:off x="8379293" y="1960880"/>
                <a:ext cx="133540" cy="133540"/>
              </a:xfrm>
              <a:custGeom>
                <a:avLst/>
                <a:gdLst>
                  <a:gd name="T0" fmla="*/ 29 w 66"/>
                  <a:gd name="T1" fmla="*/ 0 h 66"/>
                  <a:gd name="T2" fmla="*/ 29 w 66"/>
                  <a:gd name="T3" fmla="*/ 29 h 66"/>
                  <a:gd name="T4" fmla="*/ 0 w 66"/>
                  <a:gd name="T5" fmla="*/ 29 h 66"/>
                  <a:gd name="T6" fmla="*/ 0 w 66"/>
                  <a:gd name="T7" fmla="*/ 37 h 66"/>
                  <a:gd name="T8" fmla="*/ 29 w 66"/>
                  <a:gd name="T9" fmla="*/ 37 h 66"/>
                  <a:gd name="T10" fmla="*/ 29 w 66"/>
                  <a:gd name="T11" fmla="*/ 66 h 66"/>
                  <a:gd name="T12" fmla="*/ 37 w 66"/>
                  <a:gd name="T13" fmla="*/ 66 h 66"/>
                  <a:gd name="T14" fmla="*/ 37 w 66"/>
                  <a:gd name="T15" fmla="*/ 37 h 66"/>
                  <a:gd name="T16" fmla="*/ 66 w 66"/>
                  <a:gd name="T17" fmla="*/ 37 h 66"/>
                  <a:gd name="T18" fmla="*/ 66 w 66"/>
                  <a:gd name="T19" fmla="*/ 29 h 66"/>
                  <a:gd name="T20" fmla="*/ 37 w 66"/>
                  <a:gd name="T21" fmla="*/ 29 h 66"/>
                  <a:gd name="T22" fmla="*/ 37 w 66"/>
                  <a:gd name="T23" fmla="*/ 0 h 66"/>
                  <a:gd name="T24" fmla="*/ 29 w 66"/>
                  <a:gd name="T2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66">
                    <a:moveTo>
                      <a:pt x="29" y="0"/>
                    </a:moveTo>
                    <a:lnTo>
                      <a:pt x="29" y="29"/>
                    </a:lnTo>
                    <a:lnTo>
                      <a:pt x="0" y="29"/>
                    </a:lnTo>
                    <a:lnTo>
                      <a:pt x="0" y="37"/>
                    </a:lnTo>
                    <a:lnTo>
                      <a:pt x="29" y="37"/>
                    </a:lnTo>
                    <a:lnTo>
                      <a:pt x="29" y="66"/>
                    </a:lnTo>
                    <a:lnTo>
                      <a:pt x="37" y="66"/>
                    </a:lnTo>
                    <a:lnTo>
                      <a:pt x="37" y="37"/>
                    </a:lnTo>
                    <a:lnTo>
                      <a:pt x="66" y="37"/>
                    </a:lnTo>
                    <a:lnTo>
                      <a:pt x="66" y="29"/>
                    </a:lnTo>
                    <a:lnTo>
                      <a:pt x="37" y="29"/>
                    </a:lnTo>
                    <a:lnTo>
                      <a:pt x="37" y="0"/>
                    </a:lnTo>
                    <a:lnTo>
                      <a:pt x="29" y="0"/>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560" name="그룹 559">
              <a:extLst>
                <a:ext uri="{FF2B5EF4-FFF2-40B4-BE49-F238E27FC236}">
                  <a16:creationId xmlns:a16="http://schemas.microsoft.com/office/drawing/2014/main" id="{2035C165-B7F8-499E-B624-C24E7EBBADF9}"/>
                </a:ext>
              </a:extLst>
            </p:cNvPr>
            <p:cNvGrpSpPr/>
            <p:nvPr/>
          </p:nvGrpSpPr>
          <p:grpSpPr>
            <a:xfrm>
              <a:off x="8741846" y="2238818"/>
              <a:ext cx="281917" cy="285412"/>
              <a:chOff x="6284958" y="3632365"/>
              <a:chExt cx="513408" cy="513408"/>
            </a:xfrm>
          </p:grpSpPr>
          <p:sp>
            <p:nvSpPr>
              <p:cNvPr id="576" name="Oval">
                <a:extLst>
                  <a:ext uri="{FF2B5EF4-FFF2-40B4-BE49-F238E27FC236}">
                    <a16:creationId xmlns:a16="http://schemas.microsoft.com/office/drawing/2014/main" id="{4E8005F8-A104-483E-A614-E71B27F13F4F}"/>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61" name="그룹 560">
              <a:extLst>
                <a:ext uri="{FF2B5EF4-FFF2-40B4-BE49-F238E27FC236}">
                  <a16:creationId xmlns:a16="http://schemas.microsoft.com/office/drawing/2014/main" id="{424845F4-45E8-4BD8-946C-2880187918FA}"/>
                </a:ext>
              </a:extLst>
            </p:cNvPr>
            <p:cNvGrpSpPr/>
            <p:nvPr/>
          </p:nvGrpSpPr>
          <p:grpSpPr>
            <a:xfrm>
              <a:off x="8396723" y="2238818"/>
              <a:ext cx="281917" cy="285412"/>
              <a:chOff x="6603234" y="4517407"/>
              <a:chExt cx="488446" cy="488446"/>
            </a:xfrm>
          </p:grpSpPr>
          <p:sp>
            <p:nvSpPr>
              <p:cNvPr id="574" name="Oval">
                <a:extLst>
                  <a:ext uri="{FF2B5EF4-FFF2-40B4-BE49-F238E27FC236}">
                    <a16:creationId xmlns:a16="http://schemas.microsoft.com/office/drawing/2014/main" id="{15B3091E-C563-42AB-A2D1-9BE90F56CEB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562" name="그룹 561">
              <a:extLst>
                <a:ext uri="{FF2B5EF4-FFF2-40B4-BE49-F238E27FC236}">
                  <a16:creationId xmlns:a16="http://schemas.microsoft.com/office/drawing/2014/main" id="{6B17FF01-7BB1-4E2C-B67F-6B49C1A42EBA}"/>
                </a:ext>
              </a:extLst>
            </p:cNvPr>
            <p:cNvGrpSpPr/>
            <p:nvPr/>
          </p:nvGrpSpPr>
          <p:grpSpPr>
            <a:xfrm>
              <a:off x="8051599" y="2238818"/>
              <a:ext cx="281917" cy="285412"/>
              <a:chOff x="6001254" y="4517407"/>
              <a:chExt cx="488446" cy="488446"/>
            </a:xfrm>
          </p:grpSpPr>
          <p:sp>
            <p:nvSpPr>
              <p:cNvPr id="572" name="Oval">
                <a:extLst>
                  <a:ext uri="{FF2B5EF4-FFF2-40B4-BE49-F238E27FC236}">
                    <a16:creationId xmlns:a16="http://schemas.microsoft.com/office/drawing/2014/main" id="{08DC831A-169C-49E0-AB33-8B391C75A441}"/>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63" name="그룹 562">
              <a:extLst>
                <a:ext uri="{FF2B5EF4-FFF2-40B4-BE49-F238E27FC236}">
                  <a16:creationId xmlns:a16="http://schemas.microsoft.com/office/drawing/2014/main" id="{57E61C8B-A6E7-4C8B-9F9E-5D592D676F13}"/>
                </a:ext>
              </a:extLst>
            </p:cNvPr>
            <p:cNvGrpSpPr/>
            <p:nvPr/>
          </p:nvGrpSpPr>
          <p:grpSpPr>
            <a:xfrm>
              <a:off x="9086970" y="2238818"/>
              <a:ext cx="281917" cy="285412"/>
              <a:chOff x="8097032" y="4517407"/>
              <a:chExt cx="488446" cy="488446"/>
            </a:xfrm>
          </p:grpSpPr>
          <p:sp>
            <p:nvSpPr>
              <p:cNvPr id="564" name="Oval">
                <a:extLst>
                  <a:ext uri="{FF2B5EF4-FFF2-40B4-BE49-F238E27FC236}">
                    <a16:creationId xmlns:a16="http://schemas.microsoft.com/office/drawing/2014/main" id="{8767ED88-D08D-4D57-B29E-9D5992B9922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8206228" y="4636944"/>
                <a:ext cx="270054" cy="295513"/>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588" name="그룹 587">
              <a:extLst>
                <a:ext uri="{FF2B5EF4-FFF2-40B4-BE49-F238E27FC236}">
                  <a16:creationId xmlns:a16="http://schemas.microsoft.com/office/drawing/2014/main" id="{E6E52636-85B9-421C-9D69-6A07F0C4A895}"/>
                </a:ext>
              </a:extLst>
            </p:cNvPr>
            <p:cNvGrpSpPr/>
            <p:nvPr/>
          </p:nvGrpSpPr>
          <p:grpSpPr>
            <a:xfrm>
              <a:off x="8047538" y="2670461"/>
              <a:ext cx="281917" cy="285412"/>
              <a:chOff x="6001254" y="4517407"/>
              <a:chExt cx="488446" cy="488446"/>
            </a:xfrm>
          </p:grpSpPr>
          <p:sp>
            <p:nvSpPr>
              <p:cNvPr id="594" name="Oval">
                <a:extLst>
                  <a:ext uri="{FF2B5EF4-FFF2-40B4-BE49-F238E27FC236}">
                    <a16:creationId xmlns:a16="http://schemas.microsoft.com/office/drawing/2014/main" id="{5A12A81A-3FD0-45AE-AB40-B51F8AFEA746}"/>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5" name="Phone">
                <a:extLst>
                  <a:ext uri="{FF2B5EF4-FFF2-40B4-BE49-F238E27FC236}">
                    <a16:creationId xmlns:a16="http://schemas.microsoft.com/office/drawing/2014/main" id="{F9879467-CC7D-4B24-B056-AEDE2DC43CF6}"/>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589" name="그룹 588">
              <a:extLst>
                <a:ext uri="{FF2B5EF4-FFF2-40B4-BE49-F238E27FC236}">
                  <a16:creationId xmlns:a16="http://schemas.microsoft.com/office/drawing/2014/main" id="{CB9DFC5D-BDBF-4DBE-82F7-515CBE6F525A}"/>
                </a:ext>
              </a:extLst>
            </p:cNvPr>
            <p:cNvGrpSpPr/>
            <p:nvPr/>
          </p:nvGrpSpPr>
          <p:grpSpPr>
            <a:xfrm>
              <a:off x="8392662" y="2670461"/>
              <a:ext cx="281917" cy="285412"/>
              <a:chOff x="8305105" y="1885308"/>
              <a:chExt cx="281917" cy="285412"/>
            </a:xfrm>
          </p:grpSpPr>
          <p:sp>
            <p:nvSpPr>
              <p:cNvPr id="592" name="Oval">
                <a:extLst>
                  <a:ext uri="{FF2B5EF4-FFF2-40B4-BE49-F238E27FC236}">
                    <a16:creationId xmlns:a16="http://schemas.microsoft.com/office/drawing/2014/main" id="{1C90DD02-0E5A-4128-97BC-2C681BE31A97}"/>
                  </a:ext>
                </a:extLst>
              </p:cNvPr>
              <p:cNvSpPr/>
              <p:nvPr/>
            </p:nvSpPr>
            <p:spPr>
              <a:xfrm>
                <a:off x="8305105" y="1885308"/>
                <a:ext cx="281917" cy="285412"/>
              </a:xfrm>
              <a:prstGeom prst="ellipse">
                <a:avLst/>
              </a:prstGeom>
              <a:solidFill>
                <a:schemeClr val="bg1"/>
              </a:solidFill>
              <a:ln w="6350">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3" name="Add">
                <a:extLst>
                  <a:ext uri="{FF2B5EF4-FFF2-40B4-BE49-F238E27FC236}">
                    <a16:creationId xmlns:a16="http://schemas.microsoft.com/office/drawing/2014/main" id="{AFC0FDDD-33BA-478B-ACFA-F02796196F69}"/>
                  </a:ext>
                </a:extLst>
              </p:cNvPr>
              <p:cNvSpPr>
                <a:spLocks noChangeAspect="1"/>
              </p:cNvSpPr>
              <p:nvPr/>
            </p:nvSpPr>
            <p:spPr bwMode="auto">
              <a:xfrm flipV="1">
                <a:off x="8379293" y="1960880"/>
                <a:ext cx="133540" cy="133540"/>
              </a:xfrm>
              <a:custGeom>
                <a:avLst/>
                <a:gdLst>
                  <a:gd name="T0" fmla="*/ 29 w 66"/>
                  <a:gd name="T1" fmla="*/ 0 h 66"/>
                  <a:gd name="T2" fmla="*/ 29 w 66"/>
                  <a:gd name="T3" fmla="*/ 29 h 66"/>
                  <a:gd name="T4" fmla="*/ 0 w 66"/>
                  <a:gd name="T5" fmla="*/ 29 h 66"/>
                  <a:gd name="T6" fmla="*/ 0 w 66"/>
                  <a:gd name="T7" fmla="*/ 37 h 66"/>
                  <a:gd name="T8" fmla="*/ 29 w 66"/>
                  <a:gd name="T9" fmla="*/ 37 h 66"/>
                  <a:gd name="T10" fmla="*/ 29 w 66"/>
                  <a:gd name="T11" fmla="*/ 66 h 66"/>
                  <a:gd name="T12" fmla="*/ 37 w 66"/>
                  <a:gd name="T13" fmla="*/ 66 h 66"/>
                  <a:gd name="T14" fmla="*/ 37 w 66"/>
                  <a:gd name="T15" fmla="*/ 37 h 66"/>
                  <a:gd name="T16" fmla="*/ 66 w 66"/>
                  <a:gd name="T17" fmla="*/ 37 h 66"/>
                  <a:gd name="T18" fmla="*/ 66 w 66"/>
                  <a:gd name="T19" fmla="*/ 29 h 66"/>
                  <a:gd name="T20" fmla="*/ 37 w 66"/>
                  <a:gd name="T21" fmla="*/ 29 h 66"/>
                  <a:gd name="T22" fmla="*/ 37 w 66"/>
                  <a:gd name="T23" fmla="*/ 0 h 66"/>
                  <a:gd name="T24" fmla="*/ 29 w 66"/>
                  <a:gd name="T2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66">
                    <a:moveTo>
                      <a:pt x="29" y="0"/>
                    </a:moveTo>
                    <a:lnTo>
                      <a:pt x="29" y="29"/>
                    </a:lnTo>
                    <a:lnTo>
                      <a:pt x="0" y="29"/>
                    </a:lnTo>
                    <a:lnTo>
                      <a:pt x="0" y="37"/>
                    </a:lnTo>
                    <a:lnTo>
                      <a:pt x="29" y="37"/>
                    </a:lnTo>
                    <a:lnTo>
                      <a:pt x="29" y="66"/>
                    </a:lnTo>
                    <a:lnTo>
                      <a:pt x="37" y="66"/>
                    </a:lnTo>
                    <a:lnTo>
                      <a:pt x="37" y="37"/>
                    </a:lnTo>
                    <a:lnTo>
                      <a:pt x="66" y="37"/>
                    </a:lnTo>
                    <a:lnTo>
                      <a:pt x="66" y="29"/>
                    </a:lnTo>
                    <a:lnTo>
                      <a:pt x="37" y="29"/>
                    </a:lnTo>
                    <a:lnTo>
                      <a:pt x="37" y="0"/>
                    </a:lnTo>
                    <a:lnTo>
                      <a:pt x="29" y="0"/>
                    </a:lnTo>
                    <a:close/>
                  </a:path>
                </a:pathLst>
              </a:custGeom>
              <a:solidFill>
                <a:srgbClr val="A6A6A6"/>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879404" y="792253"/>
            <a:ext cx="207196" cy="207196"/>
          </a:xfrm>
          <a:prstGeom prst="rect">
            <a:avLst/>
          </a:prstGeom>
        </p:spPr>
      </p:pic>
      <p:grpSp>
        <p:nvGrpSpPr>
          <p:cNvPr id="1988" name="그룹 1987">
            <a:extLst>
              <a:ext uri="{FF2B5EF4-FFF2-40B4-BE49-F238E27FC236}">
                <a16:creationId xmlns:a16="http://schemas.microsoft.com/office/drawing/2014/main" id="{C0D90334-ABE0-44BB-BEBE-58752087C57D}"/>
              </a:ext>
            </a:extLst>
          </p:cNvPr>
          <p:cNvGrpSpPr/>
          <p:nvPr/>
        </p:nvGrpSpPr>
        <p:grpSpPr>
          <a:xfrm>
            <a:off x="6432971" y="2021374"/>
            <a:ext cx="1641004" cy="295812"/>
            <a:chOff x="6432971" y="2021374"/>
            <a:chExt cx="1641004" cy="295812"/>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7446934" y="2031767"/>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7101811" y="2031767"/>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27" name="그룹 426">
              <a:extLst>
                <a:ext uri="{FF2B5EF4-FFF2-40B4-BE49-F238E27FC236}">
                  <a16:creationId xmlns:a16="http://schemas.microsoft.com/office/drawing/2014/main" id="{3B609635-3C7C-41E5-900C-4A3A2C245F74}"/>
                </a:ext>
              </a:extLst>
            </p:cNvPr>
            <p:cNvGrpSpPr/>
            <p:nvPr/>
          </p:nvGrpSpPr>
          <p:grpSpPr>
            <a:xfrm>
              <a:off x="6432971" y="2021374"/>
              <a:ext cx="605636" cy="295812"/>
              <a:chOff x="5440383" y="4499610"/>
              <a:chExt cx="1049317" cy="506243"/>
            </a:xfrm>
          </p:grpSpPr>
          <p:sp>
            <p:nvSpPr>
              <p:cNvPr id="437" name="Oval">
                <a:extLst>
                  <a:ext uri="{FF2B5EF4-FFF2-40B4-BE49-F238E27FC236}">
                    <a16:creationId xmlns:a16="http://schemas.microsoft.com/office/drawing/2014/main" id="{E2B129AB-9653-45DD-9D9C-1E71FCC641D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00" name="Oval">
                <a:extLst>
                  <a:ext uri="{FF2B5EF4-FFF2-40B4-BE49-F238E27FC236}">
                    <a16:creationId xmlns:a16="http://schemas.microsoft.com/office/drawing/2014/main" id="{07BBF2E1-D81E-463F-993F-B1417C5A7BAD}"/>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428" name="그룹 427">
              <a:extLst>
                <a:ext uri="{FF2B5EF4-FFF2-40B4-BE49-F238E27FC236}">
                  <a16:creationId xmlns:a16="http://schemas.microsoft.com/office/drawing/2014/main" id="{CF2E9626-1B85-401E-A65D-299A8968BBC4}"/>
                </a:ext>
              </a:extLst>
            </p:cNvPr>
            <p:cNvGrpSpPr/>
            <p:nvPr/>
          </p:nvGrpSpPr>
          <p:grpSpPr>
            <a:xfrm>
              <a:off x="7792058" y="2031767"/>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23" name="그룹 722">
            <a:extLst>
              <a:ext uri="{FF2B5EF4-FFF2-40B4-BE49-F238E27FC236}">
                <a16:creationId xmlns:a16="http://schemas.microsoft.com/office/drawing/2014/main" id="{7EBE559D-E73E-4D10-9AF3-9BBA649370C4}"/>
              </a:ext>
            </a:extLst>
          </p:cNvPr>
          <p:cNvGrpSpPr/>
          <p:nvPr/>
        </p:nvGrpSpPr>
        <p:grpSpPr>
          <a:xfrm>
            <a:off x="6432971" y="2469300"/>
            <a:ext cx="1641004" cy="295812"/>
            <a:chOff x="6432971" y="2021374"/>
            <a:chExt cx="1641004" cy="295812"/>
          </a:xfrm>
        </p:grpSpPr>
        <p:grpSp>
          <p:nvGrpSpPr>
            <p:cNvPr id="724" name="그룹 723">
              <a:extLst>
                <a:ext uri="{FF2B5EF4-FFF2-40B4-BE49-F238E27FC236}">
                  <a16:creationId xmlns:a16="http://schemas.microsoft.com/office/drawing/2014/main" id="{56C6F9B5-4803-4AC8-88E1-04A838A978DF}"/>
                </a:ext>
              </a:extLst>
            </p:cNvPr>
            <p:cNvGrpSpPr/>
            <p:nvPr/>
          </p:nvGrpSpPr>
          <p:grpSpPr>
            <a:xfrm>
              <a:off x="7446934" y="2031767"/>
              <a:ext cx="281917" cy="285412"/>
              <a:chOff x="6284958" y="3632365"/>
              <a:chExt cx="513408" cy="513408"/>
            </a:xfrm>
          </p:grpSpPr>
          <p:sp>
            <p:nvSpPr>
              <p:cNvPr id="742" name="Oval">
                <a:extLst>
                  <a:ext uri="{FF2B5EF4-FFF2-40B4-BE49-F238E27FC236}">
                    <a16:creationId xmlns:a16="http://schemas.microsoft.com/office/drawing/2014/main" id="{18791EC3-4A0B-420C-BDC5-863254C481E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3" name="Create">
                <a:extLst>
                  <a:ext uri="{FF2B5EF4-FFF2-40B4-BE49-F238E27FC236}">
                    <a16:creationId xmlns:a16="http://schemas.microsoft.com/office/drawing/2014/main" id="{4B797067-1DFC-4F1A-8255-238A4182916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25" name="그룹 724">
              <a:extLst>
                <a:ext uri="{FF2B5EF4-FFF2-40B4-BE49-F238E27FC236}">
                  <a16:creationId xmlns:a16="http://schemas.microsoft.com/office/drawing/2014/main" id="{6DB3D751-342A-45DC-9561-BB6DADEE248A}"/>
                </a:ext>
              </a:extLst>
            </p:cNvPr>
            <p:cNvGrpSpPr/>
            <p:nvPr/>
          </p:nvGrpSpPr>
          <p:grpSpPr>
            <a:xfrm>
              <a:off x="7101811" y="2031767"/>
              <a:ext cx="281917" cy="285412"/>
              <a:chOff x="6603234" y="4517407"/>
              <a:chExt cx="488446" cy="488446"/>
            </a:xfrm>
          </p:grpSpPr>
          <p:sp>
            <p:nvSpPr>
              <p:cNvPr id="740" name="Oval">
                <a:extLst>
                  <a:ext uri="{FF2B5EF4-FFF2-40B4-BE49-F238E27FC236}">
                    <a16:creationId xmlns:a16="http://schemas.microsoft.com/office/drawing/2014/main" id="{CE728488-7A02-466F-8217-941048BCF62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1" name="Freeform 130">
                <a:extLst>
                  <a:ext uri="{FF2B5EF4-FFF2-40B4-BE49-F238E27FC236}">
                    <a16:creationId xmlns:a16="http://schemas.microsoft.com/office/drawing/2014/main" id="{55DA351C-6EFF-465C-A00E-CDBDEA2B8DD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26" name="그룹 725">
              <a:extLst>
                <a:ext uri="{FF2B5EF4-FFF2-40B4-BE49-F238E27FC236}">
                  <a16:creationId xmlns:a16="http://schemas.microsoft.com/office/drawing/2014/main" id="{A47E8E76-B246-4D12-9EFD-0A43AA901743}"/>
                </a:ext>
              </a:extLst>
            </p:cNvPr>
            <p:cNvGrpSpPr/>
            <p:nvPr/>
          </p:nvGrpSpPr>
          <p:grpSpPr>
            <a:xfrm>
              <a:off x="6432971" y="2021374"/>
              <a:ext cx="605636" cy="295812"/>
              <a:chOff x="5440383" y="4499610"/>
              <a:chExt cx="1049317" cy="506243"/>
            </a:xfrm>
          </p:grpSpPr>
          <p:sp>
            <p:nvSpPr>
              <p:cNvPr id="737" name="Oval">
                <a:extLst>
                  <a:ext uri="{FF2B5EF4-FFF2-40B4-BE49-F238E27FC236}">
                    <a16:creationId xmlns:a16="http://schemas.microsoft.com/office/drawing/2014/main" id="{077D93BC-E8FB-4E3C-9210-FBAAE6AAFB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38" name="Phone">
                <a:extLst>
                  <a:ext uri="{FF2B5EF4-FFF2-40B4-BE49-F238E27FC236}">
                    <a16:creationId xmlns:a16="http://schemas.microsoft.com/office/drawing/2014/main" id="{3432392F-2AA2-4EDB-B88A-EE5F3298466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39" name="Oval">
                <a:extLst>
                  <a:ext uri="{FF2B5EF4-FFF2-40B4-BE49-F238E27FC236}">
                    <a16:creationId xmlns:a16="http://schemas.microsoft.com/office/drawing/2014/main" id="{EF9DB54E-1F46-4DE9-A80A-3A0651A7107C}"/>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27" name="그룹 726">
              <a:extLst>
                <a:ext uri="{FF2B5EF4-FFF2-40B4-BE49-F238E27FC236}">
                  <a16:creationId xmlns:a16="http://schemas.microsoft.com/office/drawing/2014/main" id="{0F66E903-106D-4E13-9FC9-41EDF77AB25C}"/>
                </a:ext>
              </a:extLst>
            </p:cNvPr>
            <p:cNvGrpSpPr/>
            <p:nvPr/>
          </p:nvGrpSpPr>
          <p:grpSpPr>
            <a:xfrm>
              <a:off x="7792058" y="2031767"/>
              <a:ext cx="281917" cy="285412"/>
              <a:chOff x="8097032" y="4517407"/>
              <a:chExt cx="488446" cy="488446"/>
            </a:xfrm>
          </p:grpSpPr>
          <p:sp>
            <p:nvSpPr>
              <p:cNvPr id="729" name="Oval">
                <a:extLst>
                  <a:ext uri="{FF2B5EF4-FFF2-40B4-BE49-F238E27FC236}">
                    <a16:creationId xmlns:a16="http://schemas.microsoft.com/office/drawing/2014/main" id="{C439E48B-9694-4391-9D7F-1E31DE6B3B4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30" name="그룹 729">
                <a:extLst>
                  <a:ext uri="{FF2B5EF4-FFF2-40B4-BE49-F238E27FC236}">
                    <a16:creationId xmlns:a16="http://schemas.microsoft.com/office/drawing/2014/main" id="{C07B027E-89B4-4703-A755-2B161F5BF699}"/>
                  </a:ext>
                </a:extLst>
              </p:cNvPr>
              <p:cNvGrpSpPr/>
              <p:nvPr/>
            </p:nvGrpSpPr>
            <p:grpSpPr>
              <a:xfrm>
                <a:off x="8206228" y="4636944"/>
                <a:ext cx="270054" cy="295513"/>
                <a:chOff x="8195379" y="4636944"/>
                <a:chExt cx="270054" cy="295513"/>
              </a:xfrm>
            </p:grpSpPr>
            <p:grpSp>
              <p:nvGrpSpPr>
                <p:cNvPr id="731" name="그룹 730">
                  <a:extLst>
                    <a:ext uri="{FF2B5EF4-FFF2-40B4-BE49-F238E27FC236}">
                      <a16:creationId xmlns:a16="http://schemas.microsoft.com/office/drawing/2014/main" id="{FDFE1D35-BD4D-4856-973E-C2C689741C30}"/>
                    </a:ext>
                  </a:extLst>
                </p:cNvPr>
                <p:cNvGrpSpPr/>
                <p:nvPr/>
              </p:nvGrpSpPr>
              <p:grpSpPr>
                <a:xfrm>
                  <a:off x="8195379" y="4636944"/>
                  <a:ext cx="217562" cy="249372"/>
                  <a:chOff x="7971802" y="-2010646"/>
                  <a:chExt cx="1254159" cy="1437547"/>
                </a:xfrm>
                <a:noFill/>
              </p:grpSpPr>
              <p:sp>
                <p:nvSpPr>
                  <p:cNvPr id="735" name="자유형: 도형 734">
                    <a:extLst>
                      <a:ext uri="{FF2B5EF4-FFF2-40B4-BE49-F238E27FC236}">
                        <a16:creationId xmlns:a16="http://schemas.microsoft.com/office/drawing/2014/main" id="{478746CA-F0B9-4855-868B-D605843DE46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36" name="자유형: 도형 735">
                    <a:extLst>
                      <a:ext uri="{FF2B5EF4-FFF2-40B4-BE49-F238E27FC236}">
                        <a16:creationId xmlns:a16="http://schemas.microsoft.com/office/drawing/2014/main" id="{1A8CE3BB-B48C-4D11-A9F2-3AEF771EE40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32" name="그룹 731">
                  <a:extLst>
                    <a:ext uri="{FF2B5EF4-FFF2-40B4-BE49-F238E27FC236}">
                      <a16:creationId xmlns:a16="http://schemas.microsoft.com/office/drawing/2014/main" id="{49985ECB-FD58-468B-A03E-DAF82293693F}"/>
                    </a:ext>
                  </a:extLst>
                </p:cNvPr>
                <p:cNvGrpSpPr/>
                <p:nvPr/>
              </p:nvGrpSpPr>
              <p:grpSpPr>
                <a:xfrm>
                  <a:off x="8360451" y="4827475"/>
                  <a:ext cx="104982" cy="104982"/>
                  <a:chOff x="8382149" y="4833825"/>
                  <a:chExt cx="104982" cy="104982"/>
                </a:xfrm>
              </p:grpSpPr>
              <p:sp>
                <p:nvSpPr>
                  <p:cNvPr id="733" name="Oval">
                    <a:extLst>
                      <a:ext uri="{FF2B5EF4-FFF2-40B4-BE49-F238E27FC236}">
                        <a16:creationId xmlns:a16="http://schemas.microsoft.com/office/drawing/2014/main" id="{1780620D-B6E2-4F4F-9F90-1B3D0CF244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34" name="그래픽 733" descr="닫기">
                    <a:extLst>
                      <a:ext uri="{FF2B5EF4-FFF2-40B4-BE49-F238E27FC236}">
                        <a16:creationId xmlns:a16="http://schemas.microsoft.com/office/drawing/2014/main" id="{8F98011B-565A-40BA-9404-9780871F00D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28" name="그래픽 727" descr="미래">
              <a:extLst>
                <a:ext uri="{FF2B5EF4-FFF2-40B4-BE49-F238E27FC236}">
                  <a16:creationId xmlns:a16="http://schemas.microsoft.com/office/drawing/2014/main" id="{33770398-7FA3-4311-92CC-A318571F195F}"/>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44" name="그룹 743">
            <a:extLst>
              <a:ext uri="{FF2B5EF4-FFF2-40B4-BE49-F238E27FC236}">
                <a16:creationId xmlns:a16="http://schemas.microsoft.com/office/drawing/2014/main" id="{09A2B840-8E96-4B84-8795-FF70A312DF7F}"/>
              </a:ext>
            </a:extLst>
          </p:cNvPr>
          <p:cNvGrpSpPr/>
          <p:nvPr/>
        </p:nvGrpSpPr>
        <p:grpSpPr>
          <a:xfrm>
            <a:off x="6432971" y="2936276"/>
            <a:ext cx="1641004" cy="295812"/>
            <a:chOff x="6432971" y="2021374"/>
            <a:chExt cx="1641004" cy="295812"/>
          </a:xfrm>
        </p:grpSpPr>
        <p:grpSp>
          <p:nvGrpSpPr>
            <p:cNvPr id="745" name="그룹 744">
              <a:extLst>
                <a:ext uri="{FF2B5EF4-FFF2-40B4-BE49-F238E27FC236}">
                  <a16:creationId xmlns:a16="http://schemas.microsoft.com/office/drawing/2014/main" id="{61219FC6-D148-4268-99CD-F2C06CF9E932}"/>
                </a:ext>
              </a:extLst>
            </p:cNvPr>
            <p:cNvGrpSpPr/>
            <p:nvPr/>
          </p:nvGrpSpPr>
          <p:grpSpPr>
            <a:xfrm>
              <a:off x="7446934" y="2031767"/>
              <a:ext cx="281917" cy="285412"/>
              <a:chOff x="6284958" y="3632365"/>
              <a:chExt cx="513408" cy="513408"/>
            </a:xfrm>
          </p:grpSpPr>
          <p:sp>
            <p:nvSpPr>
              <p:cNvPr id="763" name="Oval">
                <a:extLst>
                  <a:ext uri="{FF2B5EF4-FFF2-40B4-BE49-F238E27FC236}">
                    <a16:creationId xmlns:a16="http://schemas.microsoft.com/office/drawing/2014/main" id="{F427B24B-DE71-4BF2-9896-11E99D22206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4" name="Create">
                <a:extLst>
                  <a:ext uri="{FF2B5EF4-FFF2-40B4-BE49-F238E27FC236}">
                    <a16:creationId xmlns:a16="http://schemas.microsoft.com/office/drawing/2014/main" id="{FCCCF8C2-0997-4016-AE89-2DA4B7289E2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46" name="그룹 745">
              <a:extLst>
                <a:ext uri="{FF2B5EF4-FFF2-40B4-BE49-F238E27FC236}">
                  <a16:creationId xmlns:a16="http://schemas.microsoft.com/office/drawing/2014/main" id="{EEFE8753-9F4A-4906-908E-2B0558CAF717}"/>
                </a:ext>
              </a:extLst>
            </p:cNvPr>
            <p:cNvGrpSpPr/>
            <p:nvPr/>
          </p:nvGrpSpPr>
          <p:grpSpPr>
            <a:xfrm>
              <a:off x="7101811" y="2031767"/>
              <a:ext cx="281917" cy="285412"/>
              <a:chOff x="6603234" y="4517407"/>
              <a:chExt cx="488446" cy="488446"/>
            </a:xfrm>
          </p:grpSpPr>
          <p:sp>
            <p:nvSpPr>
              <p:cNvPr id="761" name="Oval">
                <a:extLst>
                  <a:ext uri="{FF2B5EF4-FFF2-40B4-BE49-F238E27FC236}">
                    <a16:creationId xmlns:a16="http://schemas.microsoft.com/office/drawing/2014/main" id="{A1E2C653-1240-49E2-BB75-70C5054127E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2" name="Freeform 130">
                <a:extLst>
                  <a:ext uri="{FF2B5EF4-FFF2-40B4-BE49-F238E27FC236}">
                    <a16:creationId xmlns:a16="http://schemas.microsoft.com/office/drawing/2014/main" id="{36437BEF-ED78-4879-9572-8EEDE4DA5C4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47" name="그룹 746">
              <a:extLst>
                <a:ext uri="{FF2B5EF4-FFF2-40B4-BE49-F238E27FC236}">
                  <a16:creationId xmlns:a16="http://schemas.microsoft.com/office/drawing/2014/main" id="{4E275BF6-04DE-4A42-8AC5-5E29D776BEFC}"/>
                </a:ext>
              </a:extLst>
            </p:cNvPr>
            <p:cNvGrpSpPr/>
            <p:nvPr/>
          </p:nvGrpSpPr>
          <p:grpSpPr>
            <a:xfrm>
              <a:off x="6432971" y="2021374"/>
              <a:ext cx="605636" cy="295812"/>
              <a:chOff x="5440383" y="4499610"/>
              <a:chExt cx="1049317" cy="506243"/>
            </a:xfrm>
          </p:grpSpPr>
          <p:sp>
            <p:nvSpPr>
              <p:cNvPr id="758" name="Oval">
                <a:extLst>
                  <a:ext uri="{FF2B5EF4-FFF2-40B4-BE49-F238E27FC236}">
                    <a16:creationId xmlns:a16="http://schemas.microsoft.com/office/drawing/2014/main" id="{E700A135-153B-4A2F-97FB-CDE09DD9E1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9" name="Phone">
                <a:extLst>
                  <a:ext uri="{FF2B5EF4-FFF2-40B4-BE49-F238E27FC236}">
                    <a16:creationId xmlns:a16="http://schemas.microsoft.com/office/drawing/2014/main" id="{93A3F85D-4F90-46FE-BD61-BE103A399B6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60" name="Oval">
                <a:extLst>
                  <a:ext uri="{FF2B5EF4-FFF2-40B4-BE49-F238E27FC236}">
                    <a16:creationId xmlns:a16="http://schemas.microsoft.com/office/drawing/2014/main" id="{DB6D1510-F49A-4C27-A80E-1E95FCA841E2}"/>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48" name="그룹 747">
              <a:extLst>
                <a:ext uri="{FF2B5EF4-FFF2-40B4-BE49-F238E27FC236}">
                  <a16:creationId xmlns:a16="http://schemas.microsoft.com/office/drawing/2014/main" id="{DACCC425-E7E8-469D-BC6B-DE62B4B3F92C}"/>
                </a:ext>
              </a:extLst>
            </p:cNvPr>
            <p:cNvGrpSpPr/>
            <p:nvPr/>
          </p:nvGrpSpPr>
          <p:grpSpPr>
            <a:xfrm>
              <a:off x="7792058" y="2031767"/>
              <a:ext cx="281917" cy="285412"/>
              <a:chOff x="8097032" y="4517407"/>
              <a:chExt cx="488446" cy="488446"/>
            </a:xfrm>
          </p:grpSpPr>
          <p:sp>
            <p:nvSpPr>
              <p:cNvPr id="750" name="Oval">
                <a:extLst>
                  <a:ext uri="{FF2B5EF4-FFF2-40B4-BE49-F238E27FC236}">
                    <a16:creationId xmlns:a16="http://schemas.microsoft.com/office/drawing/2014/main" id="{E8FCDFF9-AAB6-4A60-9EB3-5EC02DBF116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51" name="그룹 750">
                <a:extLst>
                  <a:ext uri="{FF2B5EF4-FFF2-40B4-BE49-F238E27FC236}">
                    <a16:creationId xmlns:a16="http://schemas.microsoft.com/office/drawing/2014/main" id="{6C156B82-D42C-4EAC-82FC-4DF2E32D0916}"/>
                  </a:ext>
                </a:extLst>
              </p:cNvPr>
              <p:cNvGrpSpPr/>
              <p:nvPr/>
            </p:nvGrpSpPr>
            <p:grpSpPr>
              <a:xfrm>
                <a:off x="8206228" y="4636944"/>
                <a:ext cx="270054" cy="295513"/>
                <a:chOff x="8195379" y="4636944"/>
                <a:chExt cx="270054" cy="295513"/>
              </a:xfrm>
            </p:grpSpPr>
            <p:grpSp>
              <p:nvGrpSpPr>
                <p:cNvPr id="752" name="그룹 751">
                  <a:extLst>
                    <a:ext uri="{FF2B5EF4-FFF2-40B4-BE49-F238E27FC236}">
                      <a16:creationId xmlns:a16="http://schemas.microsoft.com/office/drawing/2014/main" id="{6C23F21F-D420-486D-867C-F63059D44C30}"/>
                    </a:ext>
                  </a:extLst>
                </p:cNvPr>
                <p:cNvGrpSpPr/>
                <p:nvPr/>
              </p:nvGrpSpPr>
              <p:grpSpPr>
                <a:xfrm>
                  <a:off x="8195379" y="4636944"/>
                  <a:ext cx="217562" cy="249372"/>
                  <a:chOff x="7971802" y="-2010646"/>
                  <a:chExt cx="1254159" cy="1437547"/>
                </a:xfrm>
                <a:noFill/>
              </p:grpSpPr>
              <p:sp>
                <p:nvSpPr>
                  <p:cNvPr id="756" name="자유형: 도형 755">
                    <a:extLst>
                      <a:ext uri="{FF2B5EF4-FFF2-40B4-BE49-F238E27FC236}">
                        <a16:creationId xmlns:a16="http://schemas.microsoft.com/office/drawing/2014/main" id="{6CC626D4-9092-41BB-B312-989EC08B39C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57" name="자유형: 도형 756">
                    <a:extLst>
                      <a:ext uri="{FF2B5EF4-FFF2-40B4-BE49-F238E27FC236}">
                        <a16:creationId xmlns:a16="http://schemas.microsoft.com/office/drawing/2014/main" id="{9DCCCE36-5C14-45C9-BA5A-C1ACD54BB30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53" name="그룹 752">
                  <a:extLst>
                    <a:ext uri="{FF2B5EF4-FFF2-40B4-BE49-F238E27FC236}">
                      <a16:creationId xmlns:a16="http://schemas.microsoft.com/office/drawing/2014/main" id="{146CE067-CA0E-4E4F-A140-89C9A99183C2}"/>
                    </a:ext>
                  </a:extLst>
                </p:cNvPr>
                <p:cNvGrpSpPr/>
                <p:nvPr/>
              </p:nvGrpSpPr>
              <p:grpSpPr>
                <a:xfrm>
                  <a:off x="8360451" y="4827475"/>
                  <a:ext cx="104982" cy="104982"/>
                  <a:chOff x="8382149" y="4833825"/>
                  <a:chExt cx="104982" cy="104982"/>
                </a:xfrm>
              </p:grpSpPr>
              <p:sp>
                <p:nvSpPr>
                  <p:cNvPr id="754" name="Oval">
                    <a:extLst>
                      <a:ext uri="{FF2B5EF4-FFF2-40B4-BE49-F238E27FC236}">
                        <a16:creationId xmlns:a16="http://schemas.microsoft.com/office/drawing/2014/main" id="{D50DD43B-8286-4B00-B185-98FDB32671C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55" name="그래픽 754" descr="닫기">
                    <a:extLst>
                      <a:ext uri="{FF2B5EF4-FFF2-40B4-BE49-F238E27FC236}">
                        <a16:creationId xmlns:a16="http://schemas.microsoft.com/office/drawing/2014/main" id="{00D8FE66-08CF-46D6-A1D1-73780534150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49" name="그래픽 748" descr="미래">
              <a:extLst>
                <a:ext uri="{FF2B5EF4-FFF2-40B4-BE49-F238E27FC236}">
                  <a16:creationId xmlns:a16="http://schemas.microsoft.com/office/drawing/2014/main" id="{978E4C25-AE7C-479C-886A-C3A92DBD058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65" name="그룹 764">
            <a:extLst>
              <a:ext uri="{FF2B5EF4-FFF2-40B4-BE49-F238E27FC236}">
                <a16:creationId xmlns:a16="http://schemas.microsoft.com/office/drawing/2014/main" id="{86DB7040-B65F-4C8D-B989-9B8DCD60511E}"/>
              </a:ext>
            </a:extLst>
          </p:cNvPr>
          <p:cNvGrpSpPr/>
          <p:nvPr/>
        </p:nvGrpSpPr>
        <p:grpSpPr>
          <a:xfrm>
            <a:off x="6441265" y="3648999"/>
            <a:ext cx="1641004" cy="295812"/>
            <a:chOff x="6432971" y="2021374"/>
            <a:chExt cx="1641004" cy="295812"/>
          </a:xfrm>
        </p:grpSpPr>
        <p:grpSp>
          <p:nvGrpSpPr>
            <p:cNvPr id="766" name="그룹 765">
              <a:extLst>
                <a:ext uri="{FF2B5EF4-FFF2-40B4-BE49-F238E27FC236}">
                  <a16:creationId xmlns:a16="http://schemas.microsoft.com/office/drawing/2014/main" id="{92F4AF35-5C3E-474B-AB30-74C6D0CD6B2D}"/>
                </a:ext>
              </a:extLst>
            </p:cNvPr>
            <p:cNvGrpSpPr/>
            <p:nvPr/>
          </p:nvGrpSpPr>
          <p:grpSpPr>
            <a:xfrm>
              <a:off x="7446934" y="2031767"/>
              <a:ext cx="281917" cy="285412"/>
              <a:chOff x="6284958" y="3632365"/>
              <a:chExt cx="513408" cy="513408"/>
            </a:xfrm>
          </p:grpSpPr>
          <p:sp>
            <p:nvSpPr>
              <p:cNvPr id="784" name="Oval">
                <a:extLst>
                  <a:ext uri="{FF2B5EF4-FFF2-40B4-BE49-F238E27FC236}">
                    <a16:creationId xmlns:a16="http://schemas.microsoft.com/office/drawing/2014/main" id="{33CE4B32-FB5E-48B2-93E7-751E256142E0}"/>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5" name="Create">
                <a:extLst>
                  <a:ext uri="{FF2B5EF4-FFF2-40B4-BE49-F238E27FC236}">
                    <a16:creationId xmlns:a16="http://schemas.microsoft.com/office/drawing/2014/main" id="{71310081-9647-4045-9146-708BE183AD4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67" name="그룹 766">
              <a:extLst>
                <a:ext uri="{FF2B5EF4-FFF2-40B4-BE49-F238E27FC236}">
                  <a16:creationId xmlns:a16="http://schemas.microsoft.com/office/drawing/2014/main" id="{B6C55B70-31A4-40C5-8EB2-8457FB9BFD92}"/>
                </a:ext>
              </a:extLst>
            </p:cNvPr>
            <p:cNvGrpSpPr/>
            <p:nvPr/>
          </p:nvGrpSpPr>
          <p:grpSpPr>
            <a:xfrm>
              <a:off x="7101811" y="2031767"/>
              <a:ext cx="281917" cy="285412"/>
              <a:chOff x="6603234" y="4517407"/>
              <a:chExt cx="488446" cy="488446"/>
            </a:xfrm>
          </p:grpSpPr>
          <p:sp>
            <p:nvSpPr>
              <p:cNvPr id="782" name="Oval">
                <a:extLst>
                  <a:ext uri="{FF2B5EF4-FFF2-40B4-BE49-F238E27FC236}">
                    <a16:creationId xmlns:a16="http://schemas.microsoft.com/office/drawing/2014/main" id="{B6BE5CE3-95D0-47E7-9AAB-DCB0030CB28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3" name="Freeform 130">
                <a:extLst>
                  <a:ext uri="{FF2B5EF4-FFF2-40B4-BE49-F238E27FC236}">
                    <a16:creationId xmlns:a16="http://schemas.microsoft.com/office/drawing/2014/main" id="{48F35B8B-0467-449E-BAFE-F6326C892E34}"/>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68" name="그룹 767">
              <a:extLst>
                <a:ext uri="{FF2B5EF4-FFF2-40B4-BE49-F238E27FC236}">
                  <a16:creationId xmlns:a16="http://schemas.microsoft.com/office/drawing/2014/main" id="{C10794DF-E2C9-4DAC-9BFF-B34DAF11D6EC}"/>
                </a:ext>
              </a:extLst>
            </p:cNvPr>
            <p:cNvGrpSpPr/>
            <p:nvPr/>
          </p:nvGrpSpPr>
          <p:grpSpPr>
            <a:xfrm>
              <a:off x="6432971" y="2021374"/>
              <a:ext cx="605636" cy="295812"/>
              <a:chOff x="5440383" y="4499610"/>
              <a:chExt cx="1049317" cy="506243"/>
            </a:xfrm>
          </p:grpSpPr>
          <p:sp>
            <p:nvSpPr>
              <p:cNvPr id="779" name="Oval">
                <a:extLst>
                  <a:ext uri="{FF2B5EF4-FFF2-40B4-BE49-F238E27FC236}">
                    <a16:creationId xmlns:a16="http://schemas.microsoft.com/office/drawing/2014/main" id="{CBEBCFFF-A97B-4855-B967-3B2C47006927}"/>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80" name="Phone">
                <a:extLst>
                  <a:ext uri="{FF2B5EF4-FFF2-40B4-BE49-F238E27FC236}">
                    <a16:creationId xmlns:a16="http://schemas.microsoft.com/office/drawing/2014/main" id="{2030B75B-BC80-4FD8-9629-D2977D055281}"/>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81" name="Oval">
                <a:extLst>
                  <a:ext uri="{FF2B5EF4-FFF2-40B4-BE49-F238E27FC236}">
                    <a16:creationId xmlns:a16="http://schemas.microsoft.com/office/drawing/2014/main" id="{B916A753-39C5-4F29-A178-2BE8602D4178}"/>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69" name="그룹 768">
              <a:extLst>
                <a:ext uri="{FF2B5EF4-FFF2-40B4-BE49-F238E27FC236}">
                  <a16:creationId xmlns:a16="http://schemas.microsoft.com/office/drawing/2014/main" id="{C4477B1D-147D-4FF1-A8FE-087ECF2617CF}"/>
                </a:ext>
              </a:extLst>
            </p:cNvPr>
            <p:cNvGrpSpPr/>
            <p:nvPr/>
          </p:nvGrpSpPr>
          <p:grpSpPr>
            <a:xfrm>
              <a:off x="7792058" y="2031767"/>
              <a:ext cx="281917" cy="285412"/>
              <a:chOff x="8097032" y="4517407"/>
              <a:chExt cx="488446" cy="488446"/>
            </a:xfrm>
          </p:grpSpPr>
          <p:sp>
            <p:nvSpPr>
              <p:cNvPr id="771" name="Oval">
                <a:extLst>
                  <a:ext uri="{FF2B5EF4-FFF2-40B4-BE49-F238E27FC236}">
                    <a16:creationId xmlns:a16="http://schemas.microsoft.com/office/drawing/2014/main" id="{CD949FB8-BE53-4D02-8B3B-FB6BD03E4F17}"/>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72" name="그룹 771">
                <a:extLst>
                  <a:ext uri="{FF2B5EF4-FFF2-40B4-BE49-F238E27FC236}">
                    <a16:creationId xmlns:a16="http://schemas.microsoft.com/office/drawing/2014/main" id="{81E9F6BF-3574-4845-A3AC-737219FB88F9}"/>
                  </a:ext>
                </a:extLst>
              </p:cNvPr>
              <p:cNvGrpSpPr/>
              <p:nvPr/>
            </p:nvGrpSpPr>
            <p:grpSpPr>
              <a:xfrm>
                <a:off x="8206228" y="4636944"/>
                <a:ext cx="270054" cy="295513"/>
                <a:chOff x="8195379" y="4636944"/>
                <a:chExt cx="270054" cy="295513"/>
              </a:xfrm>
            </p:grpSpPr>
            <p:grpSp>
              <p:nvGrpSpPr>
                <p:cNvPr id="773" name="그룹 772">
                  <a:extLst>
                    <a:ext uri="{FF2B5EF4-FFF2-40B4-BE49-F238E27FC236}">
                      <a16:creationId xmlns:a16="http://schemas.microsoft.com/office/drawing/2014/main" id="{4906E057-1F18-4D74-A8A3-E586A8D7DFBB}"/>
                    </a:ext>
                  </a:extLst>
                </p:cNvPr>
                <p:cNvGrpSpPr/>
                <p:nvPr/>
              </p:nvGrpSpPr>
              <p:grpSpPr>
                <a:xfrm>
                  <a:off x="8195379" y="4636944"/>
                  <a:ext cx="217562" cy="249372"/>
                  <a:chOff x="7971802" y="-2010646"/>
                  <a:chExt cx="1254159" cy="1437547"/>
                </a:xfrm>
                <a:noFill/>
              </p:grpSpPr>
              <p:sp>
                <p:nvSpPr>
                  <p:cNvPr id="777" name="자유형: 도형 776">
                    <a:extLst>
                      <a:ext uri="{FF2B5EF4-FFF2-40B4-BE49-F238E27FC236}">
                        <a16:creationId xmlns:a16="http://schemas.microsoft.com/office/drawing/2014/main" id="{346E8E42-C61E-439F-95F5-9A2D00129B2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78" name="자유형: 도형 777">
                    <a:extLst>
                      <a:ext uri="{FF2B5EF4-FFF2-40B4-BE49-F238E27FC236}">
                        <a16:creationId xmlns:a16="http://schemas.microsoft.com/office/drawing/2014/main" id="{AA85B7BD-DF79-4BDD-9F9B-A0FBA9332A9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74" name="그룹 773">
                  <a:extLst>
                    <a:ext uri="{FF2B5EF4-FFF2-40B4-BE49-F238E27FC236}">
                      <a16:creationId xmlns:a16="http://schemas.microsoft.com/office/drawing/2014/main" id="{415012E8-926A-4CC7-95E9-9DE6D4C8241C}"/>
                    </a:ext>
                  </a:extLst>
                </p:cNvPr>
                <p:cNvGrpSpPr/>
                <p:nvPr/>
              </p:nvGrpSpPr>
              <p:grpSpPr>
                <a:xfrm>
                  <a:off x="8360451" y="4827475"/>
                  <a:ext cx="104982" cy="104982"/>
                  <a:chOff x="8382149" y="4833825"/>
                  <a:chExt cx="104982" cy="104982"/>
                </a:xfrm>
              </p:grpSpPr>
              <p:sp>
                <p:nvSpPr>
                  <p:cNvPr id="775" name="Oval">
                    <a:extLst>
                      <a:ext uri="{FF2B5EF4-FFF2-40B4-BE49-F238E27FC236}">
                        <a16:creationId xmlns:a16="http://schemas.microsoft.com/office/drawing/2014/main" id="{F7F665A6-8185-4680-9D98-51920235CF3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76" name="그래픽 775" descr="닫기">
                    <a:extLst>
                      <a:ext uri="{FF2B5EF4-FFF2-40B4-BE49-F238E27FC236}">
                        <a16:creationId xmlns:a16="http://schemas.microsoft.com/office/drawing/2014/main" id="{9C1D68EE-704E-463C-B270-E6605033A78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70" name="그래픽 769" descr="미래">
              <a:extLst>
                <a:ext uri="{FF2B5EF4-FFF2-40B4-BE49-F238E27FC236}">
                  <a16:creationId xmlns:a16="http://schemas.microsoft.com/office/drawing/2014/main" id="{36587C59-764F-46B7-82AD-9E371748E21D}"/>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786" name="그룹 785">
            <a:extLst>
              <a:ext uri="{FF2B5EF4-FFF2-40B4-BE49-F238E27FC236}">
                <a16:creationId xmlns:a16="http://schemas.microsoft.com/office/drawing/2014/main" id="{3BCAD604-1E5B-42D9-9636-B6DE9BC2E546}"/>
              </a:ext>
            </a:extLst>
          </p:cNvPr>
          <p:cNvGrpSpPr/>
          <p:nvPr/>
        </p:nvGrpSpPr>
        <p:grpSpPr>
          <a:xfrm>
            <a:off x="6430314" y="4113901"/>
            <a:ext cx="1641004" cy="295812"/>
            <a:chOff x="6432971" y="2021374"/>
            <a:chExt cx="1641004" cy="295812"/>
          </a:xfrm>
        </p:grpSpPr>
        <p:grpSp>
          <p:nvGrpSpPr>
            <p:cNvPr id="787" name="그룹 786">
              <a:extLst>
                <a:ext uri="{FF2B5EF4-FFF2-40B4-BE49-F238E27FC236}">
                  <a16:creationId xmlns:a16="http://schemas.microsoft.com/office/drawing/2014/main" id="{73F5D473-0FEC-442F-A0B5-79E42FF9FBE0}"/>
                </a:ext>
              </a:extLst>
            </p:cNvPr>
            <p:cNvGrpSpPr/>
            <p:nvPr/>
          </p:nvGrpSpPr>
          <p:grpSpPr>
            <a:xfrm>
              <a:off x="7446934" y="2031767"/>
              <a:ext cx="281917" cy="285412"/>
              <a:chOff x="6284958" y="3632365"/>
              <a:chExt cx="513408" cy="513408"/>
            </a:xfrm>
          </p:grpSpPr>
          <p:sp>
            <p:nvSpPr>
              <p:cNvPr id="805" name="Oval">
                <a:extLst>
                  <a:ext uri="{FF2B5EF4-FFF2-40B4-BE49-F238E27FC236}">
                    <a16:creationId xmlns:a16="http://schemas.microsoft.com/office/drawing/2014/main" id="{8FCCCD8C-CEDE-40AC-B9D3-750EB9DBD59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06" name="Create">
                <a:extLst>
                  <a:ext uri="{FF2B5EF4-FFF2-40B4-BE49-F238E27FC236}">
                    <a16:creationId xmlns:a16="http://schemas.microsoft.com/office/drawing/2014/main" id="{7105E233-2493-4D78-BDBA-92A986BEB53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88" name="그룹 787">
              <a:extLst>
                <a:ext uri="{FF2B5EF4-FFF2-40B4-BE49-F238E27FC236}">
                  <a16:creationId xmlns:a16="http://schemas.microsoft.com/office/drawing/2014/main" id="{7AFCC1F9-4037-4831-AE63-ADEF96B376FB}"/>
                </a:ext>
              </a:extLst>
            </p:cNvPr>
            <p:cNvGrpSpPr/>
            <p:nvPr/>
          </p:nvGrpSpPr>
          <p:grpSpPr>
            <a:xfrm>
              <a:off x="7101811" y="2031767"/>
              <a:ext cx="281917" cy="285412"/>
              <a:chOff x="6603234" y="4517407"/>
              <a:chExt cx="488446" cy="488446"/>
            </a:xfrm>
          </p:grpSpPr>
          <p:sp>
            <p:nvSpPr>
              <p:cNvPr id="803" name="Oval">
                <a:extLst>
                  <a:ext uri="{FF2B5EF4-FFF2-40B4-BE49-F238E27FC236}">
                    <a16:creationId xmlns:a16="http://schemas.microsoft.com/office/drawing/2014/main" id="{0FF36282-5C43-4A08-BE35-522A1A8DDCF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04" name="Freeform 130">
                <a:extLst>
                  <a:ext uri="{FF2B5EF4-FFF2-40B4-BE49-F238E27FC236}">
                    <a16:creationId xmlns:a16="http://schemas.microsoft.com/office/drawing/2014/main" id="{835D20C8-360C-4D7F-A8CE-E6CF424AC74A}"/>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89" name="그룹 788">
              <a:extLst>
                <a:ext uri="{FF2B5EF4-FFF2-40B4-BE49-F238E27FC236}">
                  <a16:creationId xmlns:a16="http://schemas.microsoft.com/office/drawing/2014/main" id="{997F009A-8E70-44FD-A73F-2BA4211F7561}"/>
                </a:ext>
              </a:extLst>
            </p:cNvPr>
            <p:cNvGrpSpPr/>
            <p:nvPr/>
          </p:nvGrpSpPr>
          <p:grpSpPr>
            <a:xfrm>
              <a:off x="6432971" y="2021374"/>
              <a:ext cx="605636" cy="295812"/>
              <a:chOff x="5440383" y="4499610"/>
              <a:chExt cx="1049317" cy="506243"/>
            </a:xfrm>
          </p:grpSpPr>
          <p:sp>
            <p:nvSpPr>
              <p:cNvPr id="800" name="Oval">
                <a:extLst>
                  <a:ext uri="{FF2B5EF4-FFF2-40B4-BE49-F238E27FC236}">
                    <a16:creationId xmlns:a16="http://schemas.microsoft.com/office/drawing/2014/main" id="{32DED5F2-B7B4-48F2-8B5A-E5397032CF72}"/>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01" name="Phone">
                <a:extLst>
                  <a:ext uri="{FF2B5EF4-FFF2-40B4-BE49-F238E27FC236}">
                    <a16:creationId xmlns:a16="http://schemas.microsoft.com/office/drawing/2014/main" id="{2D81E191-B5AF-44B7-8F1C-3822E49EDE39}"/>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02" name="Oval">
                <a:extLst>
                  <a:ext uri="{FF2B5EF4-FFF2-40B4-BE49-F238E27FC236}">
                    <a16:creationId xmlns:a16="http://schemas.microsoft.com/office/drawing/2014/main" id="{E5719C7A-3BCD-4437-80F0-E3BB7E4CD512}"/>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90" name="그룹 789">
              <a:extLst>
                <a:ext uri="{FF2B5EF4-FFF2-40B4-BE49-F238E27FC236}">
                  <a16:creationId xmlns:a16="http://schemas.microsoft.com/office/drawing/2014/main" id="{37CCE7B0-7061-4F3D-992B-860B39F97B1F}"/>
                </a:ext>
              </a:extLst>
            </p:cNvPr>
            <p:cNvGrpSpPr/>
            <p:nvPr/>
          </p:nvGrpSpPr>
          <p:grpSpPr>
            <a:xfrm>
              <a:off x="7792058" y="2031767"/>
              <a:ext cx="281917" cy="285412"/>
              <a:chOff x="8097032" y="4517407"/>
              <a:chExt cx="488446" cy="488446"/>
            </a:xfrm>
          </p:grpSpPr>
          <p:sp>
            <p:nvSpPr>
              <p:cNvPr id="792" name="Oval">
                <a:extLst>
                  <a:ext uri="{FF2B5EF4-FFF2-40B4-BE49-F238E27FC236}">
                    <a16:creationId xmlns:a16="http://schemas.microsoft.com/office/drawing/2014/main" id="{6FE3BD23-189E-473B-9710-0309A7048212}"/>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93" name="그룹 792">
                <a:extLst>
                  <a:ext uri="{FF2B5EF4-FFF2-40B4-BE49-F238E27FC236}">
                    <a16:creationId xmlns:a16="http://schemas.microsoft.com/office/drawing/2014/main" id="{190B9BB8-2B91-4376-93B0-F318FF95DAAF}"/>
                  </a:ext>
                </a:extLst>
              </p:cNvPr>
              <p:cNvGrpSpPr/>
              <p:nvPr/>
            </p:nvGrpSpPr>
            <p:grpSpPr>
              <a:xfrm>
                <a:off x="8206228" y="4636944"/>
                <a:ext cx="270054" cy="295513"/>
                <a:chOff x="8195379" y="4636944"/>
                <a:chExt cx="270054" cy="295513"/>
              </a:xfrm>
            </p:grpSpPr>
            <p:grpSp>
              <p:nvGrpSpPr>
                <p:cNvPr id="794" name="그룹 793">
                  <a:extLst>
                    <a:ext uri="{FF2B5EF4-FFF2-40B4-BE49-F238E27FC236}">
                      <a16:creationId xmlns:a16="http://schemas.microsoft.com/office/drawing/2014/main" id="{D92DB003-762A-4B1B-8626-EEE23378EE31}"/>
                    </a:ext>
                  </a:extLst>
                </p:cNvPr>
                <p:cNvGrpSpPr/>
                <p:nvPr/>
              </p:nvGrpSpPr>
              <p:grpSpPr>
                <a:xfrm>
                  <a:off x="8195379" y="4636944"/>
                  <a:ext cx="217562" cy="249372"/>
                  <a:chOff x="7971802" y="-2010646"/>
                  <a:chExt cx="1254159" cy="1437547"/>
                </a:xfrm>
                <a:noFill/>
              </p:grpSpPr>
              <p:sp>
                <p:nvSpPr>
                  <p:cNvPr id="798" name="자유형: 도형 797">
                    <a:extLst>
                      <a:ext uri="{FF2B5EF4-FFF2-40B4-BE49-F238E27FC236}">
                        <a16:creationId xmlns:a16="http://schemas.microsoft.com/office/drawing/2014/main" id="{3BCF31DA-339C-4F5B-8294-A41B6D3B8B65}"/>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99" name="자유형: 도형 798">
                    <a:extLst>
                      <a:ext uri="{FF2B5EF4-FFF2-40B4-BE49-F238E27FC236}">
                        <a16:creationId xmlns:a16="http://schemas.microsoft.com/office/drawing/2014/main" id="{33BE666A-1D84-4B27-8461-92D4F2F6094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95" name="그룹 794">
                  <a:extLst>
                    <a:ext uri="{FF2B5EF4-FFF2-40B4-BE49-F238E27FC236}">
                      <a16:creationId xmlns:a16="http://schemas.microsoft.com/office/drawing/2014/main" id="{E7D2D1FC-FDC3-4768-B016-F70F699EBEE5}"/>
                    </a:ext>
                  </a:extLst>
                </p:cNvPr>
                <p:cNvGrpSpPr/>
                <p:nvPr/>
              </p:nvGrpSpPr>
              <p:grpSpPr>
                <a:xfrm>
                  <a:off x="8360451" y="4827475"/>
                  <a:ext cx="104982" cy="104982"/>
                  <a:chOff x="8382149" y="4833825"/>
                  <a:chExt cx="104982" cy="104982"/>
                </a:xfrm>
              </p:grpSpPr>
              <p:sp>
                <p:nvSpPr>
                  <p:cNvPr id="796" name="Oval">
                    <a:extLst>
                      <a:ext uri="{FF2B5EF4-FFF2-40B4-BE49-F238E27FC236}">
                        <a16:creationId xmlns:a16="http://schemas.microsoft.com/office/drawing/2014/main" id="{2FC33FA3-FD60-470B-B608-9604CEA9CF3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97" name="그래픽 796" descr="닫기">
                    <a:extLst>
                      <a:ext uri="{FF2B5EF4-FFF2-40B4-BE49-F238E27FC236}">
                        <a16:creationId xmlns:a16="http://schemas.microsoft.com/office/drawing/2014/main" id="{57E8AE7D-D728-472D-B7EC-2025714BE42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91" name="그래픽 790" descr="미래">
              <a:extLst>
                <a:ext uri="{FF2B5EF4-FFF2-40B4-BE49-F238E27FC236}">
                  <a16:creationId xmlns:a16="http://schemas.microsoft.com/office/drawing/2014/main" id="{16FAF7C8-2B83-4A24-A648-5E1D8DCB92A5}"/>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807" name="그룹 806">
            <a:extLst>
              <a:ext uri="{FF2B5EF4-FFF2-40B4-BE49-F238E27FC236}">
                <a16:creationId xmlns:a16="http://schemas.microsoft.com/office/drawing/2014/main" id="{2CE57CBC-5E73-4589-AE1D-7B47BEEB4355}"/>
              </a:ext>
            </a:extLst>
          </p:cNvPr>
          <p:cNvGrpSpPr/>
          <p:nvPr/>
        </p:nvGrpSpPr>
        <p:grpSpPr>
          <a:xfrm>
            <a:off x="6427527" y="4550153"/>
            <a:ext cx="1641004" cy="295812"/>
            <a:chOff x="6432971" y="2021374"/>
            <a:chExt cx="1641004" cy="295812"/>
          </a:xfrm>
        </p:grpSpPr>
        <p:grpSp>
          <p:nvGrpSpPr>
            <p:cNvPr id="808" name="그룹 807">
              <a:extLst>
                <a:ext uri="{FF2B5EF4-FFF2-40B4-BE49-F238E27FC236}">
                  <a16:creationId xmlns:a16="http://schemas.microsoft.com/office/drawing/2014/main" id="{718B9635-3E76-49F1-893A-0777C7000562}"/>
                </a:ext>
              </a:extLst>
            </p:cNvPr>
            <p:cNvGrpSpPr/>
            <p:nvPr/>
          </p:nvGrpSpPr>
          <p:grpSpPr>
            <a:xfrm>
              <a:off x="7446934" y="2031767"/>
              <a:ext cx="281917" cy="285412"/>
              <a:chOff x="6284958" y="3632365"/>
              <a:chExt cx="513408" cy="513408"/>
            </a:xfrm>
          </p:grpSpPr>
          <p:sp>
            <p:nvSpPr>
              <p:cNvPr id="827" name="Oval">
                <a:extLst>
                  <a:ext uri="{FF2B5EF4-FFF2-40B4-BE49-F238E27FC236}">
                    <a16:creationId xmlns:a16="http://schemas.microsoft.com/office/drawing/2014/main" id="{FB09F25C-9240-4162-A6A1-C03F1E9AD1E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8" name="Create">
                <a:extLst>
                  <a:ext uri="{FF2B5EF4-FFF2-40B4-BE49-F238E27FC236}">
                    <a16:creationId xmlns:a16="http://schemas.microsoft.com/office/drawing/2014/main" id="{9BFA3AE7-B746-44AD-BD92-339557100C62}"/>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09" name="그룹 808">
              <a:extLst>
                <a:ext uri="{FF2B5EF4-FFF2-40B4-BE49-F238E27FC236}">
                  <a16:creationId xmlns:a16="http://schemas.microsoft.com/office/drawing/2014/main" id="{6F1AE8D3-E673-40F0-BF62-3050F69EFC8A}"/>
                </a:ext>
              </a:extLst>
            </p:cNvPr>
            <p:cNvGrpSpPr/>
            <p:nvPr/>
          </p:nvGrpSpPr>
          <p:grpSpPr>
            <a:xfrm>
              <a:off x="7101811" y="2031767"/>
              <a:ext cx="281917" cy="285412"/>
              <a:chOff x="6603234" y="4517407"/>
              <a:chExt cx="488446" cy="488446"/>
            </a:xfrm>
          </p:grpSpPr>
          <p:sp>
            <p:nvSpPr>
              <p:cNvPr id="825" name="Oval">
                <a:extLst>
                  <a:ext uri="{FF2B5EF4-FFF2-40B4-BE49-F238E27FC236}">
                    <a16:creationId xmlns:a16="http://schemas.microsoft.com/office/drawing/2014/main" id="{EEEF7158-DCB4-4CC5-9473-1E0CCEEF7B8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6" name="Freeform 130">
                <a:extLst>
                  <a:ext uri="{FF2B5EF4-FFF2-40B4-BE49-F238E27FC236}">
                    <a16:creationId xmlns:a16="http://schemas.microsoft.com/office/drawing/2014/main" id="{F71F0CBE-C63B-434B-998B-8AC4328A9D65}"/>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10" name="그룹 809">
              <a:extLst>
                <a:ext uri="{FF2B5EF4-FFF2-40B4-BE49-F238E27FC236}">
                  <a16:creationId xmlns:a16="http://schemas.microsoft.com/office/drawing/2014/main" id="{FB6D3198-336A-4402-A52C-D10FB51A2DF2}"/>
                </a:ext>
              </a:extLst>
            </p:cNvPr>
            <p:cNvGrpSpPr/>
            <p:nvPr/>
          </p:nvGrpSpPr>
          <p:grpSpPr>
            <a:xfrm>
              <a:off x="6432971" y="2021374"/>
              <a:ext cx="605636" cy="295812"/>
              <a:chOff x="5440383" y="4499610"/>
              <a:chExt cx="1049317" cy="506243"/>
            </a:xfrm>
          </p:grpSpPr>
          <p:sp>
            <p:nvSpPr>
              <p:cNvPr id="822" name="Oval">
                <a:extLst>
                  <a:ext uri="{FF2B5EF4-FFF2-40B4-BE49-F238E27FC236}">
                    <a16:creationId xmlns:a16="http://schemas.microsoft.com/office/drawing/2014/main" id="{E8698350-CD52-4434-9336-BE3FD903059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23" name="Phone">
                <a:extLst>
                  <a:ext uri="{FF2B5EF4-FFF2-40B4-BE49-F238E27FC236}">
                    <a16:creationId xmlns:a16="http://schemas.microsoft.com/office/drawing/2014/main" id="{27BD033B-1B3C-4F77-8C36-801A324DE110}"/>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24" name="Oval">
                <a:extLst>
                  <a:ext uri="{FF2B5EF4-FFF2-40B4-BE49-F238E27FC236}">
                    <a16:creationId xmlns:a16="http://schemas.microsoft.com/office/drawing/2014/main" id="{C3C9129B-38F7-4DDA-8E56-FAEAA2C1521B}"/>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811" name="그룹 810">
              <a:extLst>
                <a:ext uri="{FF2B5EF4-FFF2-40B4-BE49-F238E27FC236}">
                  <a16:creationId xmlns:a16="http://schemas.microsoft.com/office/drawing/2014/main" id="{A4EC1F69-0ED8-47A6-8588-A3499974672B}"/>
                </a:ext>
              </a:extLst>
            </p:cNvPr>
            <p:cNvGrpSpPr/>
            <p:nvPr/>
          </p:nvGrpSpPr>
          <p:grpSpPr>
            <a:xfrm>
              <a:off x="7792058" y="2031767"/>
              <a:ext cx="281917" cy="285412"/>
              <a:chOff x="8097032" y="4517407"/>
              <a:chExt cx="488446" cy="488446"/>
            </a:xfrm>
          </p:grpSpPr>
          <p:sp>
            <p:nvSpPr>
              <p:cNvPr id="814" name="Oval">
                <a:extLst>
                  <a:ext uri="{FF2B5EF4-FFF2-40B4-BE49-F238E27FC236}">
                    <a16:creationId xmlns:a16="http://schemas.microsoft.com/office/drawing/2014/main" id="{A66A21E6-1C12-473A-BC32-C8081ABEA51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15" name="그룹 814">
                <a:extLst>
                  <a:ext uri="{FF2B5EF4-FFF2-40B4-BE49-F238E27FC236}">
                    <a16:creationId xmlns:a16="http://schemas.microsoft.com/office/drawing/2014/main" id="{A9781A08-A378-4EB0-9476-359DDBC001C0}"/>
                  </a:ext>
                </a:extLst>
              </p:cNvPr>
              <p:cNvGrpSpPr/>
              <p:nvPr/>
            </p:nvGrpSpPr>
            <p:grpSpPr>
              <a:xfrm>
                <a:off x="8206228" y="4636944"/>
                <a:ext cx="270054" cy="295513"/>
                <a:chOff x="8195379" y="4636944"/>
                <a:chExt cx="270054" cy="295513"/>
              </a:xfrm>
            </p:grpSpPr>
            <p:grpSp>
              <p:nvGrpSpPr>
                <p:cNvPr id="816" name="그룹 815">
                  <a:extLst>
                    <a:ext uri="{FF2B5EF4-FFF2-40B4-BE49-F238E27FC236}">
                      <a16:creationId xmlns:a16="http://schemas.microsoft.com/office/drawing/2014/main" id="{7D0836CF-24C8-4C3C-844F-5D226A3C2354}"/>
                    </a:ext>
                  </a:extLst>
                </p:cNvPr>
                <p:cNvGrpSpPr/>
                <p:nvPr/>
              </p:nvGrpSpPr>
              <p:grpSpPr>
                <a:xfrm>
                  <a:off x="8195379" y="4636944"/>
                  <a:ext cx="217562" cy="249372"/>
                  <a:chOff x="7971802" y="-2010646"/>
                  <a:chExt cx="1254159" cy="1437547"/>
                </a:xfrm>
                <a:noFill/>
              </p:grpSpPr>
              <p:sp>
                <p:nvSpPr>
                  <p:cNvPr id="820" name="자유형: 도형 819">
                    <a:extLst>
                      <a:ext uri="{FF2B5EF4-FFF2-40B4-BE49-F238E27FC236}">
                        <a16:creationId xmlns:a16="http://schemas.microsoft.com/office/drawing/2014/main" id="{59583860-B925-42C7-A9E7-391DFFBDB2A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21" name="자유형: 도형 820">
                    <a:extLst>
                      <a:ext uri="{FF2B5EF4-FFF2-40B4-BE49-F238E27FC236}">
                        <a16:creationId xmlns:a16="http://schemas.microsoft.com/office/drawing/2014/main" id="{ECB00BAD-0651-44C5-98C1-52560C547B10}"/>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17" name="그룹 816">
                  <a:extLst>
                    <a:ext uri="{FF2B5EF4-FFF2-40B4-BE49-F238E27FC236}">
                      <a16:creationId xmlns:a16="http://schemas.microsoft.com/office/drawing/2014/main" id="{FA74E570-7BD8-436C-A328-11737D5015D0}"/>
                    </a:ext>
                  </a:extLst>
                </p:cNvPr>
                <p:cNvGrpSpPr/>
                <p:nvPr/>
              </p:nvGrpSpPr>
              <p:grpSpPr>
                <a:xfrm>
                  <a:off x="8360451" y="4827475"/>
                  <a:ext cx="104982" cy="104982"/>
                  <a:chOff x="8382149" y="4833825"/>
                  <a:chExt cx="104982" cy="104982"/>
                </a:xfrm>
              </p:grpSpPr>
              <p:sp>
                <p:nvSpPr>
                  <p:cNvPr id="818" name="Oval">
                    <a:extLst>
                      <a:ext uri="{FF2B5EF4-FFF2-40B4-BE49-F238E27FC236}">
                        <a16:creationId xmlns:a16="http://schemas.microsoft.com/office/drawing/2014/main" id="{36463E3B-4C5F-4D29-8F76-A31065C9081E}"/>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19" name="그래픽 818" descr="닫기">
                    <a:extLst>
                      <a:ext uri="{FF2B5EF4-FFF2-40B4-BE49-F238E27FC236}">
                        <a16:creationId xmlns:a16="http://schemas.microsoft.com/office/drawing/2014/main" id="{C587EDE9-C2BF-4DEE-9737-EC5849DD3F2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812" name="그래픽 811" descr="미래">
              <a:extLst>
                <a:ext uri="{FF2B5EF4-FFF2-40B4-BE49-F238E27FC236}">
                  <a16:creationId xmlns:a16="http://schemas.microsoft.com/office/drawing/2014/main" id="{3B88765B-C1F6-4D1E-B314-8FE5D6E6EA4A}"/>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829" name="그룹 828">
            <a:extLst>
              <a:ext uri="{FF2B5EF4-FFF2-40B4-BE49-F238E27FC236}">
                <a16:creationId xmlns:a16="http://schemas.microsoft.com/office/drawing/2014/main" id="{7054754B-9A9B-4EEB-909A-CE7C669FC47D}"/>
              </a:ext>
            </a:extLst>
          </p:cNvPr>
          <p:cNvGrpSpPr/>
          <p:nvPr/>
        </p:nvGrpSpPr>
        <p:grpSpPr>
          <a:xfrm>
            <a:off x="6423745" y="5282512"/>
            <a:ext cx="1641004" cy="295812"/>
            <a:chOff x="6432971" y="2021374"/>
            <a:chExt cx="1641004" cy="295812"/>
          </a:xfrm>
        </p:grpSpPr>
        <p:grpSp>
          <p:nvGrpSpPr>
            <p:cNvPr id="830" name="그룹 829">
              <a:extLst>
                <a:ext uri="{FF2B5EF4-FFF2-40B4-BE49-F238E27FC236}">
                  <a16:creationId xmlns:a16="http://schemas.microsoft.com/office/drawing/2014/main" id="{D4870E9D-2FD0-4548-8871-777246E67BE0}"/>
                </a:ext>
              </a:extLst>
            </p:cNvPr>
            <p:cNvGrpSpPr/>
            <p:nvPr/>
          </p:nvGrpSpPr>
          <p:grpSpPr>
            <a:xfrm>
              <a:off x="7446934" y="2031767"/>
              <a:ext cx="281917" cy="285412"/>
              <a:chOff x="6284958" y="3632365"/>
              <a:chExt cx="513408" cy="513408"/>
            </a:xfrm>
          </p:grpSpPr>
          <p:sp>
            <p:nvSpPr>
              <p:cNvPr id="848" name="Oval">
                <a:extLst>
                  <a:ext uri="{FF2B5EF4-FFF2-40B4-BE49-F238E27FC236}">
                    <a16:creationId xmlns:a16="http://schemas.microsoft.com/office/drawing/2014/main" id="{CE794BE0-CA69-414A-9213-910FCC9A9631}"/>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9" name="Create">
                <a:extLst>
                  <a:ext uri="{FF2B5EF4-FFF2-40B4-BE49-F238E27FC236}">
                    <a16:creationId xmlns:a16="http://schemas.microsoft.com/office/drawing/2014/main" id="{F6B960C6-443F-45AA-AC09-85DED3EA4FB5}"/>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31" name="그룹 830">
              <a:extLst>
                <a:ext uri="{FF2B5EF4-FFF2-40B4-BE49-F238E27FC236}">
                  <a16:creationId xmlns:a16="http://schemas.microsoft.com/office/drawing/2014/main" id="{D95E932A-3485-4492-B322-A8C39CBC7FD2}"/>
                </a:ext>
              </a:extLst>
            </p:cNvPr>
            <p:cNvGrpSpPr/>
            <p:nvPr/>
          </p:nvGrpSpPr>
          <p:grpSpPr>
            <a:xfrm>
              <a:off x="7101811" y="2031767"/>
              <a:ext cx="281917" cy="285412"/>
              <a:chOff x="6603234" y="4517407"/>
              <a:chExt cx="488446" cy="488446"/>
            </a:xfrm>
          </p:grpSpPr>
          <p:sp>
            <p:nvSpPr>
              <p:cNvPr id="846" name="Oval">
                <a:extLst>
                  <a:ext uri="{FF2B5EF4-FFF2-40B4-BE49-F238E27FC236}">
                    <a16:creationId xmlns:a16="http://schemas.microsoft.com/office/drawing/2014/main" id="{8127182F-FC51-46D9-9520-838442DE4BB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7" name="Freeform 130">
                <a:extLst>
                  <a:ext uri="{FF2B5EF4-FFF2-40B4-BE49-F238E27FC236}">
                    <a16:creationId xmlns:a16="http://schemas.microsoft.com/office/drawing/2014/main" id="{EF5392C0-3BA6-425C-841C-1B3B6F378C35}"/>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32" name="그룹 831">
              <a:extLst>
                <a:ext uri="{FF2B5EF4-FFF2-40B4-BE49-F238E27FC236}">
                  <a16:creationId xmlns:a16="http://schemas.microsoft.com/office/drawing/2014/main" id="{A0C41BCB-2AED-43E2-ABB7-F593C0485EB7}"/>
                </a:ext>
              </a:extLst>
            </p:cNvPr>
            <p:cNvGrpSpPr/>
            <p:nvPr/>
          </p:nvGrpSpPr>
          <p:grpSpPr>
            <a:xfrm>
              <a:off x="6432971" y="2021374"/>
              <a:ext cx="605636" cy="295812"/>
              <a:chOff x="5440383" y="4499610"/>
              <a:chExt cx="1049317" cy="506243"/>
            </a:xfrm>
          </p:grpSpPr>
          <p:sp>
            <p:nvSpPr>
              <p:cNvPr id="843" name="Oval">
                <a:extLst>
                  <a:ext uri="{FF2B5EF4-FFF2-40B4-BE49-F238E27FC236}">
                    <a16:creationId xmlns:a16="http://schemas.microsoft.com/office/drawing/2014/main" id="{4BBEC799-1231-44A1-8CF8-773780896DA9}"/>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44" name="Phone">
                <a:extLst>
                  <a:ext uri="{FF2B5EF4-FFF2-40B4-BE49-F238E27FC236}">
                    <a16:creationId xmlns:a16="http://schemas.microsoft.com/office/drawing/2014/main" id="{27CDBDE3-6585-40D7-A31E-670FEEB9AFB4}"/>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45" name="Oval">
                <a:extLst>
                  <a:ext uri="{FF2B5EF4-FFF2-40B4-BE49-F238E27FC236}">
                    <a16:creationId xmlns:a16="http://schemas.microsoft.com/office/drawing/2014/main" id="{82AE0056-2769-4325-876D-079AF1699E51}"/>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833" name="그룹 832">
              <a:extLst>
                <a:ext uri="{FF2B5EF4-FFF2-40B4-BE49-F238E27FC236}">
                  <a16:creationId xmlns:a16="http://schemas.microsoft.com/office/drawing/2014/main" id="{1A9A7A1C-1A99-4688-BCEB-F49B58A4F13E}"/>
                </a:ext>
              </a:extLst>
            </p:cNvPr>
            <p:cNvGrpSpPr/>
            <p:nvPr/>
          </p:nvGrpSpPr>
          <p:grpSpPr>
            <a:xfrm>
              <a:off x="7792058" y="2031767"/>
              <a:ext cx="281917" cy="285412"/>
              <a:chOff x="8097032" y="4517407"/>
              <a:chExt cx="488446" cy="488446"/>
            </a:xfrm>
          </p:grpSpPr>
          <p:sp>
            <p:nvSpPr>
              <p:cNvPr id="835" name="Oval">
                <a:extLst>
                  <a:ext uri="{FF2B5EF4-FFF2-40B4-BE49-F238E27FC236}">
                    <a16:creationId xmlns:a16="http://schemas.microsoft.com/office/drawing/2014/main" id="{C1F6B616-7AAF-45C6-A96F-8966DABB7685}"/>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36" name="그룹 835">
                <a:extLst>
                  <a:ext uri="{FF2B5EF4-FFF2-40B4-BE49-F238E27FC236}">
                    <a16:creationId xmlns:a16="http://schemas.microsoft.com/office/drawing/2014/main" id="{69A44814-9BF9-4D01-8100-8348F12115E1}"/>
                  </a:ext>
                </a:extLst>
              </p:cNvPr>
              <p:cNvGrpSpPr/>
              <p:nvPr/>
            </p:nvGrpSpPr>
            <p:grpSpPr>
              <a:xfrm>
                <a:off x="8206228" y="4636944"/>
                <a:ext cx="270054" cy="295513"/>
                <a:chOff x="8195379" y="4636944"/>
                <a:chExt cx="270054" cy="295513"/>
              </a:xfrm>
            </p:grpSpPr>
            <p:grpSp>
              <p:nvGrpSpPr>
                <p:cNvPr id="837" name="그룹 836">
                  <a:extLst>
                    <a:ext uri="{FF2B5EF4-FFF2-40B4-BE49-F238E27FC236}">
                      <a16:creationId xmlns:a16="http://schemas.microsoft.com/office/drawing/2014/main" id="{9EA2F162-DF55-4382-8498-8090E8957AF7}"/>
                    </a:ext>
                  </a:extLst>
                </p:cNvPr>
                <p:cNvGrpSpPr/>
                <p:nvPr/>
              </p:nvGrpSpPr>
              <p:grpSpPr>
                <a:xfrm>
                  <a:off x="8195379" y="4636944"/>
                  <a:ext cx="217562" cy="249372"/>
                  <a:chOff x="7971802" y="-2010646"/>
                  <a:chExt cx="1254159" cy="1437547"/>
                </a:xfrm>
                <a:noFill/>
              </p:grpSpPr>
              <p:sp>
                <p:nvSpPr>
                  <p:cNvPr id="841" name="자유형: 도형 840">
                    <a:extLst>
                      <a:ext uri="{FF2B5EF4-FFF2-40B4-BE49-F238E27FC236}">
                        <a16:creationId xmlns:a16="http://schemas.microsoft.com/office/drawing/2014/main" id="{C5C5C2CA-7FCA-478A-A6EF-1D7BA199B6A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42" name="자유형: 도형 841">
                    <a:extLst>
                      <a:ext uri="{FF2B5EF4-FFF2-40B4-BE49-F238E27FC236}">
                        <a16:creationId xmlns:a16="http://schemas.microsoft.com/office/drawing/2014/main" id="{7C492FB1-BB60-4E1D-8D29-92246388579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38" name="그룹 837">
                  <a:extLst>
                    <a:ext uri="{FF2B5EF4-FFF2-40B4-BE49-F238E27FC236}">
                      <a16:creationId xmlns:a16="http://schemas.microsoft.com/office/drawing/2014/main" id="{14A3F263-72A3-47AF-B533-279669854125}"/>
                    </a:ext>
                  </a:extLst>
                </p:cNvPr>
                <p:cNvGrpSpPr/>
                <p:nvPr/>
              </p:nvGrpSpPr>
              <p:grpSpPr>
                <a:xfrm>
                  <a:off x="8360451" y="4827475"/>
                  <a:ext cx="104982" cy="104982"/>
                  <a:chOff x="8382149" y="4833825"/>
                  <a:chExt cx="104982" cy="104982"/>
                </a:xfrm>
              </p:grpSpPr>
              <p:sp>
                <p:nvSpPr>
                  <p:cNvPr id="839" name="Oval">
                    <a:extLst>
                      <a:ext uri="{FF2B5EF4-FFF2-40B4-BE49-F238E27FC236}">
                        <a16:creationId xmlns:a16="http://schemas.microsoft.com/office/drawing/2014/main" id="{0CE94AAB-D76E-4A9E-8511-15770421E14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40" name="그래픽 839" descr="닫기">
                    <a:extLst>
                      <a:ext uri="{FF2B5EF4-FFF2-40B4-BE49-F238E27FC236}">
                        <a16:creationId xmlns:a16="http://schemas.microsoft.com/office/drawing/2014/main" id="{FC880236-B4DE-4BCF-8292-622C8830977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834" name="그래픽 833" descr="미래">
              <a:extLst>
                <a:ext uri="{FF2B5EF4-FFF2-40B4-BE49-F238E27FC236}">
                  <a16:creationId xmlns:a16="http://schemas.microsoft.com/office/drawing/2014/main" id="{4A6D4E00-8375-42FA-81C4-30CEFE06B1B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grpSp>
        <p:nvGrpSpPr>
          <p:cNvPr id="850" name="그룹 849">
            <a:extLst>
              <a:ext uri="{FF2B5EF4-FFF2-40B4-BE49-F238E27FC236}">
                <a16:creationId xmlns:a16="http://schemas.microsoft.com/office/drawing/2014/main" id="{96F93802-9955-4ABE-805D-ED950FDADF2F}"/>
              </a:ext>
            </a:extLst>
          </p:cNvPr>
          <p:cNvGrpSpPr/>
          <p:nvPr/>
        </p:nvGrpSpPr>
        <p:grpSpPr>
          <a:xfrm>
            <a:off x="6430314" y="5738780"/>
            <a:ext cx="1641004" cy="295812"/>
            <a:chOff x="6432971" y="2021374"/>
            <a:chExt cx="1641004" cy="295812"/>
          </a:xfrm>
        </p:grpSpPr>
        <p:grpSp>
          <p:nvGrpSpPr>
            <p:cNvPr id="851" name="그룹 850">
              <a:extLst>
                <a:ext uri="{FF2B5EF4-FFF2-40B4-BE49-F238E27FC236}">
                  <a16:creationId xmlns:a16="http://schemas.microsoft.com/office/drawing/2014/main" id="{D55F3945-1302-4DE3-9E47-20D8B2E513C0}"/>
                </a:ext>
              </a:extLst>
            </p:cNvPr>
            <p:cNvGrpSpPr/>
            <p:nvPr/>
          </p:nvGrpSpPr>
          <p:grpSpPr>
            <a:xfrm>
              <a:off x="7446934" y="2031767"/>
              <a:ext cx="281917" cy="285412"/>
              <a:chOff x="6284958" y="3632365"/>
              <a:chExt cx="513408" cy="513408"/>
            </a:xfrm>
          </p:grpSpPr>
          <p:sp>
            <p:nvSpPr>
              <p:cNvPr id="869" name="Oval">
                <a:extLst>
                  <a:ext uri="{FF2B5EF4-FFF2-40B4-BE49-F238E27FC236}">
                    <a16:creationId xmlns:a16="http://schemas.microsoft.com/office/drawing/2014/main" id="{281CE04F-F3B0-422F-AD21-CC8DE7CA8B55}"/>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70" name="Create">
                <a:extLst>
                  <a:ext uri="{FF2B5EF4-FFF2-40B4-BE49-F238E27FC236}">
                    <a16:creationId xmlns:a16="http://schemas.microsoft.com/office/drawing/2014/main" id="{EF2D53A4-FE06-4C4F-B3F6-5F305395B7BB}"/>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852" name="그룹 851">
              <a:extLst>
                <a:ext uri="{FF2B5EF4-FFF2-40B4-BE49-F238E27FC236}">
                  <a16:creationId xmlns:a16="http://schemas.microsoft.com/office/drawing/2014/main" id="{8782F85C-2105-4B36-BB17-16E5AB8A41B4}"/>
                </a:ext>
              </a:extLst>
            </p:cNvPr>
            <p:cNvGrpSpPr/>
            <p:nvPr/>
          </p:nvGrpSpPr>
          <p:grpSpPr>
            <a:xfrm>
              <a:off x="7101811" y="2031767"/>
              <a:ext cx="281917" cy="285412"/>
              <a:chOff x="6603234" y="4517407"/>
              <a:chExt cx="488446" cy="488446"/>
            </a:xfrm>
          </p:grpSpPr>
          <p:sp>
            <p:nvSpPr>
              <p:cNvPr id="867" name="Oval">
                <a:extLst>
                  <a:ext uri="{FF2B5EF4-FFF2-40B4-BE49-F238E27FC236}">
                    <a16:creationId xmlns:a16="http://schemas.microsoft.com/office/drawing/2014/main" id="{405E3634-9B4D-428A-9F34-C6B1641E60F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8" name="Freeform 130">
                <a:extLst>
                  <a:ext uri="{FF2B5EF4-FFF2-40B4-BE49-F238E27FC236}">
                    <a16:creationId xmlns:a16="http://schemas.microsoft.com/office/drawing/2014/main" id="{BAC92903-9489-4CBC-B782-5131B9F5CBF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853" name="그룹 852">
              <a:extLst>
                <a:ext uri="{FF2B5EF4-FFF2-40B4-BE49-F238E27FC236}">
                  <a16:creationId xmlns:a16="http://schemas.microsoft.com/office/drawing/2014/main" id="{CFED0BA5-5CD9-427A-BCDB-F4021EF4FED8}"/>
                </a:ext>
              </a:extLst>
            </p:cNvPr>
            <p:cNvGrpSpPr/>
            <p:nvPr/>
          </p:nvGrpSpPr>
          <p:grpSpPr>
            <a:xfrm>
              <a:off x="6432971" y="2021374"/>
              <a:ext cx="605636" cy="295812"/>
              <a:chOff x="5440383" y="4499610"/>
              <a:chExt cx="1049317" cy="506243"/>
            </a:xfrm>
          </p:grpSpPr>
          <p:sp>
            <p:nvSpPr>
              <p:cNvPr id="864" name="Oval">
                <a:extLst>
                  <a:ext uri="{FF2B5EF4-FFF2-40B4-BE49-F238E27FC236}">
                    <a16:creationId xmlns:a16="http://schemas.microsoft.com/office/drawing/2014/main" id="{9F6E9659-2A14-406D-AE60-939877E74433}"/>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65" name="Phone">
                <a:extLst>
                  <a:ext uri="{FF2B5EF4-FFF2-40B4-BE49-F238E27FC236}">
                    <a16:creationId xmlns:a16="http://schemas.microsoft.com/office/drawing/2014/main" id="{052F8F63-7B7D-42E1-A364-2F58BCCD2244}"/>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866" name="Oval">
                <a:extLst>
                  <a:ext uri="{FF2B5EF4-FFF2-40B4-BE49-F238E27FC236}">
                    <a16:creationId xmlns:a16="http://schemas.microsoft.com/office/drawing/2014/main" id="{93EAD601-E1A3-4862-850A-B1A62DD5C253}"/>
                  </a:ext>
                </a:extLst>
              </p:cNvPr>
              <p:cNvSpPr/>
              <p:nvPr/>
            </p:nvSpPr>
            <p:spPr>
              <a:xfrm>
                <a:off x="5440383" y="4499610"/>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854" name="그룹 853">
              <a:extLst>
                <a:ext uri="{FF2B5EF4-FFF2-40B4-BE49-F238E27FC236}">
                  <a16:creationId xmlns:a16="http://schemas.microsoft.com/office/drawing/2014/main" id="{420DB682-6547-41BC-AAE9-E9F45C384612}"/>
                </a:ext>
              </a:extLst>
            </p:cNvPr>
            <p:cNvGrpSpPr/>
            <p:nvPr/>
          </p:nvGrpSpPr>
          <p:grpSpPr>
            <a:xfrm>
              <a:off x="7792058" y="2031767"/>
              <a:ext cx="281917" cy="285412"/>
              <a:chOff x="8097032" y="4517407"/>
              <a:chExt cx="488446" cy="488446"/>
            </a:xfrm>
          </p:grpSpPr>
          <p:sp>
            <p:nvSpPr>
              <p:cNvPr id="856" name="Oval">
                <a:extLst>
                  <a:ext uri="{FF2B5EF4-FFF2-40B4-BE49-F238E27FC236}">
                    <a16:creationId xmlns:a16="http://schemas.microsoft.com/office/drawing/2014/main" id="{ED5C249C-6D18-45D6-ACD8-50121E9F3E0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857" name="그룹 856">
                <a:extLst>
                  <a:ext uri="{FF2B5EF4-FFF2-40B4-BE49-F238E27FC236}">
                    <a16:creationId xmlns:a16="http://schemas.microsoft.com/office/drawing/2014/main" id="{85BA6242-BC1A-4997-ACBA-8D4A8261B575}"/>
                  </a:ext>
                </a:extLst>
              </p:cNvPr>
              <p:cNvGrpSpPr/>
              <p:nvPr/>
            </p:nvGrpSpPr>
            <p:grpSpPr>
              <a:xfrm>
                <a:off x="8206228" y="4636944"/>
                <a:ext cx="270054" cy="295513"/>
                <a:chOff x="8195379" y="4636944"/>
                <a:chExt cx="270054" cy="295513"/>
              </a:xfrm>
            </p:grpSpPr>
            <p:grpSp>
              <p:nvGrpSpPr>
                <p:cNvPr id="858" name="그룹 857">
                  <a:extLst>
                    <a:ext uri="{FF2B5EF4-FFF2-40B4-BE49-F238E27FC236}">
                      <a16:creationId xmlns:a16="http://schemas.microsoft.com/office/drawing/2014/main" id="{D32AC2BC-8FEF-4EA0-9718-30E9325D1A35}"/>
                    </a:ext>
                  </a:extLst>
                </p:cNvPr>
                <p:cNvGrpSpPr/>
                <p:nvPr/>
              </p:nvGrpSpPr>
              <p:grpSpPr>
                <a:xfrm>
                  <a:off x="8195379" y="4636944"/>
                  <a:ext cx="217562" cy="249372"/>
                  <a:chOff x="7971802" y="-2010646"/>
                  <a:chExt cx="1254159" cy="1437547"/>
                </a:xfrm>
                <a:noFill/>
              </p:grpSpPr>
              <p:sp>
                <p:nvSpPr>
                  <p:cNvPr id="862" name="자유형: 도형 861">
                    <a:extLst>
                      <a:ext uri="{FF2B5EF4-FFF2-40B4-BE49-F238E27FC236}">
                        <a16:creationId xmlns:a16="http://schemas.microsoft.com/office/drawing/2014/main" id="{8631B6CC-E224-4E1C-95A5-5D7592CCAF5B}"/>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63" name="자유형: 도형 862">
                    <a:extLst>
                      <a:ext uri="{FF2B5EF4-FFF2-40B4-BE49-F238E27FC236}">
                        <a16:creationId xmlns:a16="http://schemas.microsoft.com/office/drawing/2014/main" id="{60B10930-3C92-43D5-A793-CFF58A825BDE}"/>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859" name="그룹 858">
                  <a:extLst>
                    <a:ext uri="{FF2B5EF4-FFF2-40B4-BE49-F238E27FC236}">
                      <a16:creationId xmlns:a16="http://schemas.microsoft.com/office/drawing/2014/main" id="{E37D7D84-0FEE-45CE-AEDC-B70AB3D6DDB1}"/>
                    </a:ext>
                  </a:extLst>
                </p:cNvPr>
                <p:cNvGrpSpPr/>
                <p:nvPr/>
              </p:nvGrpSpPr>
              <p:grpSpPr>
                <a:xfrm>
                  <a:off x="8360451" y="4827475"/>
                  <a:ext cx="104982" cy="104982"/>
                  <a:chOff x="8382149" y="4833825"/>
                  <a:chExt cx="104982" cy="104982"/>
                </a:xfrm>
              </p:grpSpPr>
              <p:sp>
                <p:nvSpPr>
                  <p:cNvPr id="860" name="Oval">
                    <a:extLst>
                      <a:ext uri="{FF2B5EF4-FFF2-40B4-BE49-F238E27FC236}">
                        <a16:creationId xmlns:a16="http://schemas.microsoft.com/office/drawing/2014/main" id="{0146E739-4B7F-44E8-9620-ECF577077C6A}"/>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61" name="그래픽 860" descr="닫기">
                    <a:extLst>
                      <a:ext uri="{FF2B5EF4-FFF2-40B4-BE49-F238E27FC236}">
                        <a16:creationId xmlns:a16="http://schemas.microsoft.com/office/drawing/2014/main" id="{EAAF2D12-7B41-4FB5-8767-320AB80DFF1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855" name="그래픽 854" descr="미래">
              <a:extLst>
                <a:ext uri="{FF2B5EF4-FFF2-40B4-BE49-F238E27FC236}">
                  <a16:creationId xmlns:a16="http://schemas.microsoft.com/office/drawing/2014/main" id="{DB3F777C-43EE-4806-964D-46E37690F031}"/>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441265" y="2050619"/>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93C4BB75-0526-4524-927F-62CF050AC3F1}"/>
              </a:ext>
            </a:extLst>
          </p:cNvPr>
          <p:cNvSpPr/>
          <p:nvPr>
            <p:custDataLst>
              <p:tags r:id="rId4"/>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5551E5FF-6784-450D-82F4-05958A64E8DB}"/>
              </a:ext>
            </a:extLst>
          </p:cNvPr>
          <p:cNvSpPr>
            <a:spLocks noGrp="1"/>
          </p:cNvSpPr>
          <p:nvPr>
            <p:ph type="sldNum" idx="12"/>
          </p:nvPr>
        </p:nvSpPr>
        <p:spPr/>
        <p:txBody>
          <a:bodyPr/>
          <a:lstStyle/>
          <a:p>
            <a:fld id="{00000000-1234-1234-1234-123412341234}" type="slidenum">
              <a:rPr lang="en-US" altLang="ko-KR" smtClean="0"/>
              <a:pPr/>
              <a:t>69</a:t>
            </a:fld>
            <a:endParaRPr lang="ko-KR" altLang="en-US"/>
          </a:p>
        </p:txBody>
      </p:sp>
      <p:sp>
        <p:nvSpPr>
          <p:cNvPr id="456"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4F8CB0A8-520D-4CF7-AD22-3DF4DFCCFB02}"/>
              </a:ext>
            </a:extLst>
          </p:cNvPr>
          <p:cNvSpPr/>
          <p:nvPr>
            <p:custDataLst>
              <p:tags r:id="rId5"/>
            </p:custDataLst>
          </p:nvPr>
        </p:nvSpPr>
        <p:spPr>
          <a:xfrm>
            <a:off x="172289" y="680630"/>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65" name="그룹 464">
            <a:extLst>
              <a:ext uri="{FF2B5EF4-FFF2-40B4-BE49-F238E27FC236}">
                <a16:creationId xmlns:a16="http://schemas.microsoft.com/office/drawing/2014/main" id="{1CEA4DB8-9E4E-471F-9F41-D310A590B75C}"/>
              </a:ext>
            </a:extLst>
          </p:cNvPr>
          <p:cNvGrpSpPr/>
          <p:nvPr/>
        </p:nvGrpSpPr>
        <p:grpSpPr>
          <a:xfrm>
            <a:off x="990009" y="5906697"/>
            <a:ext cx="1245399" cy="505667"/>
            <a:chOff x="2041581" y="5954864"/>
            <a:chExt cx="1245399" cy="505667"/>
          </a:xfrm>
        </p:grpSpPr>
        <p:sp>
          <p:nvSpPr>
            <p:cNvPr id="466" name="0">
              <a:extLst>
                <a:ext uri="{FF2B5EF4-FFF2-40B4-BE49-F238E27FC236}">
                  <a16:creationId xmlns:a16="http://schemas.microsoft.com/office/drawing/2014/main" id="{5E87CE2D-78EF-4D75-9E2E-6173CCD2AE4F}"/>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469" name="그래픽 468" descr="수신기">
              <a:extLst>
                <a:ext uri="{FF2B5EF4-FFF2-40B4-BE49-F238E27FC236}">
                  <a16:creationId xmlns:a16="http://schemas.microsoft.com/office/drawing/2014/main" id="{EB6E91E6-7DCD-4EF7-A4E1-7F89EA59BF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137448" y="6060708"/>
              <a:ext cx="303707" cy="303708"/>
            </a:xfrm>
            <a:prstGeom prst="rect">
              <a:avLst/>
            </a:prstGeom>
          </p:spPr>
        </p:pic>
        <p:sp>
          <p:nvSpPr>
            <p:cNvPr id="470" name="0">
              <a:extLst>
                <a:ext uri="{FF2B5EF4-FFF2-40B4-BE49-F238E27FC236}">
                  <a16:creationId xmlns:a16="http://schemas.microsoft.com/office/drawing/2014/main" id="{4EE3C5D6-612D-480C-86C8-CF067E432A4A}"/>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471"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F7E9D6D-EE92-4A59-BA62-ED0415DB544D}"/>
              </a:ext>
            </a:extLst>
          </p:cNvPr>
          <p:cNvSpPr/>
          <p:nvPr>
            <p:custDataLst>
              <p:tags r:id="rId6"/>
            </p:custDataLst>
          </p:nvPr>
        </p:nvSpPr>
        <p:spPr>
          <a:xfrm>
            <a:off x="261901" y="5916735"/>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13" name="그룹 512">
            <a:extLst>
              <a:ext uri="{FF2B5EF4-FFF2-40B4-BE49-F238E27FC236}">
                <a16:creationId xmlns:a16="http://schemas.microsoft.com/office/drawing/2014/main" id="{3BAC54AF-FE42-413F-A7DC-6F07AD297AC8}"/>
              </a:ext>
            </a:extLst>
          </p:cNvPr>
          <p:cNvGrpSpPr/>
          <p:nvPr/>
        </p:nvGrpSpPr>
        <p:grpSpPr>
          <a:xfrm>
            <a:off x="378168" y="6033282"/>
            <a:ext cx="229670" cy="229670"/>
            <a:chOff x="1429740" y="6081449"/>
            <a:chExt cx="229670" cy="229670"/>
          </a:xfrm>
        </p:grpSpPr>
        <p:sp>
          <p:nvSpPr>
            <p:cNvPr id="514" name="Phone">
              <a:extLst>
                <a:ext uri="{FF2B5EF4-FFF2-40B4-BE49-F238E27FC236}">
                  <a16:creationId xmlns:a16="http://schemas.microsoft.com/office/drawing/2014/main" id="{A5CB588A-09CE-4304-A3F8-A2CC1096FEDB}"/>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15" name="그래픽 87" descr="새로 고침">
              <a:extLst>
                <a:ext uri="{FF2B5EF4-FFF2-40B4-BE49-F238E27FC236}">
                  <a16:creationId xmlns:a16="http://schemas.microsoft.com/office/drawing/2014/main" id="{1D742EC7-9810-44A9-8E6E-9388749F1510}"/>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516" name="그룹 515">
            <a:extLst>
              <a:ext uri="{FF2B5EF4-FFF2-40B4-BE49-F238E27FC236}">
                <a16:creationId xmlns:a16="http://schemas.microsoft.com/office/drawing/2014/main" id="{092DD21D-8232-431F-BB46-C5AB079CF1F9}"/>
              </a:ext>
            </a:extLst>
          </p:cNvPr>
          <p:cNvGrpSpPr/>
          <p:nvPr/>
        </p:nvGrpSpPr>
        <p:grpSpPr>
          <a:xfrm>
            <a:off x="2490843" y="5916735"/>
            <a:ext cx="462204" cy="462764"/>
            <a:chOff x="3542415" y="5964902"/>
            <a:chExt cx="462204" cy="462764"/>
          </a:xfrm>
        </p:grpSpPr>
        <p:sp>
          <p:nvSpPr>
            <p:cNvPr id="51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DBEDA6E-42E3-4BB1-AFCA-E99589A1CE0E}"/>
                </a:ext>
              </a:extLst>
            </p:cNvPr>
            <p:cNvSpPr/>
            <p:nvPr>
              <p:custDataLst>
                <p:tags r:id="rId7"/>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519" name="그래픽 518" descr="미래">
              <a:extLst>
                <a:ext uri="{FF2B5EF4-FFF2-40B4-BE49-F238E27FC236}">
                  <a16:creationId xmlns:a16="http://schemas.microsoft.com/office/drawing/2014/main" id="{8651014B-9D5B-40F1-B1B3-5F14B7FECD00}"/>
                </a:ext>
              </a:extLst>
            </p:cNvPr>
            <p:cNvPicPr>
              <a:picLocks noChangeAspect="1"/>
            </p:cNvPicPr>
            <p:nvPr/>
          </p:nvPicPr>
          <p:blipFill>
            <a:blip r:embed="rId20">
              <a:extLst>
                <a:ext uri="{96DAC541-7B7A-43D3-8B79-37D633B846F1}">
                  <asvg:svgBlip xmlns:asvg="http://schemas.microsoft.com/office/drawing/2016/SVG/main" r:embed="rId17"/>
                </a:ext>
              </a:extLst>
            </a:blip>
            <a:stretch>
              <a:fillRect/>
            </a:stretch>
          </p:blipFill>
          <p:spPr>
            <a:xfrm>
              <a:off x="3625184" y="6038177"/>
              <a:ext cx="316958" cy="319445"/>
            </a:xfrm>
            <a:prstGeom prst="rect">
              <a:avLst/>
            </a:prstGeom>
          </p:spPr>
        </p:pic>
      </p:grpSp>
      <p:grpSp>
        <p:nvGrpSpPr>
          <p:cNvPr id="598" name="그룹 597">
            <a:extLst>
              <a:ext uri="{FF2B5EF4-FFF2-40B4-BE49-F238E27FC236}">
                <a16:creationId xmlns:a16="http://schemas.microsoft.com/office/drawing/2014/main" id="{672765BB-0F71-4DFA-83C6-E596523B302C}"/>
              </a:ext>
            </a:extLst>
          </p:cNvPr>
          <p:cNvGrpSpPr/>
          <p:nvPr/>
        </p:nvGrpSpPr>
        <p:grpSpPr>
          <a:xfrm>
            <a:off x="1093630" y="2586547"/>
            <a:ext cx="1678192" cy="418903"/>
            <a:chOff x="2145202" y="2634714"/>
            <a:chExt cx="1678192" cy="418903"/>
          </a:xfrm>
        </p:grpSpPr>
        <p:sp>
          <p:nvSpPr>
            <p:cNvPr id="601" name="0">
              <a:extLst>
                <a:ext uri="{FF2B5EF4-FFF2-40B4-BE49-F238E27FC236}">
                  <a16:creationId xmlns:a16="http://schemas.microsoft.com/office/drawing/2014/main" id="{CFA8A262-D51F-4B09-80F1-99F81DE79313}"/>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02" name="0">
              <a:extLst>
                <a:ext uri="{FF2B5EF4-FFF2-40B4-BE49-F238E27FC236}">
                  <a16:creationId xmlns:a16="http://schemas.microsoft.com/office/drawing/2014/main" id="{6058361E-31CF-4E93-AA71-504F753887BD}"/>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03" name="0">
              <a:extLst>
                <a:ext uri="{FF2B5EF4-FFF2-40B4-BE49-F238E27FC236}">
                  <a16:creationId xmlns:a16="http://schemas.microsoft.com/office/drawing/2014/main" id="{4E6671BE-7775-45BC-96CD-0572A3F9DAB0}"/>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604" name="그룹 603">
            <a:extLst>
              <a:ext uri="{FF2B5EF4-FFF2-40B4-BE49-F238E27FC236}">
                <a16:creationId xmlns:a16="http://schemas.microsoft.com/office/drawing/2014/main" id="{567C30DE-2FB4-4A7E-B80D-FF8983740260}"/>
              </a:ext>
            </a:extLst>
          </p:cNvPr>
          <p:cNvGrpSpPr/>
          <p:nvPr/>
        </p:nvGrpSpPr>
        <p:grpSpPr>
          <a:xfrm>
            <a:off x="1009628" y="3013909"/>
            <a:ext cx="1142724" cy="223889"/>
            <a:chOff x="2061200" y="3062076"/>
            <a:chExt cx="1142724" cy="223889"/>
          </a:xfrm>
        </p:grpSpPr>
        <p:sp>
          <p:nvSpPr>
            <p:cNvPr id="605" name="직사각형 604">
              <a:extLst>
                <a:ext uri="{FF2B5EF4-FFF2-40B4-BE49-F238E27FC236}">
                  <a16:creationId xmlns:a16="http://schemas.microsoft.com/office/drawing/2014/main" id="{4B43E512-A94B-4CF2-B735-D985B2EB4B5C}"/>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606" name="직사각형 605">
              <a:extLst>
                <a:ext uri="{FF2B5EF4-FFF2-40B4-BE49-F238E27FC236}">
                  <a16:creationId xmlns:a16="http://schemas.microsoft.com/office/drawing/2014/main" id="{398F7DD2-0D3D-4BE0-88DB-C6F3A1F0E4A4}"/>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607" name="그룹 606">
            <a:extLst>
              <a:ext uri="{FF2B5EF4-FFF2-40B4-BE49-F238E27FC236}">
                <a16:creationId xmlns:a16="http://schemas.microsoft.com/office/drawing/2014/main" id="{CBC4DEC6-3F08-4E49-99F0-6D96759805A9}"/>
              </a:ext>
            </a:extLst>
          </p:cNvPr>
          <p:cNvGrpSpPr/>
          <p:nvPr/>
        </p:nvGrpSpPr>
        <p:grpSpPr>
          <a:xfrm>
            <a:off x="369614" y="2596975"/>
            <a:ext cx="595035" cy="622379"/>
            <a:chOff x="1421186" y="2645142"/>
            <a:chExt cx="595035" cy="622379"/>
          </a:xfrm>
        </p:grpSpPr>
        <p:sp>
          <p:nvSpPr>
            <p:cNvPr id="608" name="0">
              <a:extLst>
                <a:ext uri="{FF2B5EF4-FFF2-40B4-BE49-F238E27FC236}">
                  <a16:creationId xmlns:a16="http://schemas.microsoft.com/office/drawing/2014/main" id="{5D15CA29-B8C3-48D8-8231-4C18E1E48DA6}"/>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09" name="직사각형 608">
              <a:extLst>
                <a:ext uri="{FF2B5EF4-FFF2-40B4-BE49-F238E27FC236}">
                  <a16:creationId xmlns:a16="http://schemas.microsoft.com/office/drawing/2014/main" id="{F0FE76CC-AB78-4A02-859F-D29DD29F5B2E}"/>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610" name="직사각형 609">
            <a:extLst>
              <a:ext uri="{FF2B5EF4-FFF2-40B4-BE49-F238E27FC236}">
                <a16:creationId xmlns:a16="http://schemas.microsoft.com/office/drawing/2014/main" id="{879F0118-2C0A-4683-A8EB-3F4EC7A4FD13}"/>
              </a:ext>
            </a:extLst>
          </p:cNvPr>
          <p:cNvSpPr/>
          <p:nvPr/>
        </p:nvSpPr>
        <p:spPr>
          <a:xfrm>
            <a:off x="2300739" y="3003910"/>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611" name="그룹 610">
            <a:extLst>
              <a:ext uri="{FF2B5EF4-FFF2-40B4-BE49-F238E27FC236}">
                <a16:creationId xmlns:a16="http://schemas.microsoft.com/office/drawing/2014/main" id="{D8B2C0A1-B343-4D17-AD76-7B10E174DA31}"/>
              </a:ext>
            </a:extLst>
          </p:cNvPr>
          <p:cNvGrpSpPr/>
          <p:nvPr/>
        </p:nvGrpSpPr>
        <p:grpSpPr>
          <a:xfrm>
            <a:off x="247485" y="776165"/>
            <a:ext cx="1208677" cy="180663"/>
            <a:chOff x="1299057" y="824332"/>
            <a:chExt cx="1208677" cy="180663"/>
          </a:xfrm>
        </p:grpSpPr>
        <p:sp>
          <p:nvSpPr>
            <p:cNvPr id="612" name="Series Label">
              <a:extLst>
                <a:ext uri="{FF2B5EF4-FFF2-40B4-BE49-F238E27FC236}">
                  <a16:creationId xmlns:a16="http://schemas.microsoft.com/office/drawing/2014/main" id="{33B66AEE-5920-4273-BEB2-35C0FFAC49A8}"/>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613" name="Series Color">
              <a:extLst>
                <a:ext uri="{FF2B5EF4-FFF2-40B4-BE49-F238E27FC236}">
                  <a16:creationId xmlns:a16="http://schemas.microsoft.com/office/drawing/2014/main" id="{E6DE16EE-49EE-4072-BF04-03E18A1CFC2E}"/>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614" name="Series Label">
              <a:extLst>
                <a:ext uri="{FF2B5EF4-FFF2-40B4-BE49-F238E27FC236}">
                  <a16:creationId xmlns:a16="http://schemas.microsoft.com/office/drawing/2014/main" id="{4C7F4DF2-94D4-43B1-92BD-46F1801996D4}"/>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615" name="Series Color">
              <a:extLst>
                <a:ext uri="{FF2B5EF4-FFF2-40B4-BE49-F238E27FC236}">
                  <a16:creationId xmlns:a16="http://schemas.microsoft.com/office/drawing/2014/main" id="{7AF21ED4-0423-47AA-82CB-C4F6697B570E}"/>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616" name="직사각형 615">
            <a:extLst>
              <a:ext uri="{FF2B5EF4-FFF2-40B4-BE49-F238E27FC236}">
                <a16:creationId xmlns:a16="http://schemas.microsoft.com/office/drawing/2014/main" id="{5CA05DE8-A5D9-406D-97F4-139176948B49}"/>
              </a:ext>
            </a:extLst>
          </p:cNvPr>
          <p:cNvSpPr/>
          <p:nvPr/>
        </p:nvSpPr>
        <p:spPr>
          <a:xfrm>
            <a:off x="302849" y="1161848"/>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617" name="사각형: 둥근 모서리 616">
            <a:extLst>
              <a:ext uri="{FF2B5EF4-FFF2-40B4-BE49-F238E27FC236}">
                <a16:creationId xmlns:a16="http://schemas.microsoft.com/office/drawing/2014/main" id="{419070F8-D9BD-48E5-A0D9-0A0D2C664F88}"/>
              </a:ext>
            </a:extLst>
          </p:cNvPr>
          <p:cNvSpPr/>
          <p:nvPr/>
        </p:nvSpPr>
        <p:spPr>
          <a:xfrm>
            <a:off x="2198336" y="779551"/>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618" name="그래픽 617" descr="모임">
            <a:extLst>
              <a:ext uri="{FF2B5EF4-FFF2-40B4-BE49-F238E27FC236}">
                <a16:creationId xmlns:a16="http://schemas.microsoft.com/office/drawing/2014/main" id="{A2F675C3-A24C-465C-909D-34981DA705F0}"/>
              </a:ext>
            </a:extLst>
          </p:cNvPr>
          <p:cNvPicPr>
            <a:picLocks noChangeAspect="1"/>
          </p:cNvPicPr>
          <p:nvPr/>
        </p:nvPicPr>
        <p:blipFill>
          <a:blip r:embed="rId21">
            <a:extLst>
              <a:ext uri="{96DAC541-7B7A-43D3-8B79-37D633B846F1}">
                <asvg:svgBlip xmlns:asvg="http://schemas.microsoft.com/office/drawing/2016/SVG/main" r:embed="rId22"/>
              </a:ext>
            </a:extLst>
          </a:blip>
          <a:srcRect/>
          <a:stretch/>
        </p:blipFill>
        <p:spPr>
          <a:xfrm>
            <a:off x="1803030" y="5962008"/>
            <a:ext cx="371162" cy="371162"/>
          </a:xfrm>
          <a:prstGeom prst="rect">
            <a:avLst/>
          </a:prstGeom>
        </p:spPr>
      </p:pic>
      <p:graphicFrame>
        <p:nvGraphicFramePr>
          <p:cNvPr id="619" name="표 518">
            <a:extLst>
              <a:ext uri="{FF2B5EF4-FFF2-40B4-BE49-F238E27FC236}">
                <a16:creationId xmlns:a16="http://schemas.microsoft.com/office/drawing/2014/main" id="{9B60D1AC-F2FC-4CBE-9FA4-9703AC447206}"/>
              </a:ext>
            </a:extLst>
          </p:cNvPr>
          <p:cNvGraphicFramePr>
            <a:graphicFrameLocks noGrp="1"/>
          </p:cNvGraphicFramePr>
          <p:nvPr/>
        </p:nvGraphicFramePr>
        <p:xfrm>
          <a:off x="214768" y="4072831"/>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620" name="그룹 619">
            <a:extLst>
              <a:ext uri="{FF2B5EF4-FFF2-40B4-BE49-F238E27FC236}">
                <a16:creationId xmlns:a16="http://schemas.microsoft.com/office/drawing/2014/main" id="{A908B468-8E2D-4E66-B458-9053EB4C1CC9}"/>
              </a:ext>
            </a:extLst>
          </p:cNvPr>
          <p:cNvGrpSpPr/>
          <p:nvPr/>
        </p:nvGrpSpPr>
        <p:grpSpPr>
          <a:xfrm>
            <a:off x="1112186" y="3333912"/>
            <a:ext cx="1678192" cy="418903"/>
            <a:chOff x="2163758" y="3382079"/>
            <a:chExt cx="1678192" cy="418903"/>
          </a:xfrm>
        </p:grpSpPr>
        <p:sp>
          <p:nvSpPr>
            <p:cNvPr id="621" name="0">
              <a:extLst>
                <a:ext uri="{FF2B5EF4-FFF2-40B4-BE49-F238E27FC236}">
                  <a16:creationId xmlns:a16="http://schemas.microsoft.com/office/drawing/2014/main" id="{D2C1E492-E97D-4432-BAA6-CA48C0B9DEDC}"/>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22" name="0">
              <a:extLst>
                <a:ext uri="{FF2B5EF4-FFF2-40B4-BE49-F238E27FC236}">
                  <a16:creationId xmlns:a16="http://schemas.microsoft.com/office/drawing/2014/main" id="{65A34D86-2FF7-4ACD-999F-E74D66643F17}"/>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23" name="0">
              <a:extLst>
                <a:ext uri="{FF2B5EF4-FFF2-40B4-BE49-F238E27FC236}">
                  <a16:creationId xmlns:a16="http://schemas.microsoft.com/office/drawing/2014/main" id="{5CD5456A-BF64-4C4A-86A4-B472C28A556C}"/>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66B70CC2-5629-490E-8965-2D9C9CB4454B}"/>
              </a:ext>
            </a:extLst>
          </p:cNvPr>
          <p:cNvGrpSpPr/>
          <p:nvPr/>
        </p:nvGrpSpPr>
        <p:grpSpPr>
          <a:xfrm>
            <a:off x="1130776" y="3761274"/>
            <a:ext cx="1032117" cy="216194"/>
            <a:chOff x="2182348" y="3809441"/>
            <a:chExt cx="1032117" cy="216194"/>
          </a:xfrm>
        </p:grpSpPr>
        <p:sp>
          <p:nvSpPr>
            <p:cNvPr id="625" name="직사각형 624">
              <a:extLst>
                <a:ext uri="{FF2B5EF4-FFF2-40B4-BE49-F238E27FC236}">
                  <a16:creationId xmlns:a16="http://schemas.microsoft.com/office/drawing/2014/main" id="{C91B4899-6F4C-4F20-BEDB-225E5846A842}"/>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626" name="직사각형 625">
              <a:extLst>
                <a:ext uri="{FF2B5EF4-FFF2-40B4-BE49-F238E27FC236}">
                  <a16:creationId xmlns:a16="http://schemas.microsoft.com/office/drawing/2014/main" id="{821E2EAC-93A1-4E32-9A51-B8B042774A2D}"/>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627" name="그룹 626">
            <a:extLst>
              <a:ext uri="{FF2B5EF4-FFF2-40B4-BE49-F238E27FC236}">
                <a16:creationId xmlns:a16="http://schemas.microsoft.com/office/drawing/2014/main" id="{612FFAF2-E9EC-4728-88D7-69F416B4FB35}"/>
              </a:ext>
            </a:extLst>
          </p:cNvPr>
          <p:cNvGrpSpPr/>
          <p:nvPr/>
        </p:nvGrpSpPr>
        <p:grpSpPr>
          <a:xfrm>
            <a:off x="479720" y="3344340"/>
            <a:ext cx="408082" cy="622379"/>
            <a:chOff x="1531292" y="3392507"/>
            <a:chExt cx="408082" cy="622379"/>
          </a:xfrm>
        </p:grpSpPr>
        <p:sp>
          <p:nvSpPr>
            <p:cNvPr id="628" name="0">
              <a:extLst>
                <a:ext uri="{FF2B5EF4-FFF2-40B4-BE49-F238E27FC236}">
                  <a16:creationId xmlns:a16="http://schemas.microsoft.com/office/drawing/2014/main" id="{F8B0354B-ACCB-48D1-8B3F-8AC58E1B4B8E}"/>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629" name="직사각형 628">
              <a:extLst>
                <a:ext uri="{FF2B5EF4-FFF2-40B4-BE49-F238E27FC236}">
                  <a16:creationId xmlns:a16="http://schemas.microsoft.com/office/drawing/2014/main" id="{F1EB28E0-BB89-40FD-A69F-99DE7B4AE802}"/>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630" name="직사각형 629">
            <a:extLst>
              <a:ext uri="{FF2B5EF4-FFF2-40B4-BE49-F238E27FC236}">
                <a16:creationId xmlns:a16="http://schemas.microsoft.com/office/drawing/2014/main" id="{C5B9501E-6CF5-4FC8-B225-F6B4C1C03392}"/>
              </a:ext>
            </a:extLst>
          </p:cNvPr>
          <p:cNvSpPr/>
          <p:nvPr/>
        </p:nvSpPr>
        <p:spPr>
          <a:xfrm>
            <a:off x="2297656" y="3751275"/>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5" name="직사각형 34">
            <a:extLst>
              <a:ext uri="{FF2B5EF4-FFF2-40B4-BE49-F238E27FC236}">
                <a16:creationId xmlns:a16="http://schemas.microsoft.com/office/drawing/2014/main" id="{72FC107E-C856-4FE0-B8CC-16BA1742B0DE}"/>
              </a:ext>
            </a:extLst>
          </p:cNvPr>
          <p:cNvSpPr/>
          <p:nvPr/>
        </p:nvSpPr>
        <p:spPr>
          <a:xfrm>
            <a:off x="179810" y="680630"/>
            <a:ext cx="8056492" cy="5833421"/>
          </a:xfrm>
          <a:prstGeom prst="rect">
            <a:avLst/>
          </a:prstGeom>
          <a:solidFill>
            <a:srgbClr val="000000">
              <a:alpha val="69804"/>
            </a:srgbClr>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grpSp>
        <p:nvGrpSpPr>
          <p:cNvPr id="680" name="그룹 679">
            <a:extLst>
              <a:ext uri="{FF2B5EF4-FFF2-40B4-BE49-F238E27FC236}">
                <a16:creationId xmlns:a16="http://schemas.microsoft.com/office/drawing/2014/main" id="{7C7F2BBA-6480-49FC-89FA-555319386633}"/>
              </a:ext>
            </a:extLst>
          </p:cNvPr>
          <p:cNvGrpSpPr/>
          <p:nvPr/>
        </p:nvGrpSpPr>
        <p:grpSpPr>
          <a:xfrm>
            <a:off x="2160877" y="1338778"/>
            <a:ext cx="3857147" cy="4378031"/>
            <a:chOff x="8246021" y="1963349"/>
            <a:chExt cx="3857147" cy="4378031"/>
          </a:xfrm>
        </p:grpSpPr>
        <p:grpSp>
          <p:nvGrpSpPr>
            <p:cNvPr id="681" name="그룹 680">
              <a:extLst>
                <a:ext uri="{FF2B5EF4-FFF2-40B4-BE49-F238E27FC236}">
                  <a16:creationId xmlns:a16="http://schemas.microsoft.com/office/drawing/2014/main" id="{05FE2988-D627-4458-9E77-5C2D8FE3C254}"/>
                </a:ext>
              </a:extLst>
            </p:cNvPr>
            <p:cNvGrpSpPr/>
            <p:nvPr/>
          </p:nvGrpSpPr>
          <p:grpSpPr>
            <a:xfrm>
              <a:off x="8246021" y="1963349"/>
              <a:ext cx="3857147" cy="4378031"/>
              <a:chOff x="8858997" y="1822068"/>
              <a:chExt cx="3857147" cy="4378031"/>
            </a:xfrm>
          </p:grpSpPr>
          <p:sp>
            <p:nvSpPr>
              <p:cNvPr id="684" name="직사각형 683">
                <a:extLst>
                  <a:ext uri="{FF2B5EF4-FFF2-40B4-BE49-F238E27FC236}">
                    <a16:creationId xmlns:a16="http://schemas.microsoft.com/office/drawing/2014/main" id="{42766FB9-F88C-456B-98A8-AB1E4226567F}"/>
                  </a:ext>
                </a:extLst>
              </p:cNvPr>
              <p:cNvSpPr/>
              <p:nvPr/>
            </p:nvSpPr>
            <p:spPr>
              <a:xfrm>
                <a:off x="8861331" y="1837765"/>
                <a:ext cx="3854813" cy="4362334"/>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685" name="직사각형 684">
                <a:extLst>
                  <a:ext uri="{FF2B5EF4-FFF2-40B4-BE49-F238E27FC236}">
                    <a16:creationId xmlns:a16="http://schemas.microsoft.com/office/drawing/2014/main" id="{86A51E7D-223E-46FF-B3C3-178786CD3BCC}"/>
                  </a:ext>
                </a:extLst>
              </p:cNvPr>
              <p:cNvSpPr/>
              <p:nvPr/>
            </p:nvSpPr>
            <p:spPr>
              <a:xfrm>
                <a:off x="8858997" y="1822068"/>
                <a:ext cx="3854813" cy="51368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ko-KR" altLang="en-US" b="1" dirty="0">
                    <a:solidFill>
                      <a:schemeClr val="tx1"/>
                    </a:solidFill>
                  </a:rPr>
                  <a:t>통화예약</a:t>
                </a:r>
                <a:endParaRPr lang="ko-KR" altLang="en-US" sz="1100" b="1" dirty="0">
                  <a:solidFill>
                    <a:schemeClr val="tx1"/>
                  </a:solidFill>
                </a:endParaRPr>
              </a:p>
            </p:txBody>
          </p:sp>
          <p:grpSp>
            <p:nvGrpSpPr>
              <p:cNvPr id="686" name="그룹 685">
                <a:extLst>
                  <a:ext uri="{FF2B5EF4-FFF2-40B4-BE49-F238E27FC236}">
                    <a16:creationId xmlns:a16="http://schemas.microsoft.com/office/drawing/2014/main" id="{91B12301-9ED4-4984-A077-BEFDC604C8E7}"/>
                  </a:ext>
                </a:extLst>
              </p:cNvPr>
              <p:cNvGrpSpPr/>
              <p:nvPr/>
            </p:nvGrpSpPr>
            <p:grpSpPr>
              <a:xfrm>
                <a:off x="12268956" y="1967296"/>
                <a:ext cx="268639" cy="268639"/>
                <a:chOff x="9294699" y="5116882"/>
                <a:chExt cx="413359" cy="413359"/>
              </a:xfrm>
            </p:grpSpPr>
            <p:cxnSp>
              <p:nvCxnSpPr>
                <p:cNvPr id="708" name="직선 연결선 707">
                  <a:extLst>
                    <a:ext uri="{FF2B5EF4-FFF2-40B4-BE49-F238E27FC236}">
                      <a16:creationId xmlns:a16="http://schemas.microsoft.com/office/drawing/2014/main" id="{BC123CC2-7FC7-42D8-B8E9-9DACE8AA0B93}"/>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709" name="직선 연결선 708">
                  <a:extLst>
                    <a:ext uri="{FF2B5EF4-FFF2-40B4-BE49-F238E27FC236}">
                      <a16:creationId xmlns:a16="http://schemas.microsoft.com/office/drawing/2014/main" id="{590AE75D-3422-41C8-A212-52C5ABB94B66}"/>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sp>
            <p:nvSpPr>
              <p:cNvPr id="687" name="TextBox 686">
                <a:extLst>
                  <a:ext uri="{FF2B5EF4-FFF2-40B4-BE49-F238E27FC236}">
                    <a16:creationId xmlns:a16="http://schemas.microsoft.com/office/drawing/2014/main" id="{03BCE686-FBF7-463F-BD17-1AF20B058503}"/>
                  </a:ext>
                </a:extLst>
              </p:cNvPr>
              <p:cNvSpPr txBox="1"/>
              <p:nvPr/>
            </p:nvSpPr>
            <p:spPr>
              <a:xfrm>
                <a:off x="9554465" y="2604630"/>
                <a:ext cx="2200164" cy="523220"/>
              </a:xfrm>
              <a:prstGeom prst="rect">
                <a:avLst/>
              </a:prstGeom>
              <a:noFill/>
            </p:spPr>
            <p:txBody>
              <a:bodyPr wrap="square">
                <a:spAutoFit/>
              </a:bodyPr>
              <a:lstStyle/>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688" name="사각형: 둥근 모서리 687">
                <a:extLst>
                  <a:ext uri="{FF2B5EF4-FFF2-40B4-BE49-F238E27FC236}">
                    <a16:creationId xmlns:a16="http://schemas.microsoft.com/office/drawing/2014/main" id="{664338BF-FD3D-4779-8612-CA1BF20EF884}"/>
                  </a:ext>
                </a:extLst>
              </p:cNvPr>
              <p:cNvSpPr/>
              <p:nvPr/>
            </p:nvSpPr>
            <p:spPr>
              <a:xfrm>
                <a:off x="9054614" y="3438431"/>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2020  </a:t>
                </a:r>
                <a:r>
                  <a:rPr lang="ko-KR" altLang="en-US" sz="1000" dirty="0">
                    <a:solidFill>
                      <a:schemeClr val="tx1"/>
                    </a:solidFill>
                  </a:rPr>
                  <a:t>▼</a:t>
                </a:r>
              </a:p>
            </p:txBody>
          </p:sp>
          <p:sp>
            <p:nvSpPr>
              <p:cNvPr id="689" name="사각형: 둥근 모서리 688">
                <a:extLst>
                  <a:ext uri="{FF2B5EF4-FFF2-40B4-BE49-F238E27FC236}">
                    <a16:creationId xmlns:a16="http://schemas.microsoft.com/office/drawing/2014/main" id="{B359D10C-4BBF-473C-8ECD-CCFA26ABC678}"/>
                  </a:ext>
                </a:extLst>
              </p:cNvPr>
              <p:cNvSpPr/>
              <p:nvPr/>
            </p:nvSpPr>
            <p:spPr>
              <a:xfrm>
                <a:off x="10296253" y="3443125"/>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08 </a:t>
                </a:r>
                <a:r>
                  <a:rPr lang="ko-KR" altLang="en-US" sz="1000" dirty="0">
                    <a:solidFill>
                      <a:schemeClr val="tx1"/>
                    </a:solidFill>
                  </a:rPr>
                  <a:t>▼</a:t>
                </a:r>
              </a:p>
            </p:txBody>
          </p:sp>
          <p:sp>
            <p:nvSpPr>
              <p:cNvPr id="690" name="사각형: 둥근 모서리 689">
                <a:extLst>
                  <a:ext uri="{FF2B5EF4-FFF2-40B4-BE49-F238E27FC236}">
                    <a16:creationId xmlns:a16="http://schemas.microsoft.com/office/drawing/2014/main" id="{E99ABC1D-6611-4C9D-B1CC-3557FC7486CC}"/>
                  </a:ext>
                </a:extLst>
              </p:cNvPr>
              <p:cNvSpPr/>
              <p:nvPr/>
            </p:nvSpPr>
            <p:spPr>
              <a:xfrm>
                <a:off x="11537893" y="3438431"/>
                <a:ext cx="999702" cy="284751"/>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24 </a:t>
                </a:r>
                <a:r>
                  <a:rPr lang="ko-KR" altLang="en-US" sz="1000" dirty="0">
                    <a:solidFill>
                      <a:schemeClr val="tx1"/>
                    </a:solidFill>
                  </a:rPr>
                  <a:t>▼</a:t>
                </a:r>
              </a:p>
            </p:txBody>
          </p:sp>
          <p:sp>
            <p:nvSpPr>
              <p:cNvPr id="691" name="사각형: 둥근 모서리 690">
                <a:extLst>
                  <a:ext uri="{FF2B5EF4-FFF2-40B4-BE49-F238E27FC236}">
                    <a16:creationId xmlns:a16="http://schemas.microsoft.com/office/drawing/2014/main" id="{4D9609CB-41D2-4E39-BD29-9E2BFA06FFC1}"/>
                  </a:ext>
                </a:extLst>
              </p:cNvPr>
              <p:cNvSpPr/>
              <p:nvPr/>
            </p:nvSpPr>
            <p:spPr>
              <a:xfrm>
                <a:off x="10580861" y="4449533"/>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 </a:t>
                </a:r>
                <a:r>
                  <a:rPr lang="ko-KR" altLang="en-US" sz="1000" dirty="0">
                    <a:solidFill>
                      <a:schemeClr val="tx1"/>
                    </a:solidFill>
                  </a:rPr>
                  <a:t>▼</a:t>
                </a:r>
              </a:p>
            </p:txBody>
          </p:sp>
          <p:sp>
            <p:nvSpPr>
              <p:cNvPr id="692" name="사각형: 둥근 모서리 691">
                <a:extLst>
                  <a:ext uri="{FF2B5EF4-FFF2-40B4-BE49-F238E27FC236}">
                    <a16:creationId xmlns:a16="http://schemas.microsoft.com/office/drawing/2014/main" id="{17A22CA5-8BFA-4BA7-9779-2E46DA908E8C}"/>
                  </a:ext>
                </a:extLst>
              </p:cNvPr>
              <p:cNvSpPr/>
              <p:nvPr/>
            </p:nvSpPr>
            <p:spPr>
              <a:xfrm>
                <a:off x="10580861" y="3880828"/>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a:t>
                </a:r>
              </a:p>
            </p:txBody>
          </p:sp>
          <p:sp>
            <p:nvSpPr>
              <p:cNvPr id="693" name="TextBox 692">
                <a:extLst>
                  <a:ext uri="{FF2B5EF4-FFF2-40B4-BE49-F238E27FC236}">
                    <a16:creationId xmlns:a16="http://schemas.microsoft.com/office/drawing/2014/main" id="{408BEA5A-7886-49F6-B56C-A6EE5BB7C0CA}"/>
                  </a:ext>
                </a:extLst>
              </p:cNvPr>
              <p:cNvSpPr txBox="1"/>
              <p:nvPr/>
            </p:nvSpPr>
            <p:spPr>
              <a:xfrm>
                <a:off x="10503395" y="3976066"/>
                <a:ext cx="585417" cy="523220"/>
              </a:xfrm>
              <a:prstGeom prst="rect">
                <a:avLst/>
              </a:prstGeom>
              <a:noFill/>
            </p:spPr>
            <p:txBody>
              <a:bodyPr wrap="none" rtlCol="0">
                <a:spAutoFit/>
              </a:bodyPr>
              <a:lstStyle/>
              <a:p>
                <a:r>
                  <a:rPr lang="en-US" altLang="ko-KR" sz="2800" dirty="0"/>
                  <a:t>11</a:t>
                </a:r>
                <a:endParaRPr lang="ko-KR" altLang="en-US" sz="2800" dirty="0"/>
              </a:p>
            </p:txBody>
          </p:sp>
          <p:sp>
            <p:nvSpPr>
              <p:cNvPr id="694" name="사각형: 둥근 모서리 693">
                <a:extLst>
                  <a:ext uri="{FF2B5EF4-FFF2-40B4-BE49-F238E27FC236}">
                    <a16:creationId xmlns:a16="http://schemas.microsoft.com/office/drawing/2014/main" id="{25E67A5D-D504-4078-80A3-DBD082B3E8CB}"/>
                  </a:ext>
                </a:extLst>
              </p:cNvPr>
              <p:cNvSpPr/>
              <p:nvPr/>
            </p:nvSpPr>
            <p:spPr>
              <a:xfrm>
                <a:off x="11838976" y="4449533"/>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 </a:t>
                </a:r>
                <a:r>
                  <a:rPr lang="ko-KR" altLang="en-US" sz="1000" dirty="0">
                    <a:solidFill>
                      <a:schemeClr val="tx1"/>
                    </a:solidFill>
                  </a:rPr>
                  <a:t>▼</a:t>
                </a:r>
              </a:p>
            </p:txBody>
          </p:sp>
          <p:sp>
            <p:nvSpPr>
              <p:cNvPr id="695" name="사각형: 둥근 모서리 694">
                <a:extLst>
                  <a:ext uri="{FF2B5EF4-FFF2-40B4-BE49-F238E27FC236}">
                    <a16:creationId xmlns:a16="http://schemas.microsoft.com/office/drawing/2014/main" id="{D71E55DD-6EE3-438B-B19F-1E8B73249EF5}"/>
                  </a:ext>
                </a:extLst>
              </p:cNvPr>
              <p:cNvSpPr/>
              <p:nvPr/>
            </p:nvSpPr>
            <p:spPr>
              <a:xfrm>
                <a:off x="11838976" y="3880828"/>
                <a:ext cx="415752" cy="168353"/>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a:t>
                </a:r>
              </a:p>
            </p:txBody>
          </p:sp>
          <p:sp>
            <p:nvSpPr>
              <p:cNvPr id="701" name="TextBox 700">
                <a:extLst>
                  <a:ext uri="{FF2B5EF4-FFF2-40B4-BE49-F238E27FC236}">
                    <a16:creationId xmlns:a16="http://schemas.microsoft.com/office/drawing/2014/main" id="{FAF4BD89-6C51-484F-B39C-F5BFA36BBB6B}"/>
                  </a:ext>
                </a:extLst>
              </p:cNvPr>
              <p:cNvSpPr txBox="1"/>
              <p:nvPr/>
            </p:nvSpPr>
            <p:spPr>
              <a:xfrm>
                <a:off x="11761510" y="3976066"/>
                <a:ext cx="585417" cy="523220"/>
              </a:xfrm>
              <a:prstGeom prst="rect">
                <a:avLst/>
              </a:prstGeom>
              <a:noFill/>
            </p:spPr>
            <p:txBody>
              <a:bodyPr wrap="none" rtlCol="0">
                <a:spAutoFit/>
              </a:bodyPr>
              <a:lstStyle/>
              <a:p>
                <a:r>
                  <a:rPr lang="en-US" altLang="ko-KR" sz="2800" dirty="0"/>
                  <a:t>37</a:t>
                </a:r>
                <a:endParaRPr lang="ko-KR" altLang="en-US" sz="2800" dirty="0"/>
              </a:p>
            </p:txBody>
          </p:sp>
          <p:sp>
            <p:nvSpPr>
              <p:cNvPr id="703" name="사각형: 둥근 모서리 702">
                <a:extLst>
                  <a:ext uri="{FF2B5EF4-FFF2-40B4-BE49-F238E27FC236}">
                    <a16:creationId xmlns:a16="http://schemas.microsoft.com/office/drawing/2014/main" id="{C54E4698-D264-4589-9C0C-9E27F16751CE}"/>
                  </a:ext>
                </a:extLst>
              </p:cNvPr>
              <p:cNvSpPr/>
              <p:nvPr/>
            </p:nvSpPr>
            <p:spPr>
              <a:xfrm>
                <a:off x="9093062" y="4024758"/>
                <a:ext cx="914400" cy="4407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2000" dirty="0">
                    <a:solidFill>
                      <a:schemeClr val="tx1"/>
                    </a:solidFill>
                  </a:rPr>
                  <a:t>오전</a:t>
                </a:r>
              </a:p>
            </p:txBody>
          </p:sp>
          <p:sp>
            <p:nvSpPr>
              <p:cNvPr id="704" name="사각형: 둥근 모서리 703">
                <a:extLst>
                  <a:ext uri="{FF2B5EF4-FFF2-40B4-BE49-F238E27FC236}">
                    <a16:creationId xmlns:a16="http://schemas.microsoft.com/office/drawing/2014/main" id="{537BC9A8-BCB7-4112-9474-60D84AFF26A8}"/>
                  </a:ext>
                </a:extLst>
              </p:cNvPr>
              <p:cNvSpPr/>
              <p:nvPr/>
            </p:nvSpPr>
            <p:spPr>
              <a:xfrm>
                <a:off x="9040768" y="4798623"/>
                <a:ext cx="2798207" cy="914400"/>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bg1">
                        <a:lumMod val="75000"/>
                      </a:schemeClr>
                    </a:solidFill>
                  </a:rPr>
                  <a:t>업무내용을 입력하시기 바랍니다</a:t>
                </a:r>
                <a:r>
                  <a:rPr lang="en-US" altLang="ko-KR" sz="1000" dirty="0">
                    <a:solidFill>
                      <a:schemeClr val="bg1">
                        <a:lumMod val="75000"/>
                      </a:schemeClr>
                    </a:solidFill>
                  </a:rPr>
                  <a:t>.</a:t>
                </a:r>
              </a:p>
              <a:p>
                <a:pPr algn="ctr"/>
                <a:r>
                  <a:rPr lang="en-US" altLang="ko-KR" sz="1000" dirty="0">
                    <a:solidFill>
                      <a:schemeClr val="bg1">
                        <a:lumMod val="75000"/>
                      </a:schemeClr>
                    </a:solidFill>
                  </a:rPr>
                  <a:t>(40</a:t>
                </a:r>
                <a:r>
                  <a:rPr lang="ko-KR" altLang="en-US" sz="1000" dirty="0">
                    <a:solidFill>
                      <a:schemeClr val="bg1">
                        <a:lumMod val="75000"/>
                      </a:schemeClr>
                    </a:solidFill>
                  </a:rPr>
                  <a:t>자 미만</a:t>
                </a:r>
                <a:r>
                  <a:rPr lang="en-US" altLang="ko-KR" sz="1000" dirty="0">
                    <a:solidFill>
                      <a:schemeClr val="bg1">
                        <a:lumMod val="75000"/>
                      </a:schemeClr>
                    </a:solidFill>
                  </a:rPr>
                  <a:t>)</a:t>
                </a:r>
                <a:endParaRPr lang="ko-KR" altLang="en-US" sz="1000" dirty="0">
                  <a:solidFill>
                    <a:schemeClr val="bg1">
                      <a:lumMod val="75000"/>
                    </a:schemeClr>
                  </a:solidFill>
                </a:endParaRPr>
              </a:p>
            </p:txBody>
          </p:sp>
          <p:sp>
            <p:nvSpPr>
              <p:cNvPr id="705" name="사각형: 둥근 모서리 704">
                <a:extLst>
                  <a:ext uri="{FF2B5EF4-FFF2-40B4-BE49-F238E27FC236}">
                    <a16:creationId xmlns:a16="http://schemas.microsoft.com/office/drawing/2014/main" id="{52774367-E178-4149-BFDC-C0267F0091A6}"/>
                  </a:ext>
                </a:extLst>
              </p:cNvPr>
              <p:cNvSpPr/>
              <p:nvPr/>
            </p:nvSpPr>
            <p:spPr>
              <a:xfrm>
                <a:off x="11885398" y="4798343"/>
                <a:ext cx="767115"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닫기</a:t>
                </a:r>
              </a:p>
            </p:txBody>
          </p:sp>
          <p:sp>
            <p:nvSpPr>
              <p:cNvPr id="706" name="사각형: 둥근 모서리 705">
                <a:extLst>
                  <a:ext uri="{FF2B5EF4-FFF2-40B4-BE49-F238E27FC236}">
                    <a16:creationId xmlns:a16="http://schemas.microsoft.com/office/drawing/2014/main" id="{9E5583B3-3504-4C95-BCB8-ABC031D0A770}"/>
                  </a:ext>
                </a:extLst>
              </p:cNvPr>
              <p:cNvSpPr/>
              <p:nvPr/>
            </p:nvSpPr>
            <p:spPr>
              <a:xfrm>
                <a:off x="11885397" y="5292906"/>
                <a:ext cx="767115" cy="412684"/>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확인</a:t>
                </a:r>
              </a:p>
            </p:txBody>
          </p:sp>
          <p:sp>
            <p:nvSpPr>
              <p:cNvPr id="707" name="TextBox 706">
                <a:extLst>
                  <a:ext uri="{FF2B5EF4-FFF2-40B4-BE49-F238E27FC236}">
                    <a16:creationId xmlns:a16="http://schemas.microsoft.com/office/drawing/2014/main" id="{FF1DC7F4-1D3E-4871-B693-DACB15E1D00B}"/>
                  </a:ext>
                </a:extLst>
              </p:cNvPr>
              <p:cNvSpPr txBox="1"/>
              <p:nvPr/>
            </p:nvSpPr>
            <p:spPr>
              <a:xfrm>
                <a:off x="8990067" y="5781417"/>
                <a:ext cx="3597339" cy="400110"/>
              </a:xfrm>
              <a:prstGeom prst="rect">
                <a:avLst/>
              </a:prstGeom>
              <a:noFill/>
            </p:spPr>
            <p:txBody>
              <a:bodyPr wrap="square" rtlCol="0">
                <a:spAutoFit/>
              </a:bodyPr>
              <a:lstStyle/>
              <a:p>
                <a:r>
                  <a:rPr lang="ko-KR" altLang="en-US" sz="1000" dirty="0"/>
                  <a:t>예약된 통화예약은 </a:t>
                </a:r>
                <a:r>
                  <a:rPr lang="en-US" altLang="ko-KR" sz="1000" dirty="0"/>
                  <a:t>CRM Pro </a:t>
                </a:r>
                <a:r>
                  <a:rPr lang="ko-KR" altLang="en-US" sz="1000" dirty="0"/>
                  <a:t>프로그램이</a:t>
                </a:r>
                <a:r>
                  <a:rPr lang="en-US" altLang="ko-KR" sz="1000" dirty="0"/>
                  <a:t> </a:t>
                </a:r>
                <a:r>
                  <a:rPr lang="ko-KR" altLang="en-US" sz="1000" dirty="0"/>
                  <a:t>실행 중일 때 팝업으로 알려드립니다</a:t>
                </a:r>
                <a:r>
                  <a:rPr lang="en-US" altLang="ko-KR" sz="1000" dirty="0"/>
                  <a:t>.</a:t>
                </a:r>
                <a:endParaRPr lang="ko-KR" altLang="en-US" sz="1000" dirty="0"/>
              </a:p>
            </p:txBody>
          </p:sp>
        </p:grpSp>
        <p:sp>
          <p:nvSpPr>
            <p:cNvPr id="682" name="TextBox 681">
              <a:extLst>
                <a:ext uri="{FF2B5EF4-FFF2-40B4-BE49-F238E27FC236}">
                  <a16:creationId xmlns:a16="http://schemas.microsoft.com/office/drawing/2014/main" id="{D9C3CFBA-2A67-49FF-8282-66B892D65346}"/>
                </a:ext>
              </a:extLst>
            </p:cNvPr>
            <p:cNvSpPr txBox="1"/>
            <p:nvPr/>
          </p:nvSpPr>
          <p:spPr>
            <a:xfrm>
              <a:off x="8993986" y="2040681"/>
              <a:ext cx="39737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683" name="TextBox 682">
              <a:extLst>
                <a:ext uri="{FF2B5EF4-FFF2-40B4-BE49-F238E27FC236}">
                  <a16:creationId xmlns:a16="http://schemas.microsoft.com/office/drawing/2014/main" id="{42ABF3F2-8E17-4CF5-8020-BFC310F0B339}"/>
                </a:ext>
              </a:extLst>
            </p:cNvPr>
            <p:cNvSpPr txBox="1"/>
            <p:nvPr/>
          </p:nvSpPr>
          <p:spPr>
            <a:xfrm>
              <a:off x="9716753" y="3904998"/>
              <a:ext cx="397371"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grpSp>
      <p:sp>
        <p:nvSpPr>
          <p:cNvPr id="38" name="TextBox 37">
            <a:extLst>
              <a:ext uri="{FF2B5EF4-FFF2-40B4-BE49-F238E27FC236}">
                <a16:creationId xmlns:a16="http://schemas.microsoft.com/office/drawing/2014/main" id="{D84C39E7-BB4C-461D-892C-649A8D756346}"/>
              </a:ext>
            </a:extLst>
          </p:cNvPr>
          <p:cNvSpPr txBox="1"/>
          <p:nvPr/>
        </p:nvSpPr>
        <p:spPr>
          <a:xfrm>
            <a:off x="2297646" y="5857327"/>
            <a:ext cx="39737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40" name="TextBox 39">
            <a:extLst>
              <a:ext uri="{FF2B5EF4-FFF2-40B4-BE49-F238E27FC236}">
                <a16:creationId xmlns:a16="http://schemas.microsoft.com/office/drawing/2014/main" id="{3ED12A81-DB11-4CA3-8FB0-66D208ECB8D0}"/>
              </a:ext>
            </a:extLst>
          </p:cNvPr>
          <p:cNvSpPr txBox="1"/>
          <p:nvPr/>
        </p:nvSpPr>
        <p:spPr>
          <a:xfrm>
            <a:off x="6314860" y="1791096"/>
            <a:ext cx="39737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Tree>
    <p:extLst>
      <p:ext uri="{BB962C8B-B14F-4D97-AF65-F5344CB8AC3E}">
        <p14:creationId xmlns:p14="http://schemas.microsoft.com/office/powerpoint/2010/main" val="392277124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통화예약 목록</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통화예약 탭에서는 활성화된 예약만 보여준다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ko-KR" altLang="en-US" sz="1000" dirty="0"/>
                        <a:t>종료된 통화예약은 별도로 </a:t>
                      </a:r>
                      <a:r>
                        <a:rPr lang="ko-KR" altLang="en-US" sz="1000" dirty="0" err="1"/>
                        <a:t>목록화하지</a:t>
                      </a:r>
                      <a:r>
                        <a:rPr lang="ko-KR" altLang="en-US" sz="1000" dirty="0"/>
                        <a:t> 않는다</a:t>
                      </a:r>
                      <a:r>
                        <a:rPr lang="en-US" altLang="ko-KR" sz="1000" dirty="0"/>
                        <a:t>.</a:t>
                      </a:r>
                      <a:endParaRPr lang="ko-KR" altLang="en-US" sz="1000" dirty="0"/>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1D54F06-D124-420E-81A2-D6681CCF0E65}"/>
              </a:ext>
            </a:extLst>
          </p:cNvPr>
          <p:cNvSpPr/>
          <p:nvPr>
            <p:custDataLst>
              <p:tags r:id="rId2"/>
            </p:custDataLst>
          </p:nvPr>
        </p:nvSpPr>
        <p:spPr>
          <a:xfrm>
            <a:off x="3073888"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82020" y="1672549"/>
            <a:ext cx="5154418"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a:solidFill>
                  <a:schemeClr val="tx1"/>
                </a:solidFill>
                <a:latin typeface="+mn-ea"/>
              </a:rPr>
              <a:t>전체</a:t>
            </a:r>
            <a:endParaRPr lang="en-US" sz="800" dirty="0">
              <a:solidFill>
                <a:schemeClr val="tx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095941" y="714771"/>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2"/>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예약</a:t>
            </a:r>
            <a:endParaRPr lang="en-US" sz="800" b="1" dirty="0">
              <a:solidFill>
                <a:schemeClr val="bg1"/>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79404" y="792253"/>
            <a:ext cx="207196" cy="207196"/>
          </a:xfrm>
          <a:prstGeom prst="rect">
            <a:avLst/>
          </a:prstGeom>
        </p:spPr>
      </p:pic>
      <p:grpSp>
        <p:nvGrpSpPr>
          <p:cNvPr id="1988" name="그룹 1987">
            <a:extLst>
              <a:ext uri="{FF2B5EF4-FFF2-40B4-BE49-F238E27FC236}">
                <a16:creationId xmlns:a16="http://schemas.microsoft.com/office/drawing/2014/main" id="{C0D90334-ABE0-44BB-BEBE-58752087C57D}"/>
              </a:ext>
            </a:extLst>
          </p:cNvPr>
          <p:cNvGrpSpPr/>
          <p:nvPr/>
        </p:nvGrpSpPr>
        <p:grpSpPr>
          <a:xfrm>
            <a:off x="6432971" y="2021374"/>
            <a:ext cx="1641004" cy="295812"/>
            <a:chOff x="6432971" y="2021374"/>
            <a:chExt cx="1641004" cy="295812"/>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7446934" y="2031767"/>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7101811" y="2031767"/>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27" name="그룹 426">
              <a:extLst>
                <a:ext uri="{FF2B5EF4-FFF2-40B4-BE49-F238E27FC236}">
                  <a16:creationId xmlns:a16="http://schemas.microsoft.com/office/drawing/2014/main" id="{3B609635-3C7C-41E5-900C-4A3A2C245F74}"/>
                </a:ext>
              </a:extLst>
            </p:cNvPr>
            <p:cNvGrpSpPr/>
            <p:nvPr/>
          </p:nvGrpSpPr>
          <p:grpSpPr>
            <a:xfrm>
              <a:off x="6432971" y="2021374"/>
              <a:ext cx="605636" cy="295812"/>
              <a:chOff x="5440383" y="4499610"/>
              <a:chExt cx="1049317" cy="506243"/>
            </a:xfrm>
          </p:grpSpPr>
          <p:sp>
            <p:nvSpPr>
              <p:cNvPr id="437" name="Oval">
                <a:extLst>
                  <a:ext uri="{FF2B5EF4-FFF2-40B4-BE49-F238E27FC236}">
                    <a16:creationId xmlns:a16="http://schemas.microsoft.com/office/drawing/2014/main" id="{E2B129AB-9653-45DD-9D9C-1E71FCC641D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00" name="Oval">
                <a:extLst>
                  <a:ext uri="{FF2B5EF4-FFF2-40B4-BE49-F238E27FC236}">
                    <a16:creationId xmlns:a16="http://schemas.microsoft.com/office/drawing/2014/main" id="{07BBF2E1-D81E-463F-993F-B1417C5A7BAD}"/>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428" name="그룹 427">
              <a:extLst>
                <a:ext uri="{FF2B5EF4-FFF2-40B4-BE49-F238E27FC236}">
                  <a16:creationId xmlns:a16="http://schemas.microsoft.com/office/drawing/2014/main" id="{CF2E9626-1B85-401E-A65D-299A8968BBC4}"/>
                </a:ext>
              </a:extLst>
            </p:cNvPr>
            <p:cNvGrpSpPr/>
            <p:nvPr/>
          </p:nvGrpSpPr>
          <p:grpSpPr>
            <a:xfrm>
              <a:off x="7792058" y="2031767"/>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441265" y="2050619"/>
              <a:ext cx="241298" cy="243191"/>
            </a:xfrm>
            <a:prstGeom prst="rect">
              <a:avLst/>
            </a:prstGeom>
          </p:spPr>
        </p:pic>
      </p:grpSp>
      <p:grpSp>
        <p:nvGrpSpPr>
          <p:cNvPr id="723" name="그룹 722">
            <a:extLst>
              <a:ext uri="{FF2B5EF4-FFF2-40B4-BE49-F238E27FC236}">
                <a16:creationId xmlns:a16="http://schemas.microsoft.com/office/drawing/2014/main" id="{7EBE559D-E73E-4D10-9AF3-9BBA649370C4}"/>
              </a:ext>
            </a:extLst>
          </p:cNvPr>
          <p:cNvGrpSpPr/>
          <p:nvPr/>
        </p:nvGrpSpPr>
        <p:grpSpPr>
          <a:xfrm>
            <a:off x="6432971" y="2469300"/>
            <a:ext cx="1641004" cy="295812"/>
            <a:chOff x="6432971" y="2021374"/>
            <a:chExt cx="1641004" cy="295812"/>
          </a:xfrm>
        </p:grpSpPr>
        <p:grpSp>
          <p:nvGrpSpPr>
            <p:cNvPr id="724" name="그룹 723">
              <a:extLst>
                <a:ext uri="{FF2B5EF4-FFF2-40B4-BE49-F238E27FC236}">
                  <a16:creationId xmlns:a16="http://schemas.microsoft.com/office/drawing/2014/main" id="{56C6F9B5-4803-4AC8-88E1-04A838A978DF}"/>
                </a:ext>
              </a:extLst>
            </p:cNvPr>
            <p:cNvGrpSpPr/>
            <p:nvPr/>
          </p:nvGrpSpPr>
          <p:grpSpPr>
            <a:xfrm>
              <a:off x="7446934" y="2031767"/>
              <a:ext cx="281917" cy="285412"/>
              <a:chOff x="6284958" y="3632365"/>
              <a:chExt cx="513408" cy="513408"/>
            </a:xfrm>
          </p:grpSpPr>
          <p:sp>
            <p:nvSpPr>
              <p:cNvPr id="742" name="Oval">
                <a:extLst>
                  <a:ext uri="{FF2B5EF4-FFF2-40B4-BE49-F238E27FC236}">
                    <a16:creationId xmlns:a16="http://schemas.microsoft.com/office/drawing/2014/main" id="{18791EC3-4A0B-420C-BDC5-863254C481E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3" name="Create">
                <a:extLst>
                  <a:ext uri="{FF2B5EF4-FFF2-40B4-BE49-F238E27FC236}">
                    <a16:creationId xmlns:a16="http://schemas.microsoft.com/office/drawing/2014/main" id="{4B797067-1DFC-4F1A-8255-238A4182916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25" name="그룹 724">
              <a:extLst>
                <a:ext uri="{FF2B5EF4-FFF2-40B4-BE49-F238E27FC236}">
                  <a16:creationId xmlns:a16="http://schemas.microsoft.com/office/drawing/2014/main" id="{6DB3D751-342A-45DC-9561-BB6DADEE248A}"/>
                </a:ext>
              </a:extLst>
            </p:cNvPr>
            <p:cNvGrpSpPr/>
            <p:nvPr/>
          </p:nvGrpSpPr>
          <p:grpSpPr>
            <a:xfrm>
              <a:off x="7101811" y="2031767"/>
              <a:ext cx="281917" cy="285412"/>
              <a:chOff x="6603234" y="4517407"/>
              <a:chExt cx="488446" cy="488446"/>
            </a:xfrm>
          </p:grpSpPr>
          <p:sp>
            <p:nvSpPr>
              <p:cNvPr id="740" name="Oval">
                <a:extLst>
                  <a:ext uri="{FF2B5EF4-FFF2-40B4-BE49-F238E27FC236}">
                    <a16:creationId xmlns:a16="http://schemas.microsoft.com/office/drawing/2014/main" id="{CE728488-7A02-466F-8217-941048BCF62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1" name="Freeform 130">
                <a:extLst>
                  <a:ext uri="{FF2B5EF4-FFF2-40B4-BE49-F238E27FC236}">
                    <a16:creationId xmlns:a16="http://schemas.microsoft.com/office/drawing/2014/main" id="{55DA351C-6EFF-465C-A00E-CDBDEA2B8DD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26" name="그룹 725">
              <a:extLst>
                <a:ext uri="{FF2B5EF4-FFF2-40B4-BE49-F238E27FC236}">
                  <a16:creationId xmlns:a16="http://schemas.microsoft.com/office/drawing/2014/main" id="{A47E8E76-B246-4D12-9EFD-0A43AA901743}"/>
                </a:ext>
              </a:extLst>
            </p:cNvPr>
            <p:cNvGrpSpPr/>
            <p:nvPr/>
          </p:nvGrpSpPr>
          <p:grpSpPr>
            <a:xfrm>
              <a:off x="6432971" y="2021374"/>
              <a:ext cx="605636" cy="295812"/>
              <a:chOff x="5440383" y="4499610"/>
              <a:chExt cx="1049317" cy="506243"/>
            </a:xfrm>
          </p:grpSpPr>
          <p:sp>
            <p:nvSpPr>
              <p:cNvPr id="737" name="Oval">
                <a:extLst>
                  <a:ext uri="{FF2B5EF4-FFF2-40B4-BE49-F238E27FC236}">
                    <a16:creationId xmlns:a16="http://schemas.microsoft.com/office/drawing/2014/main" id="{077D93BC-E8FB-4E3C-9210-FBAAE6AAFB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38" name="Phone">
                <a:extLst>
                  <a:ext uri="{FF2B5EF4-FFF2-40B4-BE49-F238E27FC236}">
                    <a16:creationId xmlns:a16="http://schemas.microsoft.com/office/drawing/2014/main" id="{3432392F-2AA2-4EDB-B88A-EE5F3298466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39" name="Oval">
                <a:extLst>
                  <a:ext uri="{FF2B5EF4-FFF2-40B4-BE49-F238E27FC236}">
                    <a16:creationId xmlns:a16="http://schemas.microsoft.com/office/drawing/2014/main" id="{EF9DB54E-1F46-4DE9-A80A-3A0651A7107C}"/>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27" name="그룹 726">
              <a:extLst>
                <a:ext uri="{FF2B5EF4-FFF2-40B4-BE49-F238E27FC236}">
                  <a16:creationId xmlns:a16="http://schemas.microsoft.com/office/drawing/2014/main" id="{0F66E903-106D-4E13-9FC9-41EDF77AB25C}"/>
                </a:ext>
              </a:extLst>
            </p:cNvPr>
            <p:cNvGrpSpPr/>
            <p:nvPr/>
          </p:nvGrpSpPr>
          <p:grpSpPr>
            <a:xfrm>
              <a:off x="7792058" y="2031767"/>
              <a:ext cx="281917" cy="285412"/>
              <a:chOff x="8097032" y="4517407"/>
              <a:chExt cx="488446" cy="488446"/>
            </a:xfrm>
          </p:grpSpPr>
          <p:sp>
            <p:nvSpPr>
              <p:cNvPr id="729" name="Oval">
                <a:extLst>
                  <a:ext uri="{FF2B5EF4-FFF2-40B4-BE49-F238E27FC236}">
                    <a16:creationId xmlns:a16="http://schemas.microsoft.com/office/drawing/2014/main" id="{C439E48B-9694-4391-9D7F-1E31DE6B3B4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30" name="그룹 729">
                <a:extLst>
                  <a:ext uri="{FF2B5EF4-FFF2-40B4-BE49-F238E27FC236}">
                    <a16:creationId xmlns:a16="http://schemas.microsoft.com/office/drawing/2014/main" id="{C07B027E-89B4-4703-A755-2B161F5BF699}"/>
                  </a:ext>
                </a:extLst>
              </p:cNvPr>
              <p:cNvGrpSpPr/>
              <p:nvPr/>
            </p:nvGrpSpPr>
            <p:grpSpPr>
              <a:xfrm>
                <a:off x="8206228" y="4636944"/>
                <a:ext cx="270054" cy="295513"/>
                <a:chOff x="8195379" y="4636944"/>
                <a:chExt cx="270054" cy="295513"/>
              </a:xfrm>
            </p:grpSpPr>
            <p:grpSp>
              <p:nvGrpSpPr>
                <p:cNvPr id="731" name="그룹 730">
                  <a:extLst>
                    <a:ext uri="{FF2B5EF4-FFF2-40B4-BE49-F238E27FC236}">
                      <a16:creationId xmlns:a16="http://schemas.microsoft.com/office/drawing/2014/main" id="{FDFE1D35-BD4D-4856-973E-C2C689741C30}"/>
                    </a:ext>
                  </a:extLst>
                </p:cNvPr>
                <p:cNvGrpSpPr/>
                <p:nvPr/>
              </p:nvGrpSpPr>
              <p:grpSpPr>
                <a:xfrm>
                  <a:off x="8195379" y="4636944"/>
                  <a:ext cx="217562" cy="249372"/>
                  <a:chOff x="7971802" y="-2010646"/>
                  <a:chExt cx="1254159" cy="1437547"/>
                </a:xfrm>
                <a:noFill/>
              </p:grpSpPr>
              <p:sp>
                <p:nvSpPr>
                  <p:cNvPr id="735" name="자유형: 도형 734">
                    <a:extLst>
                      <a:ext uri="{FF2B5EF4-FFF2-40B4-BE49-F238E27FC236}">
                        <a16:creationId xmlns:a16="http://schemas.microsoft.com/office/drawing/2014/main" id="{478746CA-F0B9-4855-868B-D605843DE46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36" name="자유형: 도형 735">
                    <a:extLst>
                      <a:ext uri="{FF2B5EF4-FFF2-40B4-BE49-F238E27FC236}">
                        <a16:creationId xmlns:a16="http://schemas.microsoft.com/office/drawing/2014/main" id="{1A8CE3BB-B48C-4D11-A9F2-3AEF771EE40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32" name="그룹 731">
                  <a:extLst>
                    <a:ext uri="{FF2B5EF4-FFF2-40B4-BE49-F238E27FC236}">
                      <a16:creationId xmlns:a16="http://schemas.microsoft.com/office/drawing/2014/main" id="{49985ECB-FD58-468B-A03E-DAF82293693F}"/>
                    </a:ext>
                  </a:extLst>
                </p:cNvPr>
                <p:cNvGrpSpPr/>
                <p:nvPr/>
              </p:nvGrpSpPr>
              <p:grpSpPr>
                <a:xfrm>
                  <a:off x="8360451" y="4827475"/>
                  <a:ext cx="104982" cy="104982"/>
                  <a:chOff x="8382149" y="4833825"/>
                  <a:chExt cx="104982" cy="104982"/>
                </a:xfrm>
              </p:grpSpPr>
              <p:sp>
                <p:nvSpPr>
                  <p:cNvPr id="733" name="Oval">
                    <a:extLst>
                      <a:ext uri="{FF2B5EF4-FFF2-40B4-BE49-F238E27FC236}">
                        <a16:creationId xmlns:a16="http://schemas.microsoft.com/office/drawing/2014/main" id="{1780620D-B6E2-4F4F-9F90-1B3D0CF244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34" name="그래픽 733" descr="닫기">
                    <a:extLst>
                      <a:ext uri="{FF2B5EF4-FFF2-40B4-BE49-F238E27FC236}">
                        <a16:creationId xmlns:a16="http://schemas.microsoft.com/office/drawing/2014/main" id="{8F98011B-565A-40BA-9404-9780871F00D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28" name="그래픽 727" descr="미래">
              <a:extLst>
                <a:ext uri="{FF2B5EF4-FFF2-40B4-BE49-F238E27FC236}">
                  <a16:creationId xmlns:a16="http://schemas.microsoft.com/office/drawing/2014/main" id="{33770398-7FA3-4311-92CC-A318571F195F}"/>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441265" y="2050619"/>
              <a:ext cx="241298" cy="243191"/>
            </a:xfrm>
            <a:prstGeom prst="rect">
              <a:avLst/>
            </a:prstGeom>
          </p:spPr>
        </p:pic>
      </p:grpSp>
      <p:grpSp>
        <p:nvGrpSpPr>
          <p:cNvPr id="744" name="그룹 743">
            <a:extLst>
              <a:ext uri="{FF2B5EF4-FFF2-40B4-BE49-F238E27FC236}">
                <a16:creationId xmlns:a16="http://schemas.microsoft.com/office/drawing/2014/main" id="{09A2B840-8E96-4B84-8795-FF70A312DF7F}"/>
              </a:ext>
            </a:extLst>
          </p:cNvPr>
          <p:cNvGrpSpPr/>
          <p:nvPr/>
        </p:nvGrpSpPr>
        <p:grpSpPr>
          <a:xfrm>
            <a:off x="6432971" y="2936276"/>
            <a:ext cx="1641004" cy="295812"/>
            <a:chOff x="6432971" y="2021374"/>
            <a:chExt cx="1641004" cy="295812"/>
          </a:xfrm>
        </p:grpSpPr>
        <p:grpSp>
          <p:nvGrpSpPr>
            <p:cNvPr id="745" name="그룹 744">
              <a:extLst>
                <a:ext uri="{FF2B5EF4-FFF2-40B4-BE49-F238E27FC236}">
                  <a16:creationId xmlns:a16="http://schemas.microsoft.com/office/drawing/2014/main" id="{61219FC6-D148-4268-99CD-F2C06CF9E932}"/>
                </a:ext>
              </a:extLst>
            </p:cNvPr>
            <p:cNvGrpSpPr/>
            <p:nvPr/>
          </p:nvGrpSpPr>
          <p:grpSpPr>
            <a:xfrm>
              <a:off x="7446934" y="2031767"/>
              <a:ext cx="281917" cy="285412"/>
              <a:chOff x="6284958" y="3632365"/>
              <a:chExt cx="513408" cy="513408"/>
            </a:xfrm>
          </p:grpSpPr>
          <p:sp>
            <p:nvSpPr>
              <p:cNvPr id="763" name="Oval">
                <a:extLst>
                  <a:ext uri="{FF2B5EF4-FFF2-40B4-BE49-F238E27FC236}">
                    <a16:creationId xmlns:a16="http://schemas.microsoft.com/office/drawing/2014/main" id="{F427B24B-DE71-4BF2-9896-11E99D22206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4" name="Create">
                <a:extLst>
                  <a:ext uri="{FF2B5EF4-FFF2-40B4-BE49-F238E27FC236}">
                    <a16:creationId xmlns:a16="http://schemas.microsoft.com/office/drawing/2014/main" id="{FCCCF8C2-0997-4016-AE89-2DA4B7289E2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46" name="그룹 745">
              <a:extLst>
                <a:ext uri="{FF2B5EF4-FFF2-40B4-BE49-F238E27FC236}">
                  <a16:creationId xmlns:a16="http://schemas.microsoft.com/office/drawing/2014/main" id="{EEFE8753-9F4A-4906-908E-2B0558CAF717}"/>
                </a:ext>
              </a:extLst>
            </p:cNvPr>
            <p:cNvGrpSpPr/>
            <p:nvPr/>
          </p:nvGrpSpPr>
          <p:grpSpPr>
            <a:xfrm>
              <a:off x="7101811" y="2031767"/>
              <a:ext cx="281917" cy="285412"/>
              <a:chOff x="6603234" y="4517407"/>
              <a:chExt cx="488446" cy="488446"/>
            </a:xfrm>
          </p:grpSpPr>
          <p:sp>
            <p:nvSpPr>
              <p:cNvPr id="761" name="Oval">
                <a:extLst>
                  <a:ext uri="{FF2B5EF4-FFF2-40B4-BE49-F238E27FC236}">
                    <a16:creationId xmlns:a16="http://schemas.microsoft.com/office/drawing/2014/main" id="{A1E2C653-1240-49E2-BB75-70C5054127E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2" name="Freeform 130">
                <a:extLst>
                  <a:ext uri="{FF2B5EF4-FFF2-40B4-BE49-F238E27FC236}">
                    <a16:creationId xmlns:a16="http://schemas.microsoft.com/office/drawing/2014/main" id="{36437BEF-ED78-4879-9572-8EEDE4DA5C4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47" name="그룹 746">
              <a:extLst>
                <a:ext uri="{FF2B5EF4-FFF2-40B4-BE49-F238E27FC236}">
                  <a16:creationId xmlns:a16="http://schemas.microsoft.com/office/drawing/2014/main" id="{4E275BF6-04DE-4A42-8AC5-5E29D776BEFC}"/>
                </a:ext>
              </a:extLst>
            </p:cNvPr>
            <p:cNvGrpSpPr/>
            <p:nvPr/>
          </p:nvGrpSpPr>
          <p:grpSpPr>
            <a:xfrm>
              <a:off x="6432971" y="2021374"/>
              <a:ext cx="605636" cy="295812"/>
              <a:chOff x="5440383" y="4499610"/>
              <a:chExt cx="1049317" cy="506243"/>
            </a:xfrm>
          </p:grpSpPr>
          <p:sp>
            <p:nvSpPr>
              <p:cNvPr id="758" name="Oval">
                <a:extLst>
                  <a:ext uri="{FF2B5EF4-FFF2-40B4-BE49-F238E27FC236}">
                    <a16:creationId xmlns:a16="http://schemas.microsoft.com/office/drawing/2014/main" id="{E700A135-153B-4A2F-97FB-CDE09DD9E1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9" name="Phone">
                <a:extLst>
                  <a:ext uri="{FF2B5EF4-FFF2-40B4-BE49-F238E27FC236}">
                    <a16:creationId xmlns:a16="http://schemas.microsoft.com/office/drawing/2014/main" id="{93A3F85D-4F90-46FE-BD61-BE103A399B6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60" name="Oval">
                <a:extLst>
                  <a:ext uri="{FF2B5EF4-FFF2-40B4-BE49-F238E27FC236}">
                    <a16:creationId xmlns:a16="http://schemas.microsoft.com/office/drawing/2014/main" id="{DB6D1510-F49A-4C27-A80E-1E95FCA841E2}"/>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48" name="그룹 747">
              <a:extLst>
                <a:ext uri="{FF2B5EF4-FFF2-40B4-BE49-F238E27FC236}">
                  <a16:creationId xmlns:a16="http://schemas.microsoft.com/office/drawing/2014/main" id="{DACCC425-E7E8-469D-BC6B-DE62B4B3F92C}"/>
                </a:ext>
              </a:extLst>
            </p:cNvPr>
            <p:cNvGrpSpPr/>
            <p:nvPr/>
          </p:nvGrpSpPr>
          <p:grpSpPr>
            <a:xfrm>
              <a:off x="7792058" y="2031767"/>
              <a:ext cx="281917" cy="285412"/>
              <a:chOff x="8097032" y="4517407"/>
              <a:chExt cx="488446" cy="488446"/>
            </a:xfrm>
          </p:grpSpPr>
          <p:sp>
            <p:nvSpPr>
              <p:cNvPr id="750" name="Oval">
                <a:extLst>
                  <a:ext uri="{FF2B5EF4-FFF2-40B4-BE49-F238E27FC236}">
                    <a16:creationId xmlns:a16="http://schemas.microsoft.com/office/drawing/2014/main" id="{E8FCDFF9-AAB6-4A60-9EB3-5EC02DBF116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51" name="그룹 750">
                <a:extLst>
                  <a:ext uri="{FF2B5EF4-FFF2-40B4-BE49-F238E27FC236}">
                    <a16:creationId xmlns:a16="http://schemas.microsoft.com/office/drawing/2014/main" id="{6C156B82-D42C-4EAC-82FC-4DF2E32D0916}"/>
                  </a:ext>
                </a:extLst>
              </p:cNvPr>
              <p:cNvGrpSpPr/>
              <p:nvPr/>
            </p:nvGrpSpPr>
            <p:grpSpPr>
              <a:xfrm>
                <a:off x="8206228" y="4636944"/>
                <a:ext cx="270054" cy="295513"/>
                <a:chOff x="8195379" y="4636944"/>
                <a:chExt cx="270054" cy="295513"/>
              </a:xfrm>
            </p:grpSpPr>
            <p:grpSp>
              <p:nvGrpSpPr>
                <p:cNvPr id="752" name="그룹 751">
                  <a:extLst>
                    <a:ext uri="{FF2B5EF4-FFF2-40B4-BE49-F238E27FC236}">
                      <a16:creationId xmlns:a16="http://schemas.microsoft.com/office/drawing/2014/main" id="{6C23F21F-D420-486D-867C-F63059D44C30}"/>
                    </a:ext>
                  </a:extLst>
                </p:cNvPr>
                <p:cNvGrpSpPr/>
                <p:nvPr/>
              </p:nvGrpSpPr>
              <p:grpSpPr>
                <a:xfrm>
                  <a:off x="8195379" y="4636944"/>
                  <a:ext cx="217562" cy="249372"/>
                  <a:chOff x="7971802" y="-2010646"/>
                  <a:chExt cx="1254159" cy="1437547"/>
                </a:xfrm>
                <a:noFill/>
              </p:grpSpPr>
              <p:sp>
                <p:nvSpPr>
                  <p:cNvPr id="756" name="자유형: 도형 755">
                    <a:extLst>
                      <a:ext uri="{FF2B5EF4-FFF2-40B4-BE49-F238E27FC236}">
                        <a16:creationId xmlns:a16="http://schemas.microsoft.com/office/drawing/2014/main" id="{6CC626D4-9092-41BB-B312-989EC08B39C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57" name="자유형: 도형 756">
                    <a:extLst>
                      <a:ext uri="{FF2B5EF4-FFF2-40B4-BE49-F238E27FC236}">
                        <a16:creationId xmlns:a16="http://schemas.microsoft.com/office/drawing/2014/main" id="{9DCCCE36-5C14-45C9-BA5A-C1ACD54BB30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53" name="그룹 752">
                  <a:extLst>
                    <a:ext uri="{FF2B5EF4-FFF2-40B4-BE49-F238E27FC236}">
                      <a16:creationId xmlns:a16="http://schemas.microsoft.com/office/drawing/2014/main" id="{146CE067-CA0E-4E4F-A140-89C9A99183C2}"/>
                    </a:ext>
                  </a:extLst>
                </p:cNvPr>
                <p:cNvGrpSpPr/>
                <p:nvPr/>
              </p:nvGrpSpPr>
              <p:grpSpPr>
                <a:xfrm>
                  <a:off x="8360451" y="4827475"/>
                  <a:ext cx="104982" cy="104982"/>
                  <a:chOff x="8382149" y="4833825"/>
                  <a:chExt cx="104982" cy="104982"/>
                </a:xfrm>
              </p:grpSpPr>
              <p:sp>
                <p:nvSpPr>
                  <p:cNvPr id="754" name="Oval">
                    <a:extLst>
                      <a:ext uri="{FF2B5EF4-FFF2-40B4-BE49-F238E27FC236}">
                        <a16:creationId xmlns:a16="http://schemas.microsoft.com/office/drawing/2014/main" id="{D50DD43B-8286-4B00-B185-98FDB32671C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55" name="그래픽 754" descr="닫기">
                    <a:extLst>
                      <a:ext uri="{FF2B5EF4-FFF2-40B4-BE49-F238E27FC236}">
                        <a16:creationId xmlns:a16="http://schemas.microsoft.com/office/drawing/2014/main" id="{00D8FE66-08CF-46D6-A1D1-737805341500}"/>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49" name="그래픽 748" descr="미래">
              <a:extLst>
                <a:ext uri="{FF2B5EF4-FFF2-40B4-BE49-F238E27FC236}">
                  <a16:creationId xmlns:a16="http://schemas.microsoft.com/office/drawing/2014/main" id="{978E4C25-AE7C-479C-886A-C3A92DBD0582}"/>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441265" y="2050619"/>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sp>
        <p:nvSpPr>
          <p:cNvPr id="393" name="TextBox 392">
            <a:extLst>
              <a:ext uri="{FF2B5EF4-FFF2-40B4-BE49-F238E27FC236}">
                <a16:creationId xmlns:a16="http://schemas.microsoft.com/office/drawing/2014/main" id="{FA9E0958-4ABF-4C1A-BCA4-57D00422F405}"/>
              </a:ext>
            </a:extLst>
          </p:cNvPr>
          <p:cNvSpPr txBox="1"/>
          <p:nvPr/>
        </p:nvSpPr>
        <p:spPr>
          <a:xfrm>
            <a:off x="6251677" y="1783396"/>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96" name="TextBox 395">
            <a:extLst>
              <a:ext uri="{FF2B5EF4-FFF2-40B4-BE49-F238E27FC236}">
                <a16:creationId xmlns:a16="http://schemas.microsoft.com/office/drawing/2014/main" id="{7A5AD9DB-58BA-4E14-9B6E-F44D08E46820}"/>
              </a:ext>
            </a:extLst>
          </p:cNvPr>
          <p:cNvSpPr txBox="1"/>
          <p:nvPr/>
        </p:nvSpPr>
        <p:spPr>
          <a:xfrm>
            <a:off x="5415293" y="3596989"/>
            <a:ext cx="592379"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2" name="슬라이드 번호 개체 틀 1">
            <a:extLst>
              <a:ext uri="{FF2B5EF4-FFF2-40B4-BE49-F238E27FC236}">
                <a16:creationId xmlns:a16="http://schemas.microsoft.com/office/drawing/2014/main" id="{4F5B6BBE-C062-43B7-8549-D61321758E34}"/>
              </a:ext>
            </a:extLst>
          </p:cNvPr>
          <p:cNvSpPr>
            <a:spLocks noGrp="1"/>
          </p:cNvSpPr>
          <p:nvPr>
            <p:ph type="sldNum" idx="12"/>
          </p:nvPr>
        </p:nvSpPr>
        <p:spPr/>
        <p:txBody>
          <a:bodyPr/>
          <a:lstStyle/>
          <a:p>
            <a:fld id="{00000000-1234-1234-1234-123412341234}" type="slidenum">
              <a:rPr lang="en-US" altLang="ko-KR" smtClean="0"/>
              <a:pPr/>
              <a:t>70</a:t>
            </a:fld>
            <a:endParaRPr lang="ko-KR" altLang="en-US"/>
          </a:p>
        </p:txBody>
      </p:sp>
      <p:sp>
        <p:nvSpPr>
          <p:cNvPr id="16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D54E36F-C397-49F7-A760-8572E9F7E89D}"/>
              </a:ext>
            </a:extLst>
          </p:cNvPr>
          <p:cNvSpPr/>
          <p:nvPr>
            <p:custDataLst>
              <p:tags r:id="rId4"/>
            </p:custDataLst>
          </p:nvPr>
        </p:nvSpPr>
        <p:spPr>
          <a:xfrm>
            <a:off x="170978" y="683616"/>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161" name="그룹 160">
            <a:extLst>
              <a:ext uri="{FF2B5EF4-FFF2-40B4-BE49-F238E27FC236}">
                <a16:creationId xmlns:a16="http://schemas.microsoft.com/office/drawing/2014/main" id="{5BF41C5B-3C63-4B71-9C7B-34A82A4ED7D0}"/>
              </a:ext>
            </a:extLst>
          </p:cNvPr>
          <p:cNvGrpSpPr/>
          <p:nvPr/>
        </p:nvGrpSpPr>
        <p:grpSpPr>
          <a:xfrm>
            <a:off x="988698" y="5909683"/>
            <a:ext cx="1245399" cy="505667"/>
            <a:chOff x="2041581" y="5954864"/>
            <a:chExt cx="1245399" cy="505667"/>
          </a:xfrm>
        </p:grpSpPr>
        <p:sp>
          <p:nvSpPr>
            <p:cNvPr id="162" name="0">
              <a:extLst>
                <a:ext uri="{FF2B5EF4-FFF2-40B4-BE49-F238E27FC236}">
                  <a16:creationId xmlns:a16="http://schemas.microsoft.com/office/drawing/2014/main" id="{465BD600-6657-4E19-8AC6-DF1C396FC7FA}"/>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63" name="그래픽 162" descr="수신기">
              <a:extLst>
                <a:ext uri="{FF2B5EF4-FFF2-40B4-BE49-F238E27FC236}">
                  <a16:creationId xmlns:a16="http://schemas.microsoft.com/office/drawing/2014/main" id="{6F930E09-03F6-4CA3-A79D-19F939BDC1C5}"/>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137448" y="6060708"/>
              <a:ext cx="303707" cy="303708"/>
            </a:xfrm>
            <a:prstGeom prst="rect">
              <a:avLst/>
            </a:prstGeom>
          </p:spPr>
        </p:pic>
        <p:sp>
          <p:nvSpPr>
            <p:cNvPr id="164" name="0">
              <a:extLst>
                <a:ext uri="{FF2B5EF4-FFF2-40B4-BE49-F238E27FC236}">
                  <a16:creationId xmlns:a16="http://schemas.microsoft.com/office/drawing/2014/main" id="{76817B52-9AEF-416C-A8EE-B26731E8D510}"/>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16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859CF9C-7D30-436F-B41D-DB7C4C939B08}"/>
              </a:ext>
            </a:extLst>
          </p:cNvPr>
          <p:cNvSpPr/>
          <p:nvPr>
            <p:custDataLst>
              <p:tags r:id="rId5"/>
            </p:custDataLst>
          </p:nvPr>
        </p:nvSpPr>
        <p:spPr>
          <a:xfrm>
            <a:off x="260590" y="5919721"/>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166" name="그룹 165">
            <a:extLst>
              <a:ext uri="{FF2B5EF4-FFF2-40B4-BE49-F238E27FC236}">
                <a16:creationId xmlns:a16="http://schemas.microsoft.com/office/drawing/2014/main" id="{E8D6F067-36B5-411C-8FE1-043C94879253}"/>
              </a:ext>
            </a:extLst>
          </p:cNvPr>
          <p:cNvGrpSpPr/>
          <p:nvPr/>
        </p:nvGrpSpPr>
        <p:grpSpPr>
          <a:xfrm>
            <a:off x="376857" y="6036268"/>
            <a:ext cx="229670" cy="229670"/>
            <a:chOff x="1429740" y="6081449"/>
            <a:chExt cx="229670" cy="229670"/>
          </a:xfrm>
        </p:grpSpPr>
        <p:sp>
          <p:nvSpPr>
            <p:cNvPr id="167" name="Phone">
              <a:extLst>
                <a:ext uri="{FF2B5EF4-FFF2-40B4-BE49-F238E27FC236}">
                  <a16:creationId xmlns:a16="http://schemas.microsoft.com/office/drawing/2014/main" id="{DF128B7A-503A-4CBE-A5EE-53C3B81C9635}"/>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168" name="그래픽 87" descr="새로 고침">
              <a:extLst>
                <a:ext uri="{FF2B5EF4-FFF2-40B4-BE49-F238E27FC236}">
                  <a16:creationId xmlns:a16="http://schemas.microsoft.com/office/drawing/2014/main" id="{3F6580E3-C9F3-4592-99E2-8B7E6927BD80}"/>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169" name="그룹 168">
            <a:extLst>
              <a:ext uri="{FF2B5EF4-FFF2-40B4-BE49-F238E27FC236}">
                <a16:creationId xmlns:a16="http://schemas.microsoft.com/office/drawing/2014/main" id="{B13226D1-7426-4E48-A1CF-6567AE3CD27D}"/>
              </a:ext>
            </a:extLst>
          </p:cNvPr>
          <p:cNvGrpSpPr/>
          <p:nvPr/>
        </p:nvGrpSpPr>
        <p:grpSpPr>
          <a:xfrm>
            <a:off x="2489532" y="5919721"/>
            <a:ext cx="462204" cy="462764"/>
            <a:chOff x="3542415" y="5964902"/>
            <a:chExt cx="462204" cy="462764"/>
          </a:xfrm>
        </p:grpSpPr>
        <p:sp>
          <p:nvSpPr>
            <p:cNvPr id="17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B9E55E08-E931-4D06-9E8F-720E20F334C4}"/>
                </a:ext>
              </a:extLst>
            </p:cNvPr>
            <p:cNvSpPr/>
            <p:nvPr>
              <p:custDataLst>
                <p:tags r:id="rId6"/>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171" name="그래픽 170" descr="미래">
              <a:extLst>
                <a:ext uri="{FF2B5EF4-FFF2-40B4-BE49-F238E27FC236}">
                  <a16:creationId xmlns:a16="http://schemas.microsoft.com/office/drawing/2014/main" id="{07935235-425E-404C-9573-50C7FDA25624}"/>
                </a:ext>
              </a:extLst>
            </p:cNvPr>
            <p:cNvPicPr>
              <a:picLocks noChangeAspect="1"/>
            </p:cNvPicPr>
            <p:nvPr/>
          </p:nvPicPr>
          <p:blipFill>
            <a:blip r:embed="rId17">
              <a:extLst>
                <a:ext uri="{96DAC541-7B7A-43D3-8B79-37D633B846F1}">
                  <asvg:svgBlip xmlns:asvg="http://schemas.microsoft.com/office/drawing/2016/SVG/main" r:embed="rId14"/>
                </a:ext>
              </a:extLst>
            </a:blip>
            <a:stretch>
              <a:fillRect/>
            </a:stretch>
          </p:blipFill>
          <p:spPr>
            <a:xfrm>
              <a:off x="3625184" y="6038177"/>
              <a:ext cx="316958" cy="319445"/>
            </a:xfrm>
            <a:prstGeom prst="rect">
              <a:avLst/>
            </a:prstGeom>
          </p:spPr>
        </p:pic>
      </p:grpSp>
      <p:grpSp>
        <p:nvGrpSpPr>
          <p:cNvPr id="172" name="그룹 171">
            <a:extLst>
              <a:ext uri="{FF2B5EF4-FFF2-40B4-BE49-F238E27FC236}">
                <a16:creationId xmlns:a16="http://schemas.microsoft.com/office/drawing/2014/main" id="{E43AB2D4-E0DB-40A2-B43B-49D32BC1D264}"/>
              </a:ext>
            </a:extLst>
          </p:cNvPr>
          <p:cNvGrpSpPr/>
          <p:nvPr/>
        </p:nvGrpSpPr>
        <p:grpSpPr>
          <a:xfrm>
            <a:off x="1092319" y="2589533"/>
            <a:ext cx="1678192" cy="418903"/>
            <a:chOff x="2145202" y="2634714"/>
            <a:chExt cx="1678192" cy="418903"/>
          </a:xfrm>
        </p:grpSpPr>
        <p:sp>
          <p:nvSpPr>
            <p:cNvPr id="173" name="0">
              <a:extLst>
                <a:ext uri="{FF2B5EF4-FFF2-40B4-BE49-F238E27FC236}">
                  <a16:creationId xmlns:a16="http://schemas.microsoft.com/office/drawing/2014/main" id="{447C837D-E12F-4FEA-A638-D2BB991255C7}"/>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74" name="0">
              <a:extLst>
                <a:ext uri="{FF2B5EF4-FFF2-40B4-BE49-F238E27FC236}">
                  <a16:creationId xmlns:a16="http://schemas.microsoft.com/office/drawing/2014/main" id="{DA5848AD-7800-47A8-A47F-643FD5D5EFE0}"/>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75" name="0">
              <a:extLst>
                <a:ext uri="{FF2B5EF4-FFF2-40B4-BE49-F238E27FC236}">
                  <a16:creationId xmlns:a16="http://schemas.microsoft.com/office/drawing/2014/main" id="{19DA3C71-3D2C-479C-B5B1-D7B9F43B5064}"/>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176" name="그룹 175">
            <a:extLst>
              <a:ext uri="{FF2B5EF4-FFF2-40B4-BE49-F238E27FC236}">
                <a16:creationId xmlns:a16="http://schemas.microsoft.com/office/drawing/2014/main" id="{6169B734-811E-4475-B44B-0A93A76A299E}"/>
              </a:ext>
            </a:extLst>
          </p:cNvPr>
          <p:cNvGrpSpPr/>
          <p:nvPr/>
        </p:nvGrpSpPr>
        <p:grpSpPr>
          <a:xfrm>
            <a:off x="1008317" y="3016895"/>
            <a:ext cx="1142724" cy="223889"/>
            <a:chOff x="2061200" y="3062076"/>
            <a:chExt cx="1142724" cy="223889"/>
          </a:xfrm>
        </p:grpSpPr>
        <p:sp>
          <p:nvSpPr>
            <p:cNvPr id="177" name="직사각형 176">
              <a:extLst>
                <a:ext uri="{FF2B5EF4-FFF2-40B4-BE49-F238E27FC236}">
                  <a16:creationId xmlns:a16="http://schemas.microsoft.com/office/drawing/2014/main" id="{69FA37CE-A620-4117-9B6A-A00574AD28DC}"/>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178" name="직사각형 177">
              <a:extLst>
                <a:ext uri="{FF2B5EF4-FFF2-40B4-BE49-F238E27FC236}">
                  <a16:creationId xmlns:a16="http://schemas.microsoft.com/office/drawing/2014/main" id="{16E7BBE0-925B-43FA-A708-49E64D91AC36}"/>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179" name="그룹 178">
            <a:extLst>
              <a:ext uri="{FF2B5EF4-FFF2-40B4-BE49-F238E27FC236}">
                <a16:creationId xmlns:a16="http://schemas.microsoft.com/office/drawing/2014/main" id="{A1061CEF-3B22-4035-A5B9-B7149752CA63}"/>
              </a:ext>
            </a:extLst>
          </p:cNvPr>
          <p:cNvGrpSpPr/>
          <p:nvPr/>
        </p:nvGrpSpPr>
        <p:grpSpPr>
          <a:xfrm>
            <a:off x="368303" y="2599961"/>
            <a:ext cx="595035" cy="622379"/>
            <a:chOff x="1421186" y="2645142"/>
            <a:chExt cx="595035" cy="622379"/>
          </a:xfrm>
        </p:grpSpPr>
        <p:sp>
          <p:nvSpPr>
            <p:cNvPr id="180" name="0">
              <a:extLst>
                <a:ext uri="{FF2B5EF4-FFF2-40B4-BE49-F238E27FC236}">
                  <a16:creationId xmlns:a16="http://schemas.microsoft.com/office/drawing/2014/main" id="{58787781-95EE-4358-A218-A808251F5D39}"/>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81" name="직사각형 180">
              <a:extLst>
                <a:ext uri="{FF2B5EF4-FFF2-40B4-BE49-F238E27FC236}">
                  <a16:creationId xmlns:a16="http://schemas.microsoft.com/office/drawing/2014/main" id="{DB66D9C5-CA45-4C6C-85C5-82CC1AA38372}"/>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182" name="직사각형 181">
            <a:extLst>
              <a:ext uri="{FF2B5EF4-FFF2-40B4-BE49-F238E27FC236}">
                <a16:creationId xmlns:a16="http://schemas.microsoft.com/office/drawing/2014/main" id="{389125B1-6F34-461B-8E4B-0661498D7169}"/>
              </a:ext>
            </a:extLst>
          </p:cNvPr>
          <p:cNvSpPr/>
          <p:nvPr/>
        </p:nvSpPr>
        <p:spPr>
          <a:xfrm>
            <a:off x="2299428" y="3006896"/>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183" name="그룹 182">
            <a:extLst>
              <a:ext uri="{FF2B5EF4-FFF2-40B4-BE49-F238E27FC236}">
                <a16:creationId xmlns:a16="http://schemas.microsoft.com/office/drawing/2014/main" id="{37633042-D5EB-40F9-B130-B6F934B198FC}"/>
              </a:ext>
            </a:extLst>
          </p:cNvPr>
          <p:cNvGrpSpPr/>
          <p:nvPr/>
        </p:nvGrpSpPr>
        <p:grpSpPr>
          <a:xfrm>
            <a:off x="246174" y="779151"/>
            <a:ext cx="1208677" cy="180663"/>
            <a:chOff x="1299057" y="824332"/>
            <a:chExt cx="1208677" cy="180663"/>
          </a:xfrm>
        </p:grpSpPr>
        <p:sp>
          <p:nvSpPr>
            <p:cNvPr id="184" name="Series Label">
              <a:extLst>
                <a:ext uri="{FF2B5EF4-FFF2-40B4-BE49-F238E27FC236}">
                  <a16:creationId xmlns:a16="http://schemas.microsoft.com/office/drawing/2014/main" id="{9AB4DA0E-D307-436C-A77E-0FF8FA0AA3CD}"/>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185" name="Series Color">
              <a:extLst>
                <a:ext uri="{FF2B5EF4-FFF2-40B4-BE49-F238E27FC236}">
                  <a16:creationId xmlns:a16="http://schemas.microsoft.com/office/drawing/2014/main" id="{1297BB23-A45F-4C31-9DA7-07B3398DF8C6}"/>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186" name="Series Label">
              <a:extLst>
                <a:ext uri="{FF2B5EF4-FFF2-40B4-BE49-F238E27FC236}">
                  <a16:creationId xmlns:a16="http://schemas.microsoft.com/office/drawing/2014/main" id="{7E889AA0-A8A5-4503-8260-032540B7ACC2}"/>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187" name="Series Color">
              <a:extLst>
                <a:ext uri="{FF2B5EF4-FFF2-40B4-BE49-F238E27FC236}">
                  <a16:creationId xmlns:a16="http://schemas.microsoft.com/office/drawing/2014/main" id="{61B31D80-EF5B-4753-88C1-094EC61A6BD8}"/>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188" name="직사각형 187">
            <a:extLst>
              <a:ext uri="{FF2B5EF4-FFF2-40B4-BE49-F238E27FC236}">
                <a16:creationId xmlns:a16="http://schemas.microsoft.com/office/drawing/2014/main" id="{66F71B95-BA8A-46CA-9131-92D6A0D5DDAC}"/>
              </a:ext>
            </a:extLst>
          </p:cNvPr>
          <p:cNvSpPr/>
          <p:nvPr/>
        </p:nvSpPr>
        <p:spPr>
          <a:xfrm>
            <a:off x="301538" y="1164834"/>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189" name="사각형: 둥근 모서리 188">
            <a:extLst>
              <a:ext uri="{FF2B5EF4-FFF2-40B4-BE49-F238E27FC236}">
                <a16:creationId xmlns:a16="http://schemas.microsoft.com/office/drawing/2014/main" id="{A291D6F9-5A30-41C1-A37A-EF0FA6105B5F}"/>
              </a:ext>
            </a:extLst>
          </p:cNvPr>
          <p:cNvSpPr/>
          <p:nvPr/>
        </p:nvSpPr>
        <p:spPr>
          <a:xfrm>
            <a:off x="2197025"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190" name="그래픽 189" descr="모임">
            <a:extLst>
              <a:ext uri="{FF2B5EF4-FFF2-40B4-BE49-F238E27FC236}">
                <a16:creationId xmlns:a16="http://schemas.microsoft.com/office/drawing/2014/main" id="{BCD78316-7530-4B45-8E1E-8384A7FF2B9E}"/>
              </a:ext>
            </a:extLst>
          </p:cNvPr>
          <p:cNvPicPr>
            <a:picLocks noChangeAspect="1"/>
          </p:cNvPicPr>
          <p:nvPr/>
        </p:nvPicPr>
        <p:blipFill>
          <a:blip r:embed="rId18">
            <a:extLst>
              <a:ext uri="{96DAC541-7B7A-43D3-8B79-37D633B846F1}">
                <asvg:svgBlip xmlns:asvg="http://schemas.microsoft.com/office/drawing/2016/SVG/main" r:embed="rId19"/>
              </a:ext>
            </a:extLst>
          </a:blip>
          <a:srcRect/>
          <a:stretch/>
        </p:blipFill>
        <p:spPr>
          <a:xfrm>
            <a:off x="1801719" y="5964994"/>
            <a:ext cx="371162" cy="371162"/>
          </a:xfrm>
          <a:prstGeom prst="rect">
            <a:avLst/>
          </a:prstGeom>
        </p:spPr>
      </p:pic>
      <p:graphicFrame>
        <p:nvGraphicFramePr>
          <p:cNvPr id="191" name="표 518">
            <a:extLst>
              <a:ext uri="{FF2B5EF4-FFF2-40B4-BE49-F238E27FC236}">
                <a16:creationId xmlns:a16="http://schemas.microsoft.com/office/drawing/2014/main" id="{BA6B45BB-E4C9-40D3-BAEA-FAF7443A626B}"/>
              </a:ext>
            </a:extLst>
          </p:cNvPr>
          <p:cNvGraphicFramePr>
            <a:graphicFrameLocks noGrp="1"/>
          </p:cNvGraphicFramePr>
          <p:nvPr/>
        </p:nvGraphicFramePr>
        <p:xfrm>
          <a:off x="213457" y="4075817"/>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192" name="그룹 191">
            <a:extLst>
              <a:ext uri="{FF2B5EF4-FFF2-40B4-BE49-F238E27FC236}">
                <a16:creationId xmlns:a16="http://schemas.microsoft.com/office/drawing/2014/main" id="{E514801E-B955-4BD1-9B9D-A5973EE051A8}"/>
              </a:ext>
            </a:extLst>
          </p:cNvPr>
          <p:cNvGrpSpPr/>
          <p:nvPr/>
        </p:nvGrpSpPr>
        <p:grpSpPr>
          <a:xfrm>
            <a:off x="1110875" y="3336898"/>
            <a:ext cx="1678192" cy="418903"/>
            <a:chOff x="2163758" y="3382079"/>
            <a:chExt cx="1678192" cy="418903"/>
          </a:xfrm>
        </p:grpSpPr>
        <p:sp>
          <p:nvSpPr>
            <p:cNvPr id="193" name="0">
              <a:extLst>
                <a:ext uri="{FF2B5EF4-FFF2-40B4-BE49-F238E27FC236}">
                  <a16:creationId xmlns:a16="http://schemas.microsoft.com/office/drawing/2014/main" id="{B694672A-AF8D-4906-BE6A-E74F2ADE08B5}"/>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94" name="0">
              <a:extLst>
                <a:ext uri="{FF2B5EF4-FFF2-40B4-BE49-F238E27FC236}">
                  <a16:creationId xmlns:a16="http://schemas.microsoft.com/office/drawing/2014/main" id="{02F2AEE5-E3C9-4277-9DA1-3A3AABD0B48B}"/>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195" name="0">
              <a:extLst>
                <a:ext uri="{FF2B5EF4-FFF2-40B4-BE49-F238E27FC236}">
                  <a16:creationId xmlns:a16="http://schemas.microsoft.com/office/drawing/2014/main" id="{61641CB6-507D-440C-B325-681CD9F3ED83}"/>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196" name="그룹 195">
            <a:extLst>
              <a:ext uri="{FF2B5EF4-FFF2-40B4-BE49-F238E27FC236}">
                <a16:creationId xmlns:a16="http://schemas.microsoft.com/office/drawing/2014/main" id="{5A6C138F-7339-4B34-AFEC-A3824825984A}"/>
              </a:ext>
            </a:extLst>
          </p:cNvPr>
          <p:cNvGrpSpPr/>
          <p:nvPr/>
        </p:nvGrpSpPr>
        <p:grpSpPr>
          <a:xfrm>
            <a:off x="1129465" y="3764260"/>
            <a:ext cx="1032117" cy="216194"/>
            <a:chOff x="2182348" y="3809441"/>
            <a:chExt cx="1032117" cy="216194"/>
          </a:xfrm>
        </p:grpSpPr>
        <p:sp>
          <p:nvSpPr>
            <p:cNvPr id="197" name="직사각형 196">
              <a:extLst>
                <a:ext uri="{FF2B5EF4-FFF2-40B4-BE49-F238E27FC236}">
                  <a16:creationId xmlns:a16="http://schemas.microsoft.com/office/drawing/2014/main" id="{004AE824-D0A0-4415-9F4F-EE47B6BE95E4}"/>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198" name="직사각형 197">
              <a:extLst>
                <a:ext uri="{FF2B5EF4-FFF2-40B4-BE49-F238E27FC236}">
                  <a16:creationId xmlns:a16="http://schemas.microsoft.com/office/drawing/2014/main" id="{23A74F58-6C0B-43BC-A7DE-77046EF50210}"/>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199" name="그룹 198">
            <a:extLst>
              <a:ext uri="{FF2B5EF4-FFF2-40B4-BE49-F238E27FC236}">
                <a16:creationId xmlns:a16="http://schemas.microsoft.com/office/drawing/2014/main" id="{955BAC57-823E-4BC5-81AB-95865039CA10}"/>
              </a:ext>
            </a:extLst>
          </p:cNvPr>
          <p:cNvGrpSpPr/>
          <p:nvPr/>
        </p:nvGrpSpPr>
        <p:grpSpPr>
          <a:xfrm>
            <a:off x="478409" y="3347326"/>
            <a:ext cx="408082" cy="622379"/>
            <a:chOff x="1531292" y="3392507"/>
            <a:chExt cx="408082" cy="622379"/>
          </a:xfrm>
        </p:grpSpPr>
        <p:sp>
          <p:nvSpPr>
            <p:cNvPr id="200" name="0">
              <a:extLst>
                <a:ext uri="{FF2B5EF4-FFF2-40B4-BE49-F238E27FC236}">
                  <a16:creationId xmlns:a16="http://schemas.microsoft.com/office/drawing/2014/main" id="{D31CE57A-97B1-4165-896E-6294A8E58F0F}"/>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01" name="직사각형 200">
              <a:extLst>
                <a:ext uri="{FF2B5EF4-FFF2-40B4-BE49-F238E27FC236}">
                  <a16:creationId xmlns:a16="http://schemas.microsoft.com/office/drawing/2014/main" id="{F674F3DC-1668-4BC8-B8CE-B2A5878C0B9F}"/>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202" name="직사각형 201">
            <a:extLst>
              <a:ext uri="{FF2B5EF4-FFF2-40B4-BE49-F238E27FC236}">
                <a16:creationId xmlns:a16="http://schemas.microsoft.com/office/drawing/2014/main" id="{3721BB81-5418-4B4B-92BE-D0BBE6A1AD7D}"/>
              </a:ext>
            </a:extLst>
          </p:cNvPr>
          <p:cNvSpPr/>
          <p:nvPr/>
        </p:nvSpPr>
        <p:spPr>
          <a:xfrm>
            <a:off x="2296345" y="3754261"/>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148629121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통화예약 알림</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5245397"/>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0070C0"/>
                          </a:solidFill>
                          <a:latin typeface="+mj-ea"/>
                          <a:ea typeface="Arial"/>
                          <a:cs typeface="Arial"/>
                          <a:sym typeface="Arial"/>
                        </a:rPr>
                        <a:t>별도의 닫기 버튼을 만들지 말 것</a:t>
                      </a:r>
                      <a:endParaRPr lang="en-US" altLang="ko-KR" sz="1000" b="0" i="0" u="none" strike="noStrike" cap="none" dirty="0">
                        <a:solidFill>
                          <a:srgbClr val="0070C0"/>
                        </a:solidFill>
                        <a:latin typeface="+mj-ea"/>
                        <a:ea typeface="Arial"/>
                        <a:cs typeface="Arial"/>
                        <a:sym typeface="Arial"/>
                      </a:endParaRP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해당 기능은 반드시 결과를 내야 하는 기능이므로 하단의 버튼 </a:t>
                      </a:r>
                      <a:r>
                        <a:rPr lang="en-US" altLang="ko-KR" sz="1000" b="0" i="0" u="none" strike="noStrike" cap="none" dirty="0">
                          <a:solidFill>
                            <a:schemeClr val="tx1"/>
                          </a:solidFill>
                          <a:latin typeface="+mj-ea"/>
                          <a:ea typeface="Arial"/>
                          <a:cs typeface="Arial"/>
                          <a:sym typeface="Arial"/>
                        </a:rPr>
                        <a:t>3</a:t>
                      </a:r>
                      <a:r>
                        <a:rPr lang="ko-KR" altLang="en-US" sz="1000" b="0" i="0" u="none" strike="noStrike" cap="none" dirty="0">
                          <a:solidFill>
                            <a:schemeClr val="tx1"/>
                          </a:solidFill>
                          <a:latin typeface="+mj-ea"/>
                          <a:ea typeface="Arial"/>
                          <a:cs typeface="Arial"/>
                          <a:sym typeface="Arial"/>
                        </a:rPr>
                        <a:t>개 중 하나를 선택해야만 창이 닫히는 것으로 함</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rPr>
                        <a:t>가장 최근 메모를 보여준다</a:t>
                      </a:r>
                      <a:r>
                        <a:rPr lang="en-US" altLang="ko-KR" sz="1000" b="0" dirty="0">
                          <a:solidFill>
                            <a:schemeClr val="tx1"/>
                          </a:solidFill>
                        </a:rPr>
                        <a:t>.</a:t>
                      </a:r>
                    </a:p>
                    <a:p>
                      <a:pPr marL="171450" indent="-171450">
                        <a:buFont typeface="Arial" panose="020B0604020202020204" pitchFamily="34" charset="0"/>
                        <a:buChar char="•"/>
                      </a:pPr>
                      <a:r>
                        <a:rPr lang="ko-KR" altLang="en-US" sz="1000" b="0" dirty="0">
                          <a:solidFill>
                            <a:schemeClr val="tx1"/>
                          </a:solidFill>
                        </a:rPr>
                        <a:t>최근 순으로 보여주고 내용이 창의 크기를 넘을 시 스크롤을 생성한다</a:t>
                      </a:r>
                      <a:r>
                        <a:rPr lang="en-US" altLang="ko-KR" sz="1000" b="0" dirty="0">
                          <a:solidFill>
                            <a:schemeClr val="tx1"/>
                          </a:solidFill>
                        </a:rPr>
                        <a:t>.</a:t>
                      </a:r>
                    </a:p>
                    <a:p>
                      <a:pPr marL="171450" indent="-171450">
                        <a:buFont typeface="Arial" panose="020B0604020202020204" pitchFamily="34" charset="0"/>
                        <a:buChar char="•"/>
                      </a:pPr>
                      <a:r>
                        <a:rPr lang="ko-KR" altLang="en-US" sz="1000" b="0" dirty="0">
                          <a:solidFill>
                            <a:schemeClr val="tx1"/>
                          </a:solidFill>
                        </a:rPr>
                        <a:t>최소 </a:t>
                      </a:r>
                      <a:r>
                        <a:rPr lang="en-US" altLang="ko-KR" sz="1000" b="0" dirty="0">
                          <a:solidFill>
                            <a:schemeClr val="tx1"/>
                          </a:solidFill>
                        </a:rPr>
                        <a:t>2</a:t>
                      </a:r>
                      <a:r>
                        <a:rPr lang="ko-KR" altLang="en-US" sz="1000" b="0" dirty="0">
                          <a:solidFill>
                            <a:schemeClr val="tx1"/>
                          </a:solidFill>
                        </a:rPr>
                        <a:t>개 이상의 메모를 보여줄 수 있는 공간을 확보할 것</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en-US" altLang="ko-KR" sz="1000" b="0" dirty="0">
                          <a:solidFill>
                            <a:srgbClr val="FF0000"/>
                          </a:solidFill>
                        </a:rPr>
                        <a:t>3</a:t>
                      </a:r>
                      <a:r>
                        <a:rPr lang="ko-KR" altLang="en-US" sz="1000" b="0" dirty="0" err="1">
                          <a:solidFill>
                            <a:srgbClr val="FF0000"/>
                          </a:solidFill>
                        </a:rPr>
                        <a:t>분후</a:t>
                      </a:r>
                      <a:r>
                        <a:rPr lang="ko-KR" altLang="en-US" sz="1000" b="0" dirty="0">
                          <a:solidFill>
                            <a:srgbClr val="FF0000"/>
                          </a:solidFill>
                        </a:rPr>
                        <a:t> 알림을 누르면 창이 닫힌다</a:t>
                      </a:r>
                      <a:r>
                        <a:rPr lang="en-US" altLang="ko-KR" sz="1000" b="0" dirty="0">
                          <a:solidFill>
                            <a:srgbClr val="FF0000"/>
                          </a:solidFill>
                        </a:rPr>
                        <a:t>.</a:t>
                      </a:r>
                    </a:p>
                    <a:p>
                      <a:pPr marL="171450" indent="-171450">
                        <a:buFont typeface="Arial" panose="020B0604020202020204" pitchFamily="34" charset="0"/>
                        <a:buChar char="•"/>
                      </a:pPr>
                      <a:r>
                        <a:rPr lang="ko-KR" altLang="en-US" sz="1000" b="0" dirty="0" err="1">
                          <a:solidFill>
                            <a:srgbClr val="FF0000"/>
                          </a:solidFill>
                        </a:rPr>
                        <a:t>알림시간을</a:t>
                      </a:r>
                      <a:r>
                        <a:rPr lang="ko-KR" altLang="en-US" sz="1000" b="0" dirty="0">
                          <a:solidFill>
                            <a:srgbClr val="FF0000"/>
                          </a:solidFill>
                        </a:rPr>
                        <a:t> </a:t>
                      </a:r>
                      <a:r>
                        <a:rPr lang="en-US" altLang="ko-KR" sz="1000" b="0" dirty="0">
                          <a:solidFill>
                            <a:srgbClr val="FF0000"/>
                          </a:solidFill>
                        </a:rPr>
                        <a:t>180</a:t>
                      </a:r>
                      <a:r>
                        <a:rPr lang="ko-KR" altLang="en-US" sz="1000" b="0" dirty="0">
                          <a:solidFill>
                            <a:srgbClr val="FF0000"/>
                          </a:solidFill>
                        </a:rPr>
                        <a:t>초 후로 재지정한다</a:t>
                      </a:r>
                      <a:r>
                        <a:rPr lang="en-US" altLang="ko-KR" sz="1000" b="0" dirty="0">
                          <a:solidFill>
                            <a:srgbClr val="FF0000"/>
                          </a:solidFill>
                        </a:rPr>
                        <a:t>.</a:t>
                      </a:r>
                      <a:endParaRPr lang="ko-KR" altLang="en-US" sz="1000" b="0" dirty="0">
                        <a:solidFill>
                          <a:srgbClr val="FF0000"/>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err="1">
                          <a:solidFill>
                            <a:schemeClr val="tx1"/>
                          </a:solidFill>
                          <a:latin typeface="+mj-ea"/>
                          <a:ea typeface="Arial"/>
                          <a:cs typeface="Arial"/>
                          <a:sym typeface="Arial"/>
                        </a:rPr>
                        <a:t>알림재설정을</a:t>
                      </a:r>
                      <a:r>
                        <a:rPr lang="ko-KR" altLang="en-US" sz="1000" b="0" i="0" u="none" strike="noStrike" cap="none" dirty="0">
                          <a:solidFill>
                            <a:schemeClr val="tx1"/>
                          </a:solidFill>
                          <a:latin typeface="+mj-ea"/>
                          <a:ea typeface="Arial"/>
                          <a:cs typeface="Arial"/>
                          <a:sym typeface="Arial"/>
                        </a:rPr>
                        <a:t> 누르면 통화예약하기 창을 띄우며 해당 창을 닫는다</a:t>
                      </a:r>
                      <a:r>
                        <a:rPr lang="en-US" altLang="ko-KR" sz="1000" b="0" i="0" u="none" strike="noStrike" cap="none" dirty="0">
                          <a:solidFill>
                            <a:schemeClr val="tx1"/>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통화성공을 누르면 전화를 건다</a:t>
                      </a:r>
                      <a:r>
                        <a:rPr lang="en-US" altLang="ko-KR" sz="1000" b="0" i="0" u="none" strike="noStrike" cap="none" dirty="0">
                          <a:solidFill>
                            <a:schemeClr val="tx1"/>
                          </a:solidFill>
                          <a:latin typeface="+mj-ea"/>
                          <a:ea typeface="Arial"/>
                          <a:cs typeface="Arial"/>
                          <a:sym typeface="Arial"/>
                        </a:rPr>
                        <a:t>.</a:t>
                      </a:r>
                    </a:p>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창이 닫히고 통화 메모창을 띄운다</a:t>
                      </a:r>
                      <a:r>
                        <a:rPr lang="en-US" altLang="ko-KR" sz="1000" b="0" i="0" u="none" strike="noStrike" cap="none" dirty="0">
                          <a:solidFill>
                            <a:schemeClr val="tx1"/>
                          </a:solidFill>
                          <a:latin typeface="+mj-ea"/>
                          <a:ea typeface="Arial"/>
                          <a:cs typeface="Arial"/>
                          <a:sym typeface="Arial"/>
                        </a:rPr>
                        <a:t>.</a:t>
                      </a: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예약 삭제</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1"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1D54F06-D124-420E-81A2-D6681CCF0E65}"/>
              </a:ext>
            </a:extLst>
          </p:cNvPr>
          <p:cNvSpPr/>
          <p:nvPr>
            <p:custDataLst>
              <p:tags r:id="rId2"/>
            </p:custDataLst>
          </p:nvPr>
        </p:nvSpPr>
        <p:spPr>
          <a:xfrm>
            <a:off x="3073888"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81574" y="1672549"/>
            <a:ext cx="515486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dirty="0">
                <a:solidFill>
                  <a:schemeClr val="tx1"/>
                </a:solidFill>
                <a:latin typeface="+mn-ea"/>
              </a:rPr>
              <a:t>전체</a:t>
            </a:r>
            <a:endParaRPr lang="en-US" sz="800" dirty="0">
              <a:solidFill>
                <a:schemeClr val="tx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095941" y="714771"/>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2"/>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예약</a:t>
            </a:r>
            <a:endParaRPr lang="en-US" sz="800" b="1" dirty="0">
              <a:solidFill>
                <a:schemeClr val="bg1"/>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79404" y="792253"/>
            <a:ext cx="207196" cy="207196"/>
          </a:xfrm>
          <a:prstGeom prst="rect">
            <a:avLst/>
          </a:prstGeom>
        </p:spPr>
      </p:pic>
      <p:grpSp>
        <p:nvGrpSpPr>
          <p:cNvPr id="1988" name="그룹 1987">
            <a:extLst>
              <a:ext uri="{FF2B5EF4-FFF2-40B4-BE49-F238E27FC236}">
                <a16:creationId xmlns:a16="http://schemas.microsoft.com/office/drawing/2014/main" id="{C0D90334-ABE0-44BB-BEBE-58752087C57D}"/>
              </a:ext>
            </a:extLst>
          </p:cNvPr>
          <p:cNvGrpSpPr/>
          <p:nvPr/>
        </p:nvGrpSpPr>
        <p:grpSpPr>
          <a:xfrm>
            <a:off x="6432971" y="2021374"/>
            <a:ext cx="1641004" cy="295812"/>
            <a:chOff x="6432971" y="2021374"/>
            <a:chExt cx="1641004" cy="295812"/>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7446934" y="2031767"/>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7101811" y="2031767"/>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27" name="그룹 426">
              <a:extLst>
                <a:ext uri="{FF2B5EF4-FFF2-40B4-BE49-F238E27FC236}">
                  <a16:creationId xmlns:a16="http://schemas.microsoft.com/office/drawing/2014/main" id="{3B609635-3C7C-41E5-900C-4A3A2C245F74}"/>
                </a:ext>
              </a:extLst>
            </p:cNvPr>
            <p:cNvGrpSpPr/>
            <p:nvPr/>
          </p:nvGrpSpPr>
          <p:grpSpPr>
            <a:xfrm>
              <a:off x="6432971" y="2021374"/>
              <a:ext cx="605636" cy="295812"/>
              <a:chOff x="5440383" y="4499610"/>
              <a:chExt cx="1049317" cy="506243"/>
            </a:xfrm>
          </p:grpSpPr>
          <p:sp>
            <p:nvSpPr>
              <p:cNvPr id="437" name="Oval">
                <a:extLst>
                  <a:ext uri="{FF2B5EF4-FFF2-40B4-BE49-F238E27FC236}">
                    <a16:creationId xmlns:a16="http://schemas.microsoft.com/office/drawing/2014/main" id="{E2B129AB-9653-45DD-9D9C-1E71FCC641D0}"/>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00" name="Oval">
                <a:extLst>
                  <a:ext uri="{FF2B5EF4-FFF2-40B4-BE49-F238E27FC236}">
                    <a16:creationId xmlns:a16="http://schemas.microsoft.com/office/drawing/2014/main" id="{07BBF2E1-D81E-463F-993F-B1417C5A7BAD}"/>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428" name="그룹 427">
              <a:extLst>
                <a:ext uri="{FF2B5EF4-FFF2-40B4-BE49-F238E27FC236}">
                  <a16:creationId xmlns:a16="http://schemas.microsoft.com/office/drawing/2014/main" id="{CF2E9626-1B85-401E-A65D-299A8968BBC4}"/>
                </a:ext>
              </a:extLst>
            </p:cNvPr>
            <p:cNvGrpSpPr/>
            <p:nvPr/>
          </p:nvGrpSpPr>
          <p:grpSpPr>
            <a:xfrm>
              <a:off x="7792058" y="2031767"/>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441265" y="2050619"/>
              <a:ext cx="241298" cy="243191"/>
            </a:xfrm>
            <a:prstGeom prst="rect">
              <a:avLst/>
            </a:prstGeom>
          </p:spPr>
        </p:pic>
      </p:grpSp>
      <p:grpSp>
        <p:nvGrpSpPr>
          <p:cNvPr id="723" name="그룹 722">
            <a:extLst>
              <a:ext uri="{FF2B5EF4-FFF2-40B4-BE49-F238E27FC236}">
                <a16:creationId xmlns:a16="http://schemas.microsoft.com/office/drawing/2014/main" id="{7EBE559D-E73E-4D10-9AF3-9BBA649370C4}"/>
              </a:ext>
            </a:extLst>
          </p:cNvPr>
          <p:cNvGrpSpPr/>
          <p:nvPr/>
        </p:nvGrpSpPr>
        <p:grpSpPr>
          <a:xfrm>
            <a:off x="6432971" y="2469300"/>
            <a:ext cx="1641004" cy="295812"/>
            <a:chOff x="6432971" y="2021374"/>
            <a:chExt cx="1641004" cy="295812"/>
          </a:xfrm>
        </p:grpSpPr>
        <p:grpSp>
          <p:nvGrpSpPr>
            <p:cNvPr id="724" name="그룹 723">
              <a:extLst>
                <a:ext uri="{FF2B5EF4-FFF2-40B4-BE49-F238E27FC236}">
                  <a16:creationId xmlns:a16="http://schemas.microsoft.com/office/drawing/2014/main" id="{56C6F9B5-4803-4AC8-88E1-04A838A978DF}"/>
                </a:ext>
              </a:extLst>
            </p:cNvPr>
            <p:cNvGrpSpPr/>
            <p:nvPr/>
          </p:nvGrpSpPr>
          <p:grpSpPr>
            <a:xfrm>
              <a:off x="7446934" y="2031767"/>
              <a:ext cx="281917" cy="285412"/>
              <a:chOff x="6284958" y="3632365"/>
              <a:chExt cx="513408" cy="513408"/>
            </a:xfrm>
          </p:grpSpPr>
          <p:sp>
            <p:nvSpPr>
              <p:cNvPr id="742" name="Oval">
                <a:extLst>
                  <a:ext uri="{FF2B5EF4-FFF2-40B4-BE49-F238E27FC236}">
                    <a16:creationId xmlns:a16="http://schemas.microsoft.com/office/drawing/2014/main" id="{18791EC3-4A0B-420C-BDC5-863254C481EA}"/>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3" name="Create">
                <a:extLst>
                  <a:ext uri="{FF2B5EF4-FFF2-40B4-BE49-F238E27FC236}">
                    <a16:creationId xmlns:a16="http://schemas.microsoft.com/office/drawing/2014/main" id="{4B797067-1DFC-4F1A-8255-238A41829163}"/>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25" name="그룹 724">
              <a:extLst>
                <a:ext uri="{FF2B5EF4-FFF2-40B4-BE49-F238E27FC236}">
                  <a16:creationId xmlns:a16="http://schemas.microsoft.com/office/drawing/2014/main" id="{6DB3D751-342A-45DC-9561-BB6DADEE248A}"/>
                </a:ext>
              </a:extLst>
            </p:cNvPr>
            <p:cNvGrpSpPr/>
            <p:nvPr/>
          </p:nvGrpSpPr>
          <p:grpSpPr>
            <a:xfrm>
              <a:off x="7101811" y="2031767"/>
              <a:ext cx="281917" cy="285412"/>
              <a:chOff x="6603234" y="4517407"/>
              <a:chExt cx="488446" cy="488446"/>
            </a:xfrm>
          </p:grpSpPr>
          <p:sp>
            <p:nvSpPr>
              <p:cNvPr id="740" name="Oval">
                <a:extLst>
                  <a:ext uri="{FF2B5EF4-FFF2-40B4-BE49-F238E27FC236}">
                    <a16:creationId xmlns:a16="http://schemas.microsoft.com/office/drawing/2014/main" id="{CE728488-7A02-466F-8217-941048BCF622}"/>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41" name="Freeform 130">
                <a:extLst>
                  <a:ext uri="{FF2B5EF4-FFF2-40B4-BE49-F238E27FC236}">
                    <a16:creationId xmlns:a16="http://schemas.microsoft.com/office/drawing/2014/main" id="{55DA351C-6EFF-465C-A00E-CDBDEA2B8DD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26" name="그룹 725">
              <a:extLst>
                <a:ext uri="{FF2B5EF4-FFF2-40B4-BE49-F238E27FC236}">
                  <a16:creationId xmlns:a16="http://schemas.microsoft.com/office/drawing/2014/main" id="{A47E8E76-B246-4D12-9EFD-0A43AA901743}"/>
                </a:ext>
              </a:extLst>
            </p:cNvPr>
            <p:cNvGrpSpPr/>
            <p:nvPr/>
          </p:nvGrpSpPr>
          <p:grpSpPr>
            <a:xfrm>
              <a:off x="6432971" y="2021374"/>
              <a:ext cx="605636" cy="295812"/>
              <a:chOff x="5440383" y="4499610"/>
              <a:chExt cx="1049317" cy="506243"/>
            </a:xfrm>
          </p:grpSpPr>
          <p:sp>
            <p:nvSpPr>
              <p:cNvPr id="737" name="Oval">
                <a:extLst>
                  <a:ext uri="{FF2B5EF4-FFF2-40B4-BE49-F238E27FC236}">
                    <a16:creationId xmlns:a16="http://schemas.microsoft.com/office/drawing/2014/main" id="{077D93BC-E8FB-4E3C-9210-FBAAE6AAFBA5}"/>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38" name="Phone">
                <a:extLst>
                  <a:ext uri="{FF2B5EF4-FFF2-40B4-BE49-F238E27FC236}">
                    <a16:creationId xmlns:a16="http://schemas.microsoft.com/office/drawing/2014/main" id="{3432392F-2AA2-4EDB-B88A-EE5F3298466D}"/>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39" name="Oval">
                <a:extLst>
                  <a:ext uri="{FF2B5EF4-FFF2-40B4-BE49-F238E27FC236}">
                    <a16:creationId xmlns:a16="http://schemas.microsoft.com/office/drawing/2014/main" id="{EF9DB54E-1F46-4DE9-A80A-3A0651A7107C}"/>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27" name="그룹 726">
              <a:extLst>
                <a:ext uri="{FF2B5EF4-FFF2-40B4-BE49-F238E27FC236}">
                  <a16:creationId xmlns:a16="http://schemas.microsoft.com/office/drawing/2014/main" id="{0F66E903-106D-4E13-9FC9-41EDF77AB25C}"/>
                </a:ext>
              </a:extLst>
            </p:cNvPr>
            <p:cNvGrpSpPr/>
            <p:nvPr/>
          </p:nvGrpSpPr>
          <p:grpSpPr>
            <a:xfrm>
              <a:off x="7792058" y="2031767"/>
              <a:ext cx="281917" cy="285412"/>
              <a:chOff x="8097032" y="4517407"/>
              <a:chExt cx="488446" cy="488446"/>
            </a:xfrm>
          </p:grpSpPr>
          <p:sp>
            <p:nvSpPr>
              <p:cNvPr id="729" name="Oval">
                <a:extLst>
                  <a:ext uri="{FF2B5EF4-FFF2-40B4-BE49-F238E27FC236}">
                    <a16:creationId xmlns:a16="http://schemas.microsoft.com/office/drawing/2014/main" id="{C439E48B-9694-4391-9D7F-1E31DE6B3B40}"/>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30" name="그룹 729">
                <a:extLst>
                  <a:ext uri="{FF2B5EF4-FFF2-40B4-BE49-F238E27FC236}">
                    <a16:creationId xmlns:a16="http://schemas.microsoft.com/office/drawing/2014/main" id="{C07B027E-89B4-4703-A755-2B161F5BF699}"/>
                  </a:ext>
                </a:extLst>
              </p:cNvPr>
              <p:cNvGrpSpPr/>
              <p:nvPr/>
            </p:nvGrpSpPr>
            <p:grpSpPr>
              <a:xfrm>
                <a:off x="8206228" y="4636944"/>
                <a:ext cx="270054" cy="295513"/>
                <a:chOff x="8195379" y="4636944"/>
                <a:chExt cx="270054" cy="295513"/>
              </a:xfrm>
            </p:grpSpPr>
            <p:grpSp>
              <p:nvGrpSpPr>
                <p:cNvPr id="731" name="그룹 730">
                  <a:extLst>
                    <a:ext uri="{FF2B5EF4-FFF2-40B4-BE49-F238E27FC236}">
                      <a16:creationId xmlns:a16="http://schemas.microsoft.com/office/drawing/2014/main" id="{FDFE1D35-BD4D-4856-973E-C2C689741C30}"/>
                    </a:ext>
                  </a:extLst>
                </p:cNvPr>
                <p:cNvGrpSpPr/>
                <p:nvPr/>
              </p:nvGrpSpPr>
              <p:grpSpPr>
                <a:xfrm>
                  <a:off x="8195379" y="4636944"/>
                  <a:ext cx="217562" cy="249372"/>
                  <a:chOff x="7971802" y="-2010646"/>
                  <a:chExt cx="1254159" cy="1437547"/>
                </a:xfrm>
                <a:noFill/>
              </p:grpSpPr>
              <p:sp>
                <p:nvSpPr>
                  <p:cNvPr id="735" name="자유형: 도형 734">
                    <a:extLst>
                      <a:ext uri="{FF2B5EF4-FFF2-40B4-BE49-F238E27FC236}">
                        <a16:creationId xmlns:a16="http://schemas.microsoft.com/office/drawing/2014/main" id="{478746CA-F0B9-4855-868B-D605843DE461}"/>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36" name="자유형: 도형 735">
                    <a:extLst>
                      <a:ext uri="{FF2B5EF4-FFF2-40B4-BE49-F238E27FC236}">
                        <a16:creationId xmlns:a16="http://schemas.microsoft.com/office/drawing/2014/main" id="{1A8CE3BB-B48C-4D11-A9F2-3AEF771EE40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32" name="그룹 731">
                  <a:extLst>
                    <a:ext uri="{FF2B5EF4-FFF2-40B4-BE49-F238E27FC236}">
                      <a16:creationId xmlns:a16="http://schemas.microsoft.com/office/drawing/2014/main" id="{49985ECB-FD58-468B-A03E-DAF82293693F}"/>
                    </a:ext>
                  </a:extLst>
                </p:cNvPr>
                <p:cNvGrpSpPr/>
                <p:nvPr/>
              </p:nvGrpSpPr>
              <p:grpSpPr>
                <a:xfrm>
                  <a:off x="8360451" y="4827475"/>
                  <a:ext cx="104982" cy="104982"/>
                  <a:chOff x="8382149" y="4833825"/>
                  <a:chExt cx="104982" cy="104982"/>
                </a:xfrm>
              </p:grpSpPr>
              <p:sp>
                <p:nvSpPr>
                  <p:cNvPr id="733" name="Oval">
                    <a:extLst>
                      <a:ext uri="{FF2B5EF4-FFF2-40B4-BE49-F238E27FC236}">
                        <a16:creationId xmlns:a16="http://schemas.microsoft.com/office/drawing/2014/main" id="{1780620D-B6E2-4F4F-9F90-1B3D0CF2444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34" name="그래픽 733" descr="닫기">
                    <a:extLst>
                      <a:ext uri="{FF2B5EF4-FFF2-40B4-BE49-F238E27FC236}">
                        <a16:creationId xmlns:a16="http://schemas.microsoft.com/office/drawing/2014/main" id="{8F98011B-565A-40BA-9404-9780871F00DF}"/>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pic>
          <p:nvPicPr>
            <p:cNvPr id="728" name="그래픽 727" descr="미래">
              <a:extLst>
                <a:ext uri="{FF2B5EF4-FFF2-40B4-BE49-F238E27FC236}">
                  <a16:creationId xmlns:a16="http://schemas.microsoft.com/office/drawing/2014/main" id="{33770398-7FA3-4311-92CC-A318571F195F}"/>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441265" y="2050619"/>
              <a:ext cx="241298" cy="243191"/>
            </a:xfrm>
            <a:prstGeom prst="rect">
              <a:avLst/>
            </a:prstGeom>
          </p:spPr>
        </p:pic>
      </p:grpSp>
      <p:grpSp>
        <p:nvGrpSpPr>
          <p:cNvPr id="744" name="그룹 743">
            <a:extLst>
              <a:ext uri="{FF2B5EF4-FFF2-40B4-BE49-F238E27FC236}">
                <a16:creationId xmlns:a16="http://schemas.microsoft.com/office/drawing/2014/main" id="{09A2B840-8E96-4B84-8795-FF70A312DF7F}"/>
              </a:ext>
            </a:extLst>
          </p:cNvPr>
          <p:cNvGrpSpPr/>
          <p:nvPr/>
        </p:nvGrpSpPr>
        <p:grpSpPr>
          <a:xfrm>
            <a:off x="6432971" y="2936276"/>
            <a:ext cx="1641004" cy="295812"/>
            <a:chOff x="6432971" y="2021374"/>
            <a:chExt cx="1641004" cy="295812"/>
          </a:xfrm>
        </p:grpSpPr>
        <p:grpSp>
          <p:nvGrpSpPr>
            <p:cNvPr id="745" name="그룹 744">
              <a:extLst>
                <a:ext uri="{FF2B5EF4-FFF2-40B4-BE49-F238E27FC236}">
                  <a16:creationId xmlns:a16="http://schemas.microsoft.com/office/drawing/2014/main" id="{61219FC6-D148-4268-99CD-F2C06CF9E932}"/>
                </a:ext>
              </a:extLst>
            </p:cNvPr>
            <p:cNvGrpSpPr/>
            <p:nvPr/>
          </p:nvGrpSpPr>
          <p:grpSpPr>
            <a:xfrm>
              <a:off x="7446934" y="2031767"/>
              <a:ext cx="281917" cy="285412"/>
              <a:chOff x="6284958" y="3632365"/>
              <a:chExt cx="513408" cy="513408"/>
            </a:xfrm>
          </p:grpSpPr>
          <p:sp>
            <p:nvSpPr>
              <p:cNvPr id="763" name="Oval">
                <a:extLst>
                  <a:ext uri="{FF2B5EF4-FFF2-40B4-BE49-F238E27FC236}">
                    <a16:creationId xmlns:a16="http://schemas.microsoft.com/office/drawing/2014/main" id="{F427B24B-DE71-4BF2-9896-11E99D222067}"/>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4" name="Create">
                <a:extLst>
                  <a:ext uri="{FF2B5EF4-FFF2-40B4-BE49-F238E27FC236}">
                    <a16:creationId xmlns:a16="http://schemas.microsoft.com/office/drawing/2014/main" id="{FCCCF8C2-0997-4016-AE89-2DA4B7289E2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46" name="그룹 745">
              <a:extLst>
                <a:ext uri="{FF2B5EF4-FFF2-40B4-BE49-F238E27FC236}">
                  <a16:creationId xmlns:a16="http://schemas.microsoft.com/office/drawing/2014/main" id="{EEFE8753-9F4A-4906-908E-2B0558CAF717}"/>
                </a:ext>
              </a:extLst>
            </p:cNvPr>
            <p:cNvGrpSpPr/>
            <p:nvPr/>
          </p:nvGrpSpPr>
          <p:grpSpPr>
            <a:xfrm>
              <a:off x="7101811" y="2031767"/>
              <a:ext cx="281917" cy="285412"/>
              <a:chOff x="6603234" y="4517407"/>
              <a:chExt cx="488446" cy="488446"/>
            </a:xfrm>
          </p:grpSpPr>
          <p:sp>
            <p:nvSpPr>
              <p:cNvPr id="761" name="Oval">
                <a:extLst>
                  <a:ext uri="{FF2B5EF4-FFF2-40B4-BE49-F238E27FC236}">
                    <a16:creationId xmlns:a16="http://schemas.microsoft.com/office/drawing/2014/main" id="{A1E2C653-1240-49E2-BB75-70C5054127E8}"/>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62" name="Freeform 130">
                <a:extLst>
                  <a:ext uri="{FF2B5EF4-FFF2-40B4-BE49-F238E27FC236}">
                    <a16:creationId xmlns:a16="http://schemas.microsoft.com/office/drawing/2014/main" id="{36437BEF-ED78-4879-9572-8EEDE4DA5C4B}"/>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47" name="그룹 746">
              <a:extLst>
                <a:ext uri="{FF2B5EF4-FFF2-40B4-BE49-F238E27FC236}">
                  <a16:creationId xmlns:a16="http://schemas.microsoft.com/office/drawing/2014/main" id="{4E275BF6-04DE-4A42-8AC5-5E29D776BEFC}"/>
                </a:ext>
              </a:extLst>
            </p:cNvPr>
            <p:cNvGrpSpPr/>
            <p:nvPr/>
          </p:nvGrpSpPr>
          <p:grpSpPr>
            <a:xfrm>
              <a:off x="6432971" y="2021374"/>
              <a:ext cx="605636" cy="295812"/>
              <a:chOff x="5440383" y="4499610"/>
              <a:chExt cx="1049317" cy="506243"/>
            </a:xfrm>
          </p:grpSpPr>
          <p:sp>
            <p:nvSpPr>
              <p:cNvPr id="758" name="Oval">
                <a:extLst>
                  <a:ext uri="{FF2B5EF4-FFF2-40B4-BE49-F238E27FC236}">
                    <a16:creationId xmlns:a16="http://schemas.microsoft.com/office/drawing/2014/main" id="{E700A135-153B-4A2F-97FB-CDE09DD9E12A}"/>
                  </a:ext>
                </a:extLst>
              </p:cNvPr>
              <p:cNvSpPr/>
              <p:nvPr/>
            </p:nvSpPr>
            <p:spPr>
              <a:xfrm>
                <a:off x="6001254" y="4517407"/>
                <a:ext cx="488446" cy="488446"/>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59" name="Phone">
                <a:extLst>
                  <a:ext uri="{FF2B5EF4-FFF2-40B4-BE49-F238E27FC236}">
                    <a16:creationId xmlns:a16="http://schemas.microsoft.com/office/drawing/2014/main" id="{93A3F85D-4F90-46FE-BD61-BE103A399B67}"/>
                  </a:ext>
                </a:extLst>
              </p:cNvPr>
              <p:cNvSpPr>
                <a:spLocks noChangeAspect="1" noEditPoints="1"/>
              </p:cNvSpPr>
              <p:nvPr/>
            </p:nvSpPr>
            <p:spPr bwMode="auto">
              <a:xfrm>
                <a:off x="6132808" y="4650046"/>
                <a:ext cx="225335" cy="223169"/>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760" name="Oval">
                <a:extLst>
                  <a:ext uri="{FF2B5EF4-FFF2-40B4-BE49-F238E27FC236}">
                    <a16:creationId xmlns:a16="http://schemas.microsoft.com/office/drawing/2014/main" id="{DB6D1510-F49A-4C27-A80E-1E95FCA841E2}"/>
                  </a:ext>
                </a:extLst>
              </p:cNvPr>
              <p:cNvSpPr/>
              <p:nvPr/>
            </p:nvSpPr>
            <p:spPr>
              <a:xfrm>
                <a:off x="5440383" y="4499610"/>
                <a:ext cx="488446" cy="488446"/>
              </a:xfrm>
              <a:prstGeom prst="ellipse">
                <a:avLst/>
              </a:prstGeom>
              <a:solidFill>
                <a:srgbClr val="E6097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grpSp>
          <p:nvGrpSpPr>
            <p:cNvPr id="748" name="그룹 747">
              <a:extLst>
                <a:ext uri="{FF2B5EF4-FFF2-40B4-BE49-F238E27FC236}">
                  <a16:creationId xmlns:a16="http://schemas.microsoft.com/office/drawing/2014/main" id="{DACCC425-E7E8-469D-BC6B-DE62B4B3F92C}"/>
                </a:ext>
              </a:extLst>
            </p:cNvPr>
            <p:cNvGrpSpPr/>
            <p:nvPr/>
          </p:nvGrpSpPr>
          <p:grpSpPr>
            <a:xfrm>
              <a:off x="7792058" y="2031767"/>
              <a:ext cx="281917" cy="285412"/>
              <a:chOff x="8097032" y="4517407"/>
              <a:chExt cx="488446" cy="488446"/>
            </a:xfrm>
          </p:grpSpPr>
          <p:sp>
            <p:nvSpPr>
              <p:cNvPr id="750" name="Oval">
                <a:extLst>
                  <a:ext uri="{FF2B5EF4-FFF2-40B4-BE49-F238E27FC236}">
                    <a16:creationId xmlns:a16="http://schemas.microsoft.com/office/drawing/2014/main" id="{E8FCDFF9-AAB6-4A60-9EB3-5EC02DBF1161}"/>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51" name="그룹 750">
                <a:extLst>
                  <a:ext uri="{FF2B5EF4-FFF2-40B4-BE49-F238E27FC236}">
                    <a16:creationId xmlns:a16="http://schemas.microsoft.com/office/drawing/2014/main" id="{6C156B82-D42C-4EAC-82FC-4DF2E32D0916}"/>
                  </a:ext>
                </a:extLst>
              </p:cNvPr>
              <p:cNvGrpSpPr/>
              <p:nvPr/>
            </p:nvGrpSpPr>
            <p:grpSpPr>
              <a:xfrm>
                <a:off x="8206228" y="4636944"/>
                <a:ext cx="270054" cy="295513"/>
                <a:chOff x="8195379" y="4636944"/>
                <a:chExt cx="270054" cy="295513"/>
              </a:xfrm>
            </p:grpSpPr>
            <p:grpSp>
              <p:nvGrpSpPr>
                <p:cNvPr id="752" name="그룹 751">
                  <a:extLst>
                    <a:ext uri="{FF2B5EF4-FFF2-40B4-BE49-F238E27FC236}">
                      <a16:creationId xmlns:a16="http://schemas.microsoft.com/office/drawing/2014/main" id="{6C23F21F-D420-486D-867C-F63059D44C30}"/>
                    </a:ext>
                  </a:extLst>
                </p:cNvPr>
                <p:cNvGrpSpPr/>
                <p:nvPr/>
              </p:nvGrpSpPr>
              <p:grpSpPr>
                <a:xfrm>
                  <a:off x="8195379" y="4636944"/>
                  <a:ext cx="217562" cy="249372"/>
                  <a:chOff x="7971802" y="-2010646"/>
                  <a:chExt cx="1254159" cy="1437547"/>
                </a:xfrm>
                <a:noFill/>
              </p:grpSpPr>
              <p:sp>
                <p:nvSpPr>
                  <p:cNvPr id="756" name="자유형: 도형 755">
                    <a:extLst>
                      <a:ext uri="{FF2B5EF4-FFF2-40B4-BE49-F238E27FC236}">
                        <a16:creationId xmlns:a16="http://schemas.microsoft.com/office/drawing/2014/main" id="{6CC626D4-9092-41BB-B312-989EC08B39C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57" name="자유형: 도형 756">
                    <a:extLst>
                      <a:ext uri="{FF2B5EF4-FFF2-40B4-BE49-F238E27FC236}">
                        <a16:creationId xmlns:a16="http://schemas.microsoft.com/office/drawing/2014/main" id="{9DCCCE36-5C14-45C9-BA5A-C1ACD54BB30B}"/>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53" name="그룹 752">
                  <a:extLst>
                    <a:ext uri="{FF2B5EF4-FFF2-40B4-BE49-F238E27FC236}">
                      <a16:creationId xmlns:a16="http://schemas.microsoft.com/office/drawing/2014/main" id="{146CE067-CA0E-4E4F-A140-89C9A99183C2}"/>
                    </a:ext>
                  </a:extLst>
                </p:cNvPr>
                <p:cNvGrpSpPr/>
                <p:nvPr/>
              </p:nvGrpSpPr>
              <p:grpSpPr>
                <a:xfrm>
                  <a:off x="8360451" y="4827475"/>
                  <a:ext cx="104982" cy="104982"/>
                  <a:chOff x="8382149" y="4833825"/>
                  <a:chExt cx="104982" cy="104982"/>
                </a:xfrm>
              </p:grpSpPr>
              <p:sp>
                <p:nvSpPr>
                  <p:cNvPr id="754" name="Oval">
                    <a:extLst>
                      <a:ext uri="{FF2B5EF4-FFF2-40B4-BE49-F238E27FC236}">
                        <a16:creationId xmlns:a16="http://schemas.microsoft.com/office/drawing/2014/main" id="{D50DD43B-8286-4B00-B185-98FDB32671C1}"/>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55" name="그래픽 754" descr="닫기">
                    <a:extLst>
                      <a:ext uri="{FF2B5EF4-FFF2-40B4-BE49-F238E27FC236}">
                        <a16:creationId xmlns:a16="http://schemas.microsoft.com/office/drawing/2014/main" id="{00D8FE66-08CF-46D6-A1D1-737805341500}"/>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rot="2700000">
                    <a:off x="8402710" y="4854386"/>
                    <a:ext cx="63859" cy="63859"/>
                  </a:xfrm>
                  <a:prstGeom prst="rect">
                    <a:avLst/>
                  </a:prstGeom>
                </p:spPr>
              </p:pic>
            </p:grpSp>
          </p:grpSp>
        </p:grpSp>
        <p:pic>
          <p:nvPicPr>
            <p:cNvPr id="749" name="그래픽 748" descr="미래">
              <a:extLst>
                <a:ext uri="{FF2B5EF4-FFF2-40B4-BE49-F238E27FC236}">
                  <a16:creationId xmlns:a16="http://schemas.microsoft.com/office/drawing/2014/main" id="{978E4C25-AE7C-479C-886A-C3A92DBD0582}"/>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441265" y="2050619"/>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8" name="그룹 7">
            <a:extLst>
              <a:ext uri="{FF2B5EF4-FFF2-40B4-BE49-F238E27FC236}">
                <a16:creationId xmlns:a16="http://schemas.microsoft.com/office/drawing/2014/main" id="{6CFE0330-A413-4ADB-83E6-5B0F2F34E15E}"/>
              </a:ext>
            </a:extLst>
          </p:cNvPr>
          <p:cNvGrpSpPr/>
          <p:nvPr/>
        </p:nvGrpSpPr>
        <p:grpSpPr>
          <a:xfrm>
            <a:off x="3506804" y="931040"/>
            <a:ext cx="3860525" cy="4951433"/>
            <a:chOff x="2032971" y="1042577"/>
            <a:chExt cx="3860525" cy="4951433"/>
          </a:xfrm>
        </p:grpSpPr>
        <p:grpSp>
          <p:nvGrpSpPr>
            <p:cNvPr id="9" name="그룹 8">
              <a:extLst>
                <a:ext uri="{FF2B5EF4-FFF2-40B4-BE49-F238E27FC236}">
                  <a16:creationId xmlns:a16="http://schemas.microsoft.com/office/drawing/2014/main" id="{26D3C109-E757-4742-97CF-A472E19B82FE}"/>
                </a:ext>
              </a:extLst>
            </p:cNvPr>
            <p:cNvGrpSpPr/>
            <p:nvPr/>
          </p:nvGrpSpPr>
          <p:grpSpPr>
            <a:xfrm>
              <a:off x="2032971" y="1042577"/>
              <a:ext cx="3860525" cy="4951433"/>
              <a:chOff x="8356933" y="765708"/>
              <a:chExt cx="3860525" cy="4951433"/>
            </a:xfrm>
          </p:grpSpPr>
          <p:sp>
            <p:nvSpPr>
              <p:cNvPr id="168" name="직사각형 167">
                <a:extLst>
                  <a:ext uri="{FF2B5EF4-FFF2-40B4-BE49-F238E27FC236}">
                    <a16:creationId xmlns:a16="http://schemas.microsoft.com/office/drawing/2014/main" id="{E513474E-173E-4417-9773-84056F8064D1}"/>
                  </a:ext>
                </a:extLst>
              </p:cNvPr>
              <p:cNvSpPr/>
              <p:nvPr/>
            </p:nvSpPr>
            <p:spPr>
              <a:xfrm>
                <a:off x="8356933" y="765708"/>
                <a:ext cx="3854813" cy="4951433"/>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69" name="직사각형 168">
                <a:extLst>
                  <a:ext uri="{FF2B5EF4-FFF2-40B4-BE49-F238E27FC236}">
                    <a16:creationId xmlns:a16="http://schemas.microsoft.com/office/drawing/2014/main" id="{9D622B9B-A485-40E8-9FD7-D978E78D599D}"/>
                  </a:ext>
                </a:extLst>
              </p:cNvPr>
              <p:cNvSpPr/>
              <p:nvPr/>
            </p:nvSpPr>
            <p:spPr>
              <a:xfrm>
                <a:off x="8362645" y="765708"/>
                <a:ext cx="3854813" cy="513680"/>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800" dirty="0">
                    <a:solidFill>
                      <a:schemeClr val="tx1"/>
                    </a:solidFill>
                  </a:rPr>
                  <a:t>지정하신 통화예약 </a:t>
                </a:r>
                <a:r>
                  <a:rPr lang="ko-KR" altLang="en-US" sz="1800" dirty="0" err="1">
                    <a:solidFill>
                      <a:schemeClr val="tx1"/>
                    </a:solidFill>
                  </a:rPr>
                  <a:t>알림입니다</a:t>
                </a:r>
                <a:r>
                  <a:rPr lang="en-US" altLang="ko-KR" sz="1800" dirty="0">
                    <a:solidFill>
                      <a:schemeClr val="tx1"/>
                    </a:solidFill>
                  </a:rPr>
                  <a:t>.</a:t>
                </a:r>
                <a:endParaRPr lang="ko-KR" altLang="en-US" sz="1800" dirty="0">
                  <a:solidFill>
                    <a:schemeClr val="tx1"/>
                  </a:solidFill>
                </a:endParaRPr>
              </a:p>
            </p:txBody>
          </p:sp>
          <p:sp>
            <p:nvSpPr>
              <p:cNvPr id="171" name="TextBox 170">
                <a:extLst>
                  <a:ext uri="{FF2B5EF4-FFF2-40B4-BE49-F238E27FC236}">
                    <a16:creationId xmlns:a16="http://schemas.microsoft.com/office/drawing/2014/main" id="{CD259B31-F49B-4790-9C23-4CD1C9522A4C}"/>
                  </a:ext>
                </a:extLst>
              </p:cNvPr>
              <p:cNvSpPr txBox="1"/>
              <p:nvPr/>
            </p:nvSpPr>
            <p:spPr>
              <a:xfrm>
                <a:off x="9055779" y="1532573"/>
                <a:ext cx="2200164" cy="523220"/>
              </a:xfrm>
              <a:prstGeom prst="rect">
                <a:avLst/>
              </a:prstGeom>
              <a:noFill/>
            </p:spPr>
            <p:txBody>
              <a:bodyPr wrap="square">
                <a:spAutoFit/>
              </a:bodyPr>
              <a:lstStyle/>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4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4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182" name="사각형: 둥근 모서리 181">
                <a:extLst>
                  <a:ext uri="{FF2B5EF4-FFF2-40B4-BE49-F238E27FC236}">
                    <a16:creationId xmlns:a16="http://schemas.microsoft.com/office/drawing/2014/main" id="{88C9CAA5-B31D-4D8E-9A57-6985C16869EF}"/>
                  </a:ext>
                </a:extLst>
              </p:cNvPr>
              <p:cNvSpPr/>
              <p:nvPr/>
            </p:nvSpPr>
            <p:spPr>
              <a:xfrm>
                <a:off x="8510337" y="3044276"/>
                <a:ext cx="3528572" cy="214628"/>
              </a:xfrm>
              <a:prstGeom prst="roundRect">
                <a:avLst>
                  <a:gd name="adj" fmla="val 1516"/>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ko-KR" altLang="en-US" sz="1000" dirty="0">
                    <a:solidFill>
                      <a:schemeClr val="tx1"/>
                    </a:solidFill>
                  </a:rPr>
                  <a:t>전화 메모</a:t>
                </a:r>
                <a:endParaRPr lang="en-US" altLang="ko-KR" sz="1000" dirty="0">
                  <a:solidFill>
                    <a:schemeClr val="tx1"/>
                  </a:solidFill>
                </a:endParaRPr>
              </a:p>
              <a:p>
                <a:endParaRPr lang="en-US" altLang="ko-KR" sz="1000" dirty="0">
                  <a:solidFill>
                    <a:schemeClr val="tx1"/>
                  </a:solidFill>
                </a:endParaRPr>
              </a:p>
              <a:p>
                <a:endParaRPr lang="en-US" altLang="ko-KR" sz="1000" dirty="0">
                  <a:solidFill>
                    <a:schemeClr val="tx1"/>
                  </a:solidFill>
                </a:endParaRPr>
              </a:p>
              <a:p>
                <a:endParaRPr lang="en-US" altLang="ko-KR" sz="1000" dirty="0">
                  <a:solidFill>
                    <a:schemeClr val="tx1"/>
                  </a:solidFill>
                </a:endParaRPr>
              </a:p>
              <a:p>
                <a:endParaRPr lang="ko-KR" altLang="en-US" sz="1000" dirty="0">
                  <a:solidFill>
                    <a:schemeClr val="tx1"/>
                  </a:solidFill>
                </a:endParaRPr>
              </a:p>
            </p:txBody>
          </p:sp>
          <p:sp>
            <p:nvSpPr>
              <p:cNvPr id="183" name="사각형: 둥근 모서리 182">
                <a:extLst>
                  <a:ext uri="{FF2B5EF4-FFF2-40B4-BE49-F238E27FC236}">
                    <a16:creationId xmlns:a16="http://schemas.microsoft.com/office/drawing/2014/main" id="{28D93668-FCF9-4A1C-BE99-D9753F1D3280}"/>
                  </a:ext>
                </a:extLst>
              </p:cNvPr>
              <p:cNvSpPr/>
              <p:nvPr/>
            </p:nvSpPr>
            <p:spPr>
              <a:xfrm>
                <a:off x="8510337" y="4979281"/>
                <a:ext cx="1165872"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ko-KR" sz="1000" dirty="0">
                    <a:solidFill>
                      <a:schemeClr val="tx1"/>
                    </a:solidFill>
                  </a:rPr>
                  <a:t>3</a:t>
                </a:r>
                <a:r>
                  <a:rPr lang="ko-KR" altLang="en-US" sz="1000" dirty="0">
                    <a:solidFill>
                      <a:schemeClr val="tx1"/>
                    </a:solidFill>
                  </a:rPr>
                  <a:t>분 후 알림</a:t>
                </a:r>
              </a:p>
            </p:txBody>
          </p:sp>
          <p:sp>
            <p:nvSpPr>
              <p:cNvPr id="184" name="사각형: 둥근 모서리 183">
                <a:extLst>
                  <a:ext uri="{FF2B5EF4-FFF2-40B4-BE49-F238E27FC236}">
                    <a16:creationId xmlns:a16="http://schemas.microsoft.com/office/drawing/2014/main" id="{8682C79B-C7AB-4972-A3BC-787F4107BD9B}"/>
                  </a:ext>
                </a:extLst>
              </p:cNvPr>
              <p:cNvSpPr/>
              <p:nvPr/>
            </p:nvSpPr>
            <p:spPr>
              <a:xfrm>
                <a:off x="11252617" y="4981820"/>
                <a:ext cx="767115" cy="412684"/>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err="1">
                    <a:solidFill>
                      <a:schemeClr val="tx1"/>
                    </a:solidFill>
                  </a:rPr>
                  <a:t>알림취소</a:t>
                </a:r>
                <a:endParaRPr lang="ko-KR" altLang="en-US" sz="1000" dirty="0">
                  <a:solidFill>
                    <a:schemeClr val="tx1"/>
                  </a:solidFill>
                </a:endParaRPr>
              </a:p>
            </p:txBody>
          </p:sp>
          <p:grpSp>
            <p:nvGrpSpPr>
              <p:cNvPr id="6" name="그룹 5">
                <a:extLst>
                  <a:ext uri="{FF2B5EF4-FFF2-40B4-BE49-F238E27FC236}">
                    <a16:creationId xmlns:a16="http://schemas.microsoft.com/office/drawing/2014/main" id="{77974C05-2661-4419-99CE-54414FD28E6B}"/>
                  </a:ext>
                </a:extLst>
              </p:cNvPr>
              <p:cNvGrpSpPr/>
              <p:nvPr/>
            </p:nvGrpSpPr>
            <p:grpSpPr>
              <a:xfrm>
                <a:off x="11175415" y="1473118"/>
                <a:ext cx="688012" cy="688701"/>
                <a:chOff x="1764237" y="5351415"/>
                <a:chExt cx="911824" cy="912737"/>
              </a:xfrm>
            </p:grpSpPr>
            <p:sp>
              <p:nvSpPr>
                <p:cNvPr id="3" name="0">
                  <a:extLst>
                    <a:ext uri="{FF2B5EF4-FFF2-40B4-BE49-F238E27FC236}">
                      <a16:creationId xmlns:a16="http://schemas.microsoft.com/office/drawing/2014/main" id="{54238F2C-00A5-4580-9068-C7B124BD750A}"/>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 name="그래픽 4" descr="수신기">
                  <a:extLst>
                    <a:ext uri="{FF2B5EF4-FFF2-40B4-BE49-F238E27FC236}">
                      <a16:creationId xmlns:a16="http://schemas.microsoft.com/office/drawing/2014/main" id="{D0E79FF9-9D87-4B5D-92F3-A9FDF406F7E9}"/>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1940673" y="5528306"/>
                  <a:ext cx="558951" cy="558953"/>
                </a:xfrm>
                <a:prstGeom prst="rect">
                  <a:avLst/>
                </a:prstGeom>
              </p:spPr>
            </p:pic>
          </p:grpSp>
          <p:sp>
            <p:nvSpPr>
              <p:cNvPr id="7" name="TextBox 6">
                <a:extLst>
                  <a:ext uri="{FF2B5EF4-FFF2-40B4-BE49-F238E27FC236}">
                    <a16:creationId xmlns:a16="http://schemas.microsoft.com/office/drawing/2014/main" id="{B5AE6A4C-528B-4822-B6E2-A602FB72A276}"/>
                  </a:ext>
                </a:extLst>
              </p:cNvPr>
              <p:cNvSpPr txBox="1"/>
              <p:nvPr/>
            </p:nvSpPr>
            <p:spPr>
              <a:xfrm>
                <a:off x="8540416" y="2277726"/>
                <a:ext cx="3484426" cy="738664"/>
              </a:xfrm>
              <a:prstGeom prst="rect">
                <a:avLst/>
              </a:prstGeom>
              <a:noFill/>
            </p:spPr>
            <p:txBody>
              <a:bodyPr wrap="square" rtlCol="0">
                <a:spAutoFit/>
              </a:bodyPr>
              <a:lstStyle/>
              <a:p>
                <a:r>
                  <a:rPr lang="ko-KR" altLang="en-US" dirty="0" err="1"/>
                  <a:t>일이삼사오육칠팔구십일이삼사오육칠팔구십일이삼사오육칠팔구십일이삼사오육칠팔구십</a:t>
                </a:r>
                <a:endParaRPr lang="ko-KR" altLang="en-US" dirty="0"/>
              </a:p>
            </p:txBody>
          </p:sp>
          <p:grpSp>
            <p:nvGrpSpPr>
              <p:cNvPr id="194" name="그룹 193">
                <a:extLst>
                  <a:ext uri="{FF2B5EF4-FFF2-40B4-BE49-F238E27FC236}">
                    <a16:creationId xmlns:a16="http://schemas.microsoft.com/office/drawing/2014/main" id="{38BEEAC6-CCA9-4D3B-B64D-1614A4369934}"/>
                  </a:ext>
                </a:extLst>
              </p:cNvPr>
              <p:cNvGrpSpPr/>
              <p:nvPr/>
            </p:nvGrpSpPr>
            <p:grpSpPr>
              <a:xfrm>
                <a:off x="8510337" y="3320378"/>
                <a:ext cx="3528572" cy="628369"/>
                <a:chOff x="1574744" y="4661181"/>
                <a:chExt cx="2671356" cy="628369"/>
              </a:xfrm>
            </p:grpSpPr>
            <p:sp>
              <p:nvSpPr>
                <p:cNvPr id="19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B196A77-868C-4C34-B956-33FE9EEC7DE3}"/>
                    </a:ext>
                  </a:extLst>
                </p:cNvPr>
                <p:cNvSpPr/>
                <p:nvPr>
                  <p:custDataLst>
                    <p:tags r:id="rId8"/>
                  </p:custDataLst>
                </p:nvPr>
              </p:nvSpPr>
              <p:spPr>
                <a:xfrm>
                  <a:off x="1574744" y="4661181"/>
                  <a:ext cx="2660706" cy="628369"/>
                </a:xfrm>
                <a:prstGeom prst="roundRect">
                  <a:avLst>
                    <a:gd name="adj" fmla="val 0"/>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150000"/>
                    </a:lnSpc>
                    <a:defRPr/>
                  </a:pPr>
                  <a:r>
                    <a:rPr lang="en-US" altLang="ko-KR" sz="900" kern="0" dirty="0">
                      <a:solidFill>
                        <a:srgbClr val="000000"/>
                      </a:solidFill>
                      <a:cs typeface="Arial"/>
                    </a:rPr>
                    <a:t>1</a:t>
                  </a:r>
                  <a:r>
                    <a:rPr lang="ko-KR" altLang="en-US" sz="900" kern="0" dirty="0">
                      <a:solidFill>
                        <a:srgbClr val="000000"/>
                      </a:solidFill>
                      <a:cs typeface="Arial"/>
                    </a:rPr>
                    <a:t>주일에 </a:t>
                  </a:r>
                  <a:r>
                    <a:rPr lang="en-US" altLang="ko-KR" sz="900" kern="0" dirty="0">
                      <a:solidFill>
                        <a:srgbClr val="000000"/>
                      </a:solidFill>
                      <a:cs typeface="Arial"/>
                    </a:rPr>
                    <a:t>3</a:t>
                  </a:r>
                  <a:r>
                    <a:rPr lang="ko-KR" altLang="en-US" sz="900" kern="0" dirty="0">
                      <a:solidFill>
                        <a:srgbClr val="000000"/>
                      </a:solidFill>
                      <a:cs typeface="Arial"/>
                    </a:rPr>
                    <a:t>건 이상 구매하는 우량 고객으로서 각별한 관심 필요</a:t>
                  </a:r>
                  <a:endParaRPr lang="en-US" altLang="ko-KR" sz="600" b="1" dirty="0">
                    <a:solidFill>
                      <a:srgbClr val="000000"/>
                    </a:solidFill>
                    <a:latin typeface="Segoe UI" panose="020B0502040204020203" pitchFamily="34" charset="0"/>
                    <a:cs typeface="Segoe UI" panose="020B0502040204020203" pitchFamily="34" charset="0"/>
                  </a:endParaRPr>
                </a:p>
              </p:txBody>
            </p:sp>
            <p:sp>
              <p:nvSpPr>
                <p:cNvPr id="196" name="직사각형 195">
                  <a:extLst>
                    <a:ext uri="{FF2B5EF4-FFF2-40B4-BE49-F238E27FC236}">
                      <a16:creationId xmlns:a16="http://schemas.microsoft.com/office/drawing/2014/main" id="{5A165BF0-C9C3-447C-844C-C7FF2E975BE9}"/>
                    </a:ext>
                  </a:extLst>
                </p:cNvPr>
                <p:cNvSpPr/>
                <p:nvPr/>
              </p:nvSpPr>
              <p:spPr>
                <a:xfrm>
                  <a:off x="3221461" y="5061641"/>
                  <a:ext cx="1024639" cy="215444"/>
                </a:xfrm>
                <a:prstGeom prst="rect">
                  <a:avLst/>
                </a:prstGeom>
              </p:spPr>
              <p:txBody>
                <a:bodyPr wrap="none">
                  <a:spAutoFit/>
                </a:bodyPr>
                <a:lstStyle/>
                <a:p>
                  <a:pPr lvl="0" algn="r">
                    <a:defRPr/>
                  </a:pPr>
                  <a:r>
                    <a:rPr kumimoji="1" lang="ko-KR" altLang="en-US" sz="800" b="1" kern="1200" dirty="0">
                      <a:latin typeface="맑은 고딕"/>
                      <a:ea typeface="맑은 고딕" panose="020B0503020000020004" pitchFamily="50" charset="-127"/>
                      <a:cs typeface="Segoe UI" panose="020B0502040204020203" pitchFamily="34" charset="0"/>
                    </a:rPr>
                    <a:t>개인 </a:t>
                  </a:r>
                  <a:r>
                    <a:rPr kumimoji="1" lang="en-US" altLang="ko-KR" sz="800" b="1" kern="1200" dirty="0">
                      <a:latin typeface="맑은 고딕"/>
                      <a:ea typeface="맑은 고딕" panose="020B0503020000020004" pitchFamily="50" charset="-127"/>
                      <a:cs typeface="Segoe UI" panose="020B0502040204020203" pitchFamily="34" charset="0"/>
                    </a:rPr>
                    <a:t>| 2020.06.10</a:t>
                  </a:r>
                  <a:endParaRPr lang="en-US" altLang="ko-KR" sz="400" b="1" kern="1200" dirty="0">
                    <a:latin typeface="Segoe UI" panose="020B0502040204020203" pitchFamily="34" charset="0"/>
                    <a:ea typeface="+mn-ea"/>
                    <a:cs typeface="Segoe UI" panose="020B0502040204020203" pitchFamily="34" charset="0"/>
                  </a:endParaRPr>
                </a:p>
              </p:txBody>
            </p:sp>
          </p:grpSp>
          <p:grpSp>
            <p:nvGrpSpPr>
              <p:cNvPr id="197" name="그룹 196">
                <a:extLst>
                  <a:ext uri="{FF2B5EF4-FFF2-40B4-BE49-F238E27FC236}">
                    <a16:creationId xmlns:a16="http://schemas.microsoft.com/office/drawing/2014/main" id="{592A53A1-2CB5-4C7D-B70D-5A14717061EF}"/>
                  </a:ext>
                </a:extLst>
              </p:cNvPr>
              <p:cNvGrpSpPr/>
              <p:nvPr/>
            </p:nvGrpSpPr>
            <p:grpSpPr>
              <a:xfrm>
                <a:off x="8510337" y="4012528"/>
                <a:ext cx="3528572" cy="628369"/>
                <a:chOff x="1574744" y="4661181"/>
                <a:chExt cx="2671356" cy="628369"/>
              </a:xfrm>
            </p:grpSpPr>
            <p:sp>
              <p:nvSpPr>
                <p:cNvPr id="198"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E85AF2D7-2B50-4012-92D2-0558FA8C16A3}"/>
                    </a:ext>
                  </a:extLst>
                </p:cNvPr>
                <p:cNvSpPr/>
                <p:nvPr>
                  <p:custDataLst>
                    <p:tags r:id="rId7"/>
                  </p:custDataLst>
                </p:nvPr>
              </p:nvSpPr>
              <p:spPr>
                <a:xfrm>
                  <a:off x="1574744" y="4661181"/>
                  <a:ext cx="2660706" cy="628369"/>
                </a:xfrm>
                <a:prstGeom prst="roundRect">
                  <a:avLst>
                    <a:gd name="adj" fmla="val 0"/>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t"/>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150000"/>
                    </a:lnSpc>
                    <a:defRPr/>
                  </a:pPr>
                  <a:r>
                    <a:rPr lang="en-US" altLang="ko-KR" sz="900" kern="0" dirty="0">
                      <a:solidFill>
                        <a:srgbClr val="000000"/>
                      </a:solidFill>
                      <a:cs typeface="Arial"/>
                    </a:rPr>
                    <a:t>1</a:t>
                  </a:r>
                  <a:r>
                    <a:rPr lang="ko-KR" altLang="en-US" sz="900" kern="0" dirty="0">
                      <a:solidFill>
                        <a:srgbClr val="000000"/>
                      </a:solidFill>
                      <a:cs typeface="Arial"/>
                    </a:rPr>
                    <a:t>주일에 </a:t>
                  </a:r>
                  <a:r>
                    <a:rPr lang="en-US" altLang="ko-KR" sz="900" kern="0" dirty="0">
                      <a:solidFill>
                        <a:srgbClr val="000000"/>
                      </a:solidFill>
                      <a:cs typeface="Arial"/>
                    </a:rPr>
                    <a:t>3</a:t>
                  </a:r>
                  <a:r>
                    <a:rPr lang="ko-KR" altLang="en-US" sz="900" kern="0" dirty="0">
                      <a:solidFill>
                        <a:srgbClr val="000000"/>
                      </a:solidFill>
                      <a:cs typeface="Arial"/>
                    </a:rPr>
                    <a:t>건 이상 구매하는 우량 고객으로서 각별한 관심 필요</a:t>
                  </a:r>
                  <a:endParaRPr lang="en-US" altLang="ko-KR" sz="600" b="1" dirty="0">
                    <a:solidFill>
                      <a:srgbClr val="000000"/>
                    </a:solidFill>
                    <a:latin typeface="Segoe UI" panose="020B0502040204020203" pitchFamily="34" charset="0"/>
                    <a:cs typeface="Segoe UI" panose="020B0502040204020203" pitchFamily="34" charset="0"/>
                  </a:endParaRPr>
                </a:p>
              </p:txBody>
            </p:sp>
            <p:sp>
              <p:nvSpPr>
                <p:cNvPr id="199" name="직사각형 198">
                  <a:extLst>
                    <a:ext uri="{FF2B5EF4-FFF2-40B4-BE49-F238E27FC236}">
                      <a16:creationId xmlns:a16="http://schemas.microsoft.com/office/drawing/2014/main" id="{3CC5BBF7-AD6F-459C-BE31-47721785D57D}"/>
                    </a:ext>
                  </a:extLst>
                </p:cNvPr>
                <p:cNvSpPr/>
                <p:nvPr/>
              </p:nvSpPr>
              <p:spPr>
                <a:xfrm>
                  <a:off x="3221461" y="5061641"/>
                  <a:ext cx="1024639" cy="215444"/>
                </a:xfrm>
                <a:prstGeom prst="rect">
                  <a:avLst/>
                </a:prstGeom>
              </p:spPr>
              <p:txBody>
                <a:bodyPr wrap="none">
                  <a:spAutoFit/>
                </a:bodyPr>
                <a:lstStyle/>
                <a:p>
                  <a:pPr lvl="0" algn="r">
                    <a:defRPr/>
                  </a:pPr>
                  <a:r>
                    <a:rPr kumimoji="1" lang="ko-KR" altLang="en-US" sz="800" b="1" kern="1200" dirty="0">
                      <a:latin typeface="맑은 고딕"/>
                      <a:ea typeface="맑은 고딕" panose="020B0503020000020004" pitchFamily="50" charset="-127"/>
                      <a:cs typeface="Segoe UI" panose="020B0502040204020203" pitchFamily="34" charset="0"/>
                    </a:rPr>
                    <a:t>개인 </a:t>
                  </a:r>
                  <a:r>
                    <a:rPr kumimoji="1" lang="en-US" altLang="ko-KR" sz="800" b="1" kern="1200" dirty="0">
                      <a:latin typeface="맑은 고딕"/>
                      <a:ea typeface="맑은 고딕" panose="020B0503020000020004" pitchFamily="50" charset="-127"/>
                      <a:cs typeface="Segoe UI" panose="020B0502040204020203" pitchFamily="34" charset="0"/>
                    </a:rPr>
                    <a:t>| 2020.06.10</a:t>
                  </a:r>
                  <a:endParaRPr lang="en-US" altLang="ko-KR" sz="400" b="1" kern="1200" dirty="0">
                    <a:latin typeface="Segoe UI" panose="020B0502040204020203" pitchFamily="34" charset="0"/>
                    <a:ea typeface="+mn-ea"/>
                    <a:cs typeface="Segoe UI" panose="020B0502040204020203" pitchFamily="34" charset="0"/>
                  </a:endParaRPr>
                </a:p>
              </p:txBody>
            </p:sp>
          </p:grpSp>
          <p:sp>
            <p:nvSpPr>
              <p:cNvPr id="200" name="사각형: 둥근 모서리 199">
                <a:extLst>
                  <a:ext uri="{FF2B5EF4-FFF2-40B4-BE49-F238E27FC236}">
                    <a16:creationId xmlns:a16="http://schemas.microsoft.com/office/drawing/2014/main" id="{4252E7A2-83F8-47FA-9DD6-47F9BC3049ED}"/>
                  </a:ext>
                </a:extLst>
              </p:cNvPr>
              <p:cNvSpPr/>
              <p:nvPr/>
            </p:nvSpPr>
            <p:spPr>
              <a:xfrm>
                <a:off x="9881477" y="4978920"/>
                <a:ext cx="1057124" cy="412662"/>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알림 재설정</a:t>
                </a:r>
              </a:p>
            </p:txBody>
          </p:sp>
        </p:grpSp>
        <p:sp>
          <p:nvSpPr>
            <p:cNvPr id="204" name="TextBox 203">
              <a:extLst>
                <a:ext uri="{FF2B5EF4-FFF2-40B4-BE49-F238E27FC236}">
                  <a16:creationId xmlns:a16="http://schemas.microsoft.com/office/drawing/2014/main" id="{CED27553-CC6D-4A0E-B0DB-0EF2CEC94CC3}"/>
                </a:ext>
              </a:extLst>
            </p:cNvPr>
            <p:cNvSpPr txBox="1"/>
            <p:nvPr/>
          </p:nvSpPr>
          <p:spPr>
            <a:xfrm>
              <a:off x="5527243" y="1085427"/>
              <a:ext cx="327114"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205" name="TextBox 204">
              <a:extLst>
                <a:ext uri="{FF2B5EF4-FFF2-40B4-BE49-F238E27FC236}">
                  <a16:creationId xmlns:a16="http://schemas.microsoft.com/office/drawing/2014/main" id="{FB69055A-FE38-4D28-B9DB-E5E3E30AD5BA}"/>
                </a:ext>
              </a:extLst>
            </p:cNvPr>
            <p:cNvSpPr txBox="1"/>
            <p:nvPr/>
          </p:nvSpPr>
          <p:spPr>
            <a:xfrm>
              <a:off x="2120813" y="5190296"/>
              <a:ext cx="327114"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206" name="TextBox 205">
              <a:extLst>
                <a:ext uri="{FF2B5EF4-FFF2-40B4-BE49-F238E27FC236}">
                  <a16:creationId xmlns:a16="http://schemas.microsoft.com/office/drawing/2014/main" id="{D36ACAF9-5F77-4FA8-A5C9-43CEB0A0BDDF}"/>
                </a:ext>
              </a:extLst>
            </p:cNvPr>
            <p:cNvSpPr txBox="1"/>
            <p:nvPr/>
          </p:nvSpPr>
          <p:spPr>
            <a:xfrm>
              <a:off x="3488511" y="5198111"/>
              <a:ext cx="327114"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208" name="TextBox 207">
              <a:extLst>
                <a:ext uri="{FF2B5EF4-FFF2-40B4-BE49-F238E27FC236}">
                  <a16:creationId xmlns:a16="http://schemas.microsoft.com/office/drawing/2014/main" id="{C6B40D70-919F-4203-A827-C5A15B5F19E1}"/>
                </a:ext>
              </a:extLst>
            </p:cNvPr>
            <p:cNvSpPr txBox="1"/>
            <p:nvPr/>
          </p:nvSpPr>
          <p:spPr>
            <a:xfrm>
              <a:off x="4736790" y="1656990"/>
              <a:ext cx="327114" cy="307777"/>
            </a:xfrm>
            <a:prstGeom prst="rect">
              <a:avLst/>
            </a:prstGeom>
            <a:noFill/>
          </p:spPr>
          <p:txBody>
            <a:bodyPr wrap="square">
              <a:spAutoFit/>
            </a:bodyPr>
            <a:lstStyle/>
            <a:p>
              <a:r>
                <a:rPr lang="ko-KR" altLang="en-US" dirty="0">
                  <a:solidFill>
                    <a:srgbClr val="FF0000"/>
                  </a:solidFill>
                  <a:latin typeface="+mn-ea"/>
                  <a:ea typeface="+mn-ea"/>
                </a:rPr>
                <a:t>⑤</a:t>
              </a:r>
              <a:endParaRPr lang="ko-KR" altLang="en-US" dirty="0"/>
            </a:p>
          </p:txBody>
        </p:sp>
        <p:sp>
          <p:nvSpPr>
            <p:cNvPr id="210" name="TextBox 209">
              <a:extLst>
                <a:ext uri="{FF2B5EF4-FFF2-40B4-BE49-F238E27FC236}">
                  <a16:creationId xmlns:a16="http://schemas.microsoft.com/office/drawing/2014/main" id="{7A36D3D0-2A50-4FCE-9707-205BBCF516EA}"/>
                </a:ext>
              </a:extLst>
            </p:cNvPr>
            <p:cNvSpPr txBox="1"/>
            <p:nvPr/>
          </p:nvSpPr>
          <p:spPr>
            <a:xfrm>
              <a:off x="2835884" y="3265494"/>
              <a:ext cx="314053"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191" name="TextBox 190">
              <a:extLst>
                <a:ext uri="{FF2B5EF4-FFF2-40B4-BE49-F238E27FC236}">
                  <a16:creationId xmlns:a16="http://schemas.microsoft.com/office/drawing/2014/main" id="{3C4F4B98-95FE-440F-B2DF-1BBDDA38810C}"/>
                </a:ext>
              </a:extLst>
            </p:cNvPr>
            <p:cNvSpPr txBox="1"/>
            <p:nvPr/>
          </p:nvSpPr>
          <p:spPr>
            <a:xfrm>
              <a:off x="4996779" y="5045817"/>
              <a:ext cx="373601" cy="307777"/>
            </a:xfrm>
            <a:prstGeom prst="rect">
              <a:avLst/>
            </a:prstGeom>
            <a:noFill/>
          </p:spPr>
          <p:txBody>
            <a:bodyPr wrap="square">
              <a:spAutoFit/>
            </a:bodyPr>
            <a:lstStyle/>
            <a:p>
              <a:r>
                <a:rPr lang="ko-KR" altLang="en-US" dirty="0">
                  <a:solidFill>
                    <a:srgbClr val="FF0000"/>
                  </a:solidFill>
                  <a:latin typeface="+mn-ea"/>
                  <a:ea typeface="+mn-ea"/>
                </a:rPr>
                <a:t>⑥</a:t>
              </a:r>
              <a:endParaRPr lang="ko-KR" altLang="en-US" dirty="0"/>
            </a:p>
          </p:txBody>
        </p:sp>
      </p:grpSp>
      <p:sp>
        <p:nvSpPr>
          <p:cNvPr id="2" name="슬라이드 번호 개체 틀 1">
            <a:extLst>
              <a:ext uri="{FF2B5EF4-FFF2-40B4-BE49-F238E27FC236}">
                <a16:creationId xmlns:a16="http://schemas.microsoft.com/office/drawing/2014/main" id="{1AA5F3F5-5984-4160-BEA5-D0915AD7B147}"/>
              </a:ext>
            </a:extLst>
          </p:cNvPr>
          <p:cNvSpPr>
            <a:spLocks noGrp="1"/>
          </p:cNvSpPr>
          <p:nvPr>
            <p:ph type="sldNum" idx="12"/>
          </p:nvPr>
        </p:nvSpPr>
        <p:spPr/>
        <p:txBody>
          <a:bodyPr/>
          <a:lstStyle/>
          <a:p>
            <a:fld id="{00000000-1234-1234-1234-123412341234}" type="slidenum">
              <a:rPr lang="en-US" altLang="ko-KR" smtClean="0"/>
              <a:pPr/>
              <a:t>71</a:t>
            </a:fld>
            <a:endParaRPr lang="ko-KR" altLang="en-US"/>
          </a:p>
        </p:txBody>
      </p:sp>
      <p:sp>
        <p:nvSpPr>
          <p:cNvPr id="185"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999B579F-4CB5-4608-9A4F-18373C348BF9}"/>
              </a:ext>
            </a:extLst>
          </p:cNvPr>
          <p:cNvSpPr/>
          <p:nvPr>
            <p:custDataLst>
              <p:tags r:id="rId4"/>
            </p:custDataLst>
          </p:nvPr>
        </p:nvSpPr>
        <p:spPr>
          <a:xfrm>
            <a:off x="170978" y="683616"/>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186" name="그룹 185">
            <a:extLst>
              <a:ext uri="{FF2B5EF4-FFF2-40B4-BE49-F238E27FC236}">
                <a16:creationId xmlns:a16="http://schemas.microsoft.com/office/drawing/2014/main" id="{E3CFEC1B-70C9-4E92-ADD0-397F9A9B3374}"/>
              </a:ext>
            </a:extLst>
          </p:cNvPr>
          <p:cNvGrpSpPr/>
          <p:nvPr/>
        </p:nvGrpSpPr>
        <p:grpSpPr>
          <a:xfrm>
            <a:off x="988698" y="5909683"/>
            <a:ext cx="1245399" cy="505667"/>
            <a:chOff x="2041581" y="5954864"/>
            <a:chExt cx="1245399" cy="505667"/>
          </a:xfrm>
        </p:grpSpPr>
        <p:sp>
          <p:nvSpPr>
            <p:cNvPr id="187" name="0">
              <a:extLst>
                <a:ext uri="{FF2B5EF4-FFF2-40B4-BE49-F238E27FC236}">
                  <a16:creationId xmlns:a16="http://schemas.microsoft.com/office/drawing/2014/main" id="{DD827C42-9F33-4E11-AB01-3798BAAF08AA}"/>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188" name="그래픽 187" descr="수신기">
              <a:extLst>
                <a:ext uri="{FF2B5EF4-FFF2-40B4-BE49-F238E27FC236}">
                  <a16:creationId xmlns:a16="http://schemas.microsoft.com/office/drawing/2014/main" id="{1251D927-862D-4A6E-9B50-9B9316E6F720}"/>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137448" y="6060708"/>
              <a:ext cx="303707" cy="303708"/>
            </a:xfrm>
            <a:prstGeom prst="rect">
              <a:avLst/>
            </a:prstGeom>
          </p:spPr>
        </p:pic>
        <p:sp>
          <p:nvSpPr>
            <p:cNvPr id="189" name="0">
              <a:extLst>
                <a:ext uri="{FF2B5EF4-FFF2-40B4-BE49-F238E27FC236}">
                  <a16:creationId xmlns:a16="http://schemas.microsoft.com/office/drawing/2014/main" id="{A88AD344-8FFA-4190-A4DA-AE7FDA2660D5}"/>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19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8C79489D-14B4-44E2-9A1C-3BE1A49E8C5F}"/>
              </a:ext>
            </a:extLst>
          </p:cNvPr>
          <p:cNvSpPr/>
          <p:nvPr>
            <p:custDataLst>
              <p:tags r:id="rId5"/>
            </p:custDataLst>
          </p:nvPr>
        </p:nvSpPr>
        <p:spPr>
          <a:xfrm>
            <a:off x="260590" y="5919721"/>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192" name="그룹 191">
            <a:extLst>
              <a:ext uri="{FF2B5EF4-FFF2-40B4-BE49-F238E27FC236}">
                <a16:creationId xmlns:a16="http://schemas.microsoft.com/office/drawing/2014/main" id="{7678913A-5E15-4207-B29B-25A85125CC38}"/>
              </a:ext>
            </a:extLst>
          </p:cNvPr>
          <p:cNvGrpSpPr/>
          <p:nvPr/>
        </p:nvGrpSpPr>
        <p:grpSpPr>
          <a:xfrm>
            <a:off x="376857" y="6036268"/>
            <a:ext cx="229670" cy="229670"/>
            <a:chOff x="1429740" y="6081449"/>
            <a:chExt cx="229670" cy="229670"/>
          </a:xfrm>
        </p:grpSpPr>
        <p:sp>
          <p:nvSpPr>
            <p:cNvPr id="193" name="Phone">
              <a:extLst>
                <a:ext uri="{FF2B5EF4-FFF2-40B4-BE49-F238E27FC236}">
                  <a16:creationId xmlns:a16="http://schemas.microsoft.com/office/drawing/2014/main" id="{51EFEB0F-3143-4B4A-9720-3D495D30A961}"/>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201" name="그래픽 87" descr="새로 고침">
              <a:extLst>
                <a:ext uri="{FF2B5EF4-FFF2-40B4-BE49-F238E27FC236}">
                  <a16:creationId xmlns:a16="http://schemas.microsoft.com/office/drawing/2014/main" id="{09926391-ECBB-4C8E-B8CB-5A924CDB3443}"/>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202" name="그룹 201">
            <a:extLst>
              <a:ext uri="{FF2B5EF4-FFF2-40B4-BE49-F238E27FC236}">
                <a16:creationId xmlns:a16="http://schemas.microsoft.com/office/drawing/2014/main" id="{F3BE9681-5EED-4246-9653-D4CDA43A99CD}"/>
              </a:ext>
            </a:extLst>
          </p:cNvPr>
          <p:cNvGrpSpPr/>
          <p:nvPr/>
        </p:nvGrpSpPr>
        <p:grpSpPr>
          <a:xfrm>
            <a:off x="2489532" y="5919721"/>
            <a:ext cx="462204" cy="462764"/>
            <a:chOff x="3542415" y="5964902"/>
            <a:chExt cx="462204" cy="462764"/>
          </a:xfrm>
        </p:grpSpPr>
        <p:sp>
          <p:nvSpPr>
            <p:cNvPr id="20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11706AA6-3211-4D2A-806A-38DB4D37C6F8}"/>
                </a:ext>
              </a:extLst>
            </p:cNvPr>
            <p:cNvSpPr/>
            <p:nvPr>
              <p:custDataLst>
                <p:tags r:id="rId6"/>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207" name="그래픽 206" descr="미래">
              <a:extLst>
                <a:ext uri="{FF2B5EF4-FFF2-40B4-BE49-F238E27FC236}">
                  <a16:creationId xmlns:a16="http://schemas.microsoft.com/office/drawing/2014/main" id="{A1D22E9A-F768-4983-A195-02715CB78A9F}"/>
                </a:ext>
              </a:extLst>
            </p:cNvPr>
            <p:cNvPicPr>
              <a:picLocks noChangeAspect="1"/>
            </p:cNvPicPr>
            <p:nvPr/>
          </p:nvPicPr>
          <p:blipFill>
            <a:blip r:embed="rId19">
              <a:extLst>
                <a:ext uri="{96DAC541-7B7A-43D3-8B79-37D633B846F1}">
                  <asvg:svgBlip xmlns:asvg="http://schemas.microsoft.com/office/drawing/2016/SVG/main" r:embed="rId16"/>
                </a:ext>
              </a:extLst>
            </a:blip>
            <a:stretch>
              <a:fillRect/>
            </a:stretch>
          </p:blipFill>
          <p:spPr>
            <a:xfrm>
              <a:off x="3625184" y="6038177"/>
              <a:ext cx="316958" cy="319445"/>
            </a:xfrm>
            <a:prstGeom prst="rect">
              <a:avLst/>
            </a:prstGeom>
          </p:spPr>
        </p:pic>
      </p:grpSp>
      <p:grpSp>
        <p:nvGrpSpPr>
          <p:cNvPr id="209" name="그룹 208">
            <a:extLst>
              <a:ext uri="{FF2B5EF4-FFF2-40B4-BE49-F238E27FC236}">
                <a16:creationId xmlns:a16="http://schemas.microsoft.com/office/drawing/2014/main" id="{C4979E0A-9612-453E-8E4C-801D903C1ABF}"/>
              </a:ext>
            </a:extLst>
          </p:cNvPr>
          <p:cNvGrpSpPr/>
          <p:nvPr/>
        </p:nvGrpSpPr>
        <p:grpSpPr>
          <a:xfrm>
            <a:off x="1092319" y="2589533"/>
            <a:ext cx="1678192" cy="418903"/>
            <a:chOff x="2145202" y="2634714"/>
            <a:chExt cx="1678192" cy="418903"/>
          </a:xfrm>
        </p:grpSpPr>
        <p:sp>
          <p:nvSpPr>
            <p:cNvPr id="211" name="0">
              <a:extLst>
                <a:ext uri="{FF2B5EF4-FFF2-40B4-BE49-F238E27FC236}">
                  <a16:creationId xmlns:a16="http://schemas.microsoft.com/office/drawing/2014/main" id="{2D8A8052-AF30-4A90-9125-2FCB83C7A97F}"/>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12" name="0">
              <a:extLst>
                <a:ext uri="{FF2B5EF4-FFF2-40B4-BE49-F238E27FC236}">
                  <a16:creationId xmlns:a16="http://schemas.microsoft.com/office/drawing/2014/main" id="{9D7FBB0F-4926-4AB9-8E34-4F8E4DC949D9}"/>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13" name="0">
              <a:extLst>
                <a:ext uri="{FF2B5EF4-FFF2-40B4-BE49-F238E27FC236}">
                  <a16:creationId xmlns:a16="http://schemas.microsoft.com/office/drawing/2014/main" id="{BEEE59C6-FD05-4295-9AFE-258076D82896}"/>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214" name="그룹 213">
            <a:extLst>
              <a:ext uri="{FF2B5EF4-FFF2-40B4-BE49-F238E27FC236}">
                <a16:creationId xmlns:a16="http://schemas.microsoft.com/office/drawing/2014/main" id="{428FB85C-D602-4DAF-BC25-01C97D9592AC}"/>
              </a:ext>
            </a:extLst>
          </p:cNvPr>
          <p:cNvGrpSpPr/>
          <p:nvPr/>
        </p:nvGrpSpPr>
        <p:grpSpPr>
          <a:xfrm>
            <a:off x="1008317" y="3016895"/>
            <a:ext cx="1142724" cy="223889"/>
            <a:chOff x="2061200" y="3062076"/>
            <a:chExt cx="1142724" cy="223889"/>
          </a:xfrm>
        </p:grpSpPr>
        <p:sp>
          <p:nvSpPr>
            <p:cNvPr id="215" name="직사각형 214">
              <a:extLst>
                <a:ext uri="{FF2B5EF4-FFF2-40B4-BE49-F238E27FC236}">
                  <a16:creationId xmlns:a16="http://schemas.microsoft.com/office/drawing/2014/main" id="{CDE90C83-75B5-4531-97A1-FAAB9A6B68DC}"/>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216" name="직사각형 215">
              <a:extLst>
                <a:ext uri="{FF2B5EF4-FFF2-40B4-BE49-F238E27FC236}">
                  <a16:creationId xmlns:a16="http://schemas.microsoft.com/office/drawing/2014/main" id="{16AF8FCB-C49C-4CDC-9CAD-6153B4D67F8D}"/>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217" name="그룹 216">
            <a:extLst>
              <a:ext uri="{FF2B5EF4-FFF2-40B4-BE49-F238E27FC236}">
                <a16:creationId xmlns:a16="http://schemas.microsoft.com/office/drawing/2014/main" id="{D1B2C65E-4BE1-4AC1-B64E-4B2FA0B35F95}"/>
              </a:ext>
            </a:extLst>
          </p:cNvPr>
          <p:cNvGrpSpPr/>
          <p:nvPr/>
        </p:nvGrpSpPr>
        <p:grpSpPr>
          <a:xfrm>
            <a:off x="368303" y="2599961"/>
            <a:ext cx="595035" cy="622379"/>
            <a:chOff x="1421186" y="2645142"/>
            <a:chExt cx="595035" cy="622379"/>
          </a:xfrm>
        </p:grpSpPr>
        <p:sp>
          <p:nvSpPr>
            <p:cNvPr id="218" name="0">
              <a:extLst>
                <a:ext uri="{FF2B5EF4-FFF2-40B4-BE49-F238E27FC236}">
                  <a16:creationId xmlns:a16="http://schemas.microsoft.com/office/drawing/2014/main" id="{B3EF03A9-59EF-49BA-B9A1-9290A9C19E2F}"/>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19" name="직사각형 218">
              <a:extLst>
                <a:ext uri="{FF2B5EF4-FFF2-40B4-BE49-F238E27FC236}">
                  <a16:creationId xmlns:a16="http://schemas.microsoft.com/office/drawing/2014/main" id="{53EEB91D-AFE7-4FAD-81F4-EDFABE10A846}"/>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220" name="직사각형 219">
            <a:extLst>
              <a:ext uri="{FF2B5EF4-FFF2-40B4-BE49-F238E27FC236}">
                <a16:creationId xmlns:a16="http://schemas.microsoft.com/office/drawing/2014/main" id="{048B7CFD-9B0C-4A74-883D-EF52CF4BFD93}"/>
              </a:ext>
            </a:extLst>
          </p:cNvPr>
          <p:cNvSpPr/>
          <p:nvPr/>
        </p:nvSpPr>
        <p:spPr>
          <a:xfrm>
            <a:off x="2299428" y="3006896"/>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221" name="그룹 220">
            <a:extLst>
              <a:ext uri="{FF2B5EF4-FFF2-40B4-BE49-F238E27FC236}">
                <a16:creationId xmlns:a16="http://schemas.microsoft.com/office/drawing/2014/main" id="{4088B188-6471-44B2-AE0B-AAF759B5F8EE}"/>
              </a:ext>
            </a:extLst>
          </p:cNvPr>
          <p:cNvGrpSpPr/>
          <p:nvPr/>
        </p:nvGrpSpPr>
        <p:grpSpPr>
          <a:xfrm>
            <a:off x="246174" y="779151"/>
            <a:ext cx="1208677" cy="180663"/>
            <a:chOff x="1299057" y="824332"/>
            <a:chExt cx="1208677" cy="180663"/>
          </a:xfrm>
        </p:grpSpPr>
        <p:sp>
          <p:nvSpPr>
            <p:cNvPr id="222" name="Series Label">
              <a:extLst>
                <a:ext uri="{FF2B5EF4-FFF2-40B4-BE49-F238E27FC236}">
                  <a16:creationId xmlns:a16="http://schemas.microsoft.com/office/drawing/2014/main" id="{7E0A2007-C04A-4075-BADB-2120944B3F57}"/>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223" name="Series Color">
              <a:extLst>
                <a:ext uri="{FF2B5EF4-FFF2-40B4-BE49-F238E27FC236}">
                  <a16:creationId xmlns:a16="http://schemas.microsoft.com/office/drawing/2014/main" id="{F4076665-C69C-4EB3-9CA6-1050958FA8A2}"/>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224" name="Series Label">
              <a:extLst>
                <a:ext uri="{FF2B5EF4-FFF2-40B4-BE49-F238E27FC236}">
                  <a16:creationId xmlns:a16="http://schemas.microsoft.com/office/drawing/2014/main" id="{290F8D04-9577-4434-899F-B60A5EA6D0F8}"/>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225" name="Series Color">
              <a:extLst>
                <a:ext uri="{FF2B5EF4-FFF2-40B4-BE49-F238E27FC236}">
                  <a16:creationId xmlns:a16="http://schemas.microsoft.com/office/drawing/2014/main" id="{92564546-7D98-4E34-90E3-64EC7E897061}"/>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226" name="직사각형 225">
            <a:extLst>
              <a:ext uri="{FF2B5EF4-FFF2-40B4-BE49-F238E27FC236}">
                <a16:creationId xmlns:a16="http://schemas.microsoft.com/office/drawing/2014/main" id="{0E860A64-BE41-41F6-8EF4-7F0059C9A1F8}"/>
              </a:ext>
            </a:extLst>
          </p:cNvPr>
          <p:cNvSpPr/>
          <p:nvPr/>
        </p:nvSpPr>
        <p:spPr>
          <a:xfrm>
            <a:off x="301538" y="1164834"/>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227" name="사각형: 둥근 모서리 226">
            <a:extLst>
              <a:ext uri="{FF2B5EF4-FFF2-40B4-BE49-F238E27FC236}">
                <a16:creationId xmlns:a16="http://schemas.microsoft.com/office/drawing/2014/main" id="{76492ADF-903A-4B62-8007-44860042225D}"/>
              </a:ext>
            </a:extLst>
          </p:cNvPr>
          <p:cNvSpPr/>
          <p:nvPr/>
        </p:nvSpPr>
        <p:spPr>
          <a:xfrm>
            <a:off x="2197025"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228" name="그래픽 227" descr="모임">
            <a:extLst>
              <a:ext uri="{FF2B5EF4-FFF2-40B4-BE49-F238E27FC236}">
                <a16:creationId xmlns:a16="http://schemas.microsoft.com/office/drawing/2014/main" id="{ABF01143-439B-4204-953C-70F2CC598D23}"/>
              </a:ext>
            </a:extLst>
          </p:cNvPr>
          <p:cNvPicPr>
            <a:picLocks noChangeAspect="1"/>
          </p:cNvPicPr>
          <p:nvPr/>
        </p:nvPicPr>
        <p:blipFill>
          <a:blip r:embed="rId20">
            <a:extLst>
              <a:ext uri="{96DAC541-7B7A-43D3-8B79-37D633B846F1}">
                <asvg:svgBlip xmlns:asvg="http://schemas.microsoft.com/office/drawing/2016/SVG/main" r:embed="rId21"/>
              </a:ext>
            </a:extLst>
          </a:blip>
          <a:srcRect/>
          <a:stretch/>
        </p:blipFill>
        <p:spPr>
          <a:xfrm>
            <a:off x="1801719" y="5964994"/>
            <a:ext cx="371162" cy="371162"/>
          </a:xfrm>
          <a:prstGeom prst="rect">
            <a:avLst/>
          </a:prstGeom>
        </p:spPr>
      </p:pic>
      <p:graphicFrame>
        <p:nvGraphicFramePr>
          <p:cNvPr id="229" name="표 518">
            <a:extLst>
              <a:ext uri="{FF2B5EF4-FFF2-40B4-BE49-F238E27FC236}">
                <a16:creationId xmlns:a16="http://schemas.microsoft.com/office/drawing/2014/main" id="{9A1CB4DA-7EF3-4007-9F57-C78A5D37AF4A}"/>
              </a:ext>
            </a:extLst>
          </p:cNvPr>
          <p:cNvGraphicFramePr>
            <a:graphicFrameLocks noGrp="1"/>
          </p:cNvGraphicFramePr>
          <p:nvPr/>
        </p:nvGraphicFramePr>
        <p:xfrm>
          <a:off x="213457" y="4075817"/>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230" name="그룹 229">
            <a:extLst>
              <a:ext uri="{FF2B5EF4-FFF2-40B4-BE49-F238E27FC236}">
                <a16:creationId xmlns:a16="http://schemas.microsoft.com/office/drawing/2014/main" id="{22767272-0830-4C0A-AAF6-5486F0C114DF}"/>
              </a:ext>
            </a:extLst>
          </p:cNvPr>
          <p:cNvGrpSpPr/>
          <p:nvPr/>
        </p:nvGrpSpPr>
        <p:grpSpPr>
          <a:xfrm>
            <a:off x="1110875" y="3336898"/>
            <a:ext cx="1678192" cy="418903"/>
            <a:chOff x="2163758" y="3382079"/>
            <a:chExt cx="1678192" cy="418903"/>
          </a:xfrm>
        </p:grpSpPr>
        <p:sp>
          <p:nvSpPr>
            <p:cNvPr id="231" name="0">
              <a:extLst>
                <a:ext uri="{FF2B5EF4-FFF2-40B4-BE49-F238E27FC236}">
                  <a16:creationId xmlns:a16="http://schemas.microsoft.com/office/drawing/2014/main" id="{98B7EFA2-49D0-4A77-BFE1-33E386664FD5}"/>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32" name="0">
              <a:extLst>
                <a:ext uri="{FF2B5EF4-FFF2-40B4-BE49-F238E27FC236}">
                  <a16:creationId xmlns:a16="http://schemas.microsoft.com/office/drawing/2014/main" id="{176510CA-3475-4CB8-B860-1166834BD023}"/>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33" name="0">
              <a:extLst>
                <a:ext uri="{FF2B5EF4-FFF2-40B4-BE49-F238E27FC236}">
                  <a16:creationId xmlns:a16="http://schemas.microsoft.com/office/drawing/2014/main" id="{06EF3791-BE31-4EE3-BFA2-54CDA26FDD59}"/>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234" name="그룹 233">
            <a:extLst>
              <a:ext uri="{FF2B5EF4-FFF2-40B4-BE49-F238E27FC236}">
                <a16:creationId xmlns:a16="http://schemas.microsoft.com/office/drawing/2014/main" id="{B3CAFDDA-4C10-4941-B294-7B1EB85DF72D}"/>
              </a:ext>
            </a:extLst>
          </p:cNvPr>
          <p:cNvGrpSpPr/>
          <p:nvPr/>
        </p:nvGrpSpPr>
        <p:grpSpPr>
          <a:xfrm>
            <a:off x="1129465" y="3764260"/>
            <a:ext cx="1032117" cy="216194"/>
            <a:chOff x="2182348" y="3809441"/>
            <a:chExt cx="1032117" cy="216194"/>
          </a:xfrm>
        </p:grpSpPr>
        <p:sp>
          <p:nvSpPr>
            <p:cNvPr id="235" name="직사각형 234">
              <a:extLst>
                <a:ext uri="{FF2B5EF4-FFF2-40B4-BE49-F238E27FC236}">
                  <a16:creationId xmlns:a16="http://schemas.microsoft.com/office/drawing/2014/main" id="{5203323C-0DF1-46DE-A7C4-6E3FED0A6F64}"/>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236" name="직사각형 235">
              <a:extLst>
                <a:ext uri="{FF2B5EF4-FFF2-40B4-BE49-F238E27FC236}">
                  <a16:creationId xmlns:a16="http://schemas.microsoft.com/office/drawing/2014/main" id="{BE28C137-4D19-4138-AA30-A14401BC3091}"/>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237" name="그룹 236">
            <a:extLst>
              <a:ext uri="{FF2B5EF4-FFF2-40B4-BE49-F238E27FC236}">
                <a16:creationId xmlns:a16="http://schemas.microsoft.com/office/drawing/2014/main" id="{0CF8612B-0027-47F2-BD7D-3F35BAC06092}"/>
              </a:ext>
            </a:extLst>
          </p:cNvPr>
          <p:cNvGrpSpPr/>
          <p:nvPr/>
        </p:nvGrpSpPr>
        <p:grpSpPr>
          <a:xfrm>
            <a:off x="478409" y="3347326"/>
            <a:ext cx="408082" cy="622379"/>
            <a:chOff x="1531292" y="3392507"/>
            <a:chExt cx="408082" cy="622379"/>
          </a:xfrm>
        </p:grpSpPr>
        <p:sp>
          <p:nvSpPr>
            <p:cNvPr id="238" name="0">
              <a:extLst>
                <a:ext uri="{FF2B5EF4-FFF2-40B4-BE49-F238E27FC236}">
                  <a16:creationId xmlns:a16="http://schemas.microsoft.com/office/drawing/2014/main" id="{9898A20E-9A5F-462A-A3A8-AF0FB4CDAA92}"/>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239" name="직사각형 238">
              <a:extLst>
                <a:ext uri="{FF2B5EF4-FFF2-40B4-BE49-F238E27FC236}">
                  <a16:creationId xmlns:a16="http://schemas.microsoft.com/office/drawing/2014/main" id="{6AF789AF-A006-4889-A5DA-E0F3EA630FAB}"/>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240" name="직사각형 239">
            <a:extLst>
              <a:ext uri="{FF2B5EF4-FFF2-40B4-BE49-F238E27FC236}">
                <a16:creationId xmlns:a16="http://schemas.microsoft.com/office/drawing/2014/main" id="{96ED6B7E-0C26-4D76-BEAB-B7A64381CA43}"/>
              </a:ext>
            </a:extLst>
          </p:cNvPr>
          <p:cNvSpPr/>
          <p:nvPr/>
        </p:nvSpPr>
        <p:spPr>
          <a:xfrm>
            <a:off x="2296345" y="3754261"/>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33051995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통화목록 검색</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키워드 검색</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이름</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전화번호</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rPr>
                        <a:t>해당 키워드의 모든 내역을 불러온다</a:t>
                      </a:r>
                      <a:r>
                        <a:rPr lang="en-US" altLang="ko-KR" sz="1000" b="0" dirty="0">
                          <a:solidFill>
                            <a:schemeClr val="tx1"/>
                          </a:solidFill>
                        </a:rPr>
                        <a:t>.</a:t>
                      </a:r>
                      <a:endParaRPr lang="ko-KR" altLang="en-US" sz="1000" b="0" dirty="0">
                        <a:solidFill>
                          <a:schemeClr val="tx1"/>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2"/>
            </p:custDataLst>
          </p:nvPr>
        </p:nvSpPr>
        <p:spPr>
          <a:xfrm>
            <a:off x="3089294" y="1672549"/>
            <a:ext cx="5147143"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sp>
        <p:nvSpPr>
          <p:cNvPr id="347" name="TextBox 346">
            <a:extLst>
              <a:ext uri="{FF2B5EF4-FFF2-40B4-BE49-F238E27FC236}">
                <a16:creationId xmlns:a16="http://schemas.microsoft.com/office/drawing/2014/main" id="{DF0C0538-CCA1-4E61-8E04-34530CCC1FC8}"/>
              </a:ext>
            </a:extLst>
          </p:cNvPr>
          <p:cNvSpPr txBox="1"/>
          <p:nvPr/>
        </p:nvSpPr>
        <p:spPr>
          <a:xfrm>
            <a:off x="6268790" y="656214"/>
            <a:ext cx="411469"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49" name="TextBox 348">
            <a:extLst>
              <a:ext uri="{FF2B5EF4-FFF2-40B4-BE49-F238E27FC236}">
                <a16:creationId xmlns:a16="http://schemas.microsoft.com/office/drawing/2014/main" id="{47C4A0C5-254D-4F5A-9453-ECB90ABFAEC7}"/>
              </a:ext>
            </a:extLst>
          </p:cNvPr>
          <p:cNvSpPr txBox="1"/>
          <p:nvPr/>
        </p:nvSpPr>
        <p:spPr>
          <a:xfrm>
            <a:off x="6212962" y="1663814"/>
            <a:ext cx="411469"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D09E8781-C8ED-4ABA-A415-8295E9F5C1A5}"/>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BA61160E-3DA2-4560-8E21-F94E4D305F4E}"/>
              </a:ext>
            </a:extLst>
          </p:cNvPr>
          <p:cNvSpPr>
            <a:spLocks noGrp="1"/>
          </p:cNvSpPr>
          <p:nvPr>
            <p:ph type="sldNum" idx="12"/>
          </p:nvPr>
        </p:nvSpPr>
        <p:spPr/>
        <p:txBody>
          <a:bodyPr/>
          <a:lstStyle/>
          <a:p>
            <a:fld id="{00000000-1234-1234-1234-123412341234}" type="slidenum">
              <a:rPr lang="en-US" altLang="ko-KR" smtClean="0"/>
              <a:pPr/>
              <a:t>72</a:t>
            </a:fld>
            <a:endParaRPr lang="ko-KR" altLang="en-US"/>
          </a:p>
        </p:txBody>
      </p:sp>
      <p:sp>
        <p:nvSpPr>
          <p:cNvPr id="34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F40C96D5-03BE-4B6E-BA8F-BA38F02983EF}"/>
              </a:ext>
            </a:extLst>
          </p:cNvPr>
          <p:cNvSpPr/>
          <p:nvPr>
            <p:custDataLst>
              <p:tags r:id="rId4"/>
            </p:custDataLst>
          </p:nvPr>
        </p:nvSpPr>
        <p:spPr>
          <a:xfrm>
            <a:off x="170978" y="683616"/>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50" name="그룹 349">
            <a:extLst>
              <a:ext uri="{FF2B5EF4-FFF2-40B4-BE49-F238E27FC236}">
                <a16:creationId xmlns:a16="http://schemas.microsoft.com/office/drawing/2014/main" id="{C44A8773-6A41-4803-9D78-C6270FE32A91}"/>
              </a:ext>
            </a:extLst>
          </p:cNvPr>
          <p:cNvGrpSpPr/>
          <p:nvPr/>
        </p:nvGrpSpPr>
        <p:grpSpPr>
          <a:xfrm>
            <a:off x="988698" y="5909683"/>
            <a:ext cx="1245399" cy="505667"/>
            <a:chOff x="2041581" y="5954864"/>
            <a:chExt cx="1245399" cy="505667"/>
          </a:xfrm>
        </p:grpSpPr>
        <p:sp>
          <p:nvSpPr>
            <p:cNvPr id="351" name="0">
              <a:extLst>
                <a:ext uri="{FF2B5EF4-FFF2-40B4-BE49-F238E27FC236}">
                  <a16:creationId xmlns:a16="http://schemas.microsoft.com/office/drawing/2014/main" id="{529BEE5E-2B88-4475-8EED-CA6F3692F9CE}"/>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52" name="그래픽 351" descr="수신기">
              <a:extLst>
                <a:ext uri="{FF2B5EF4-FFF2-40B4-BE49-F238E27FC236}">
                  <a16:creationId xmlns:a16="http://schemas.microsoft.com/office/drawing/2014/main" id="{B8873300-EA0B-46B5-B8F6-7BBBDA105CFF}"/>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137448" y="6060708"/>
              <a:ext cx="303707" cy="303708"/>
            </a:xfrm>
            <a:prstGeom prst="rect">
              <a:avLst/>
            </a:prstGeom>
          </p:spPr>
        </p:pic>
        <p:sp>
          <p:nvSpPr>
            <p:cNvPr id="353" name="0">
              <a:extLst>
                <a:ext uri="{FF2B5EF4-FFF2-40B4-BE49-F238E27FC236}">
                  <a16:creationId xmlns:a16="http://schemas.microsoft.com/office/drawing/2014/main" id="{C4323838-212B-4C05-B172-A98F12C20D1A}"/>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354"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44952F94-4B3C-4183-8667-B77FE2902B97}"/>
              </a:ext>
            </a:extLst>
          </p:cNvPr>
          <p:cNvSpPr/>
          <p:nvPr>
            <p:custDataLst>
              <p:tags r:id="rId5"/>
            </p:custDataLst>
          </p:nvPr>
        </p:nvSpPr>
        <p:spPr>
          <a:xfrm>
            <a:off x="260590" y="5919721"/>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55" name="그룹 354">
            <a:extLst>
              <a:ext uri="{FF2B5EF4-FFF2-40B4-BE49-F238E27FC236}">
                <a16:creationId xmlns:a16="http://schemas.microsoft.com/office/drawing/2014/main" id="{F3DDFE35-3363-46A6-B062-A328982CDBAF}"/>
              </a:ext>
            </a:extLst>
          </p:cNvPr>
          <p:cNvGrpSpPr/>
          <p:nvPr/>
        </p:nvGrpSpPr>
        <p:grpSpPr>
          <a:xfrm>
            <a:off x="376857" y="6036268"/>
            <a:ext cx="229670" cy="229670"/>
            <a:chOff x="1429740" y="6081449"/>
            <a:chExt cx="229670" cy="229670"/>
          </a:xfrm>
        </p:grpSpPr>
        <p:sp>
          <p:nvSpPr>
            <p:cNvPr id="356" name="Phone">
              <a:extLst>
                <a:ext uri="{FF2B5EF4-FFF2-40B4-BE49-F238E27FC236}">
                  <a16:creationId xmlns:a16="http://schemas.microsoft.com/office/drawing/2014/main" id="{827C1540-06F3-423E-829B-BED2CFD3C34C}"/>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57" name="그래픽 87" descr="새로 고침">
              <a:extLst>
                <a:ext uri="{FF2B5EF4-FFF2-40B4-BE49-F238E27FC236}">
                  <a16:creationId xmlns:a16="http://schemas.microsoft.com/office/drawing/2014/main" id="{4126FB75-E415-4962-BFDF-3FC967873735}"/>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358" name="그룹 357">
            <a:extLst>
              <a:ext uri="{FF2B5EF4-FFF2-40B4-BE49-F238E27FC236}">
                <a16:creationId xmlns:a16="http://schemas.microsoft.com/office/drawing/2014/main" id="{20D89450-10EA-43E7-A502-1577C2D8C8FF}"/>
              </a:ext>
            </a:extLst>
          </p:cNvPr>
          <p:cNvGrpSpPr/>
          <p:nvPr/>
        </p:nvGrpSpPr>
        <p:grpSpPr>
          <a:xfrm>
            <a:off x="2489532" y="5919721"/>
            <a:ext cx="462204" cy="462764"/>
            <a:chOff x="3542415" y="5964902"/>
            <a:chExt cx="462204" cy="462764"/>
          </a:xfrm>
        </p:grpSpPr>
        <p:sp>
          <p:nvSpPr>
            <p:cNvPr id="35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598AB293-D6F8-46D0-95D2-D1C84CD98662}"/>
                </a:ext>
              </a:extLst>
            </p:cNvPr>
            <p:cNvSpPr/>
            <p:nvPr>
              <p:custDataLst>
                <p:tags r:id="rId6"/>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360" name="그래픽 359" descr="미래">
              <a:extLst>
                <a:ext uri="{FF2B5EF4-FFF2-40B4-BE49-F238E27FC236}">
                  <a16:creationId xmlns:a16="http://schemas.microsoft.com/office/drawing/2014/main" id="{239E8AF9-E8C8-4BF0-A193-FD261E67721D}"/>
                </a:ext>
              </a:extLst>
            </p:cNvPr>
            <p:cNvPicPr>
              <a:picLocks noChangeAspect="1"/>
            </p:cNvPicPr>
            <p:nvPr/>
          </p:nvPicPr>
          <p:blipFill>
            <a:blip r:embed="rId19">
              <a:extLst>
                <a:ext uri="{96DAC541-7B7A-43D3-8B79-37D633B846F1}">
                  <asvg:svgBlip xmlns:asvg="http://schemas.microsoft.com/office/drawing/2016/SVG/main" r:embed="rId16"/>
                </a:ext>
              </a:extLst>
            </a:blip>
            <a:stretch>
              <a:fillRect/>
            </a:stretch>
          </p:blipFill>
          <p:spPr>
            <a:xfrm>
              <a:off x="3625184" y="6038177"/>
              <a:ext cx="316958" cy="319445"/>
            </a:xfrm>
            <a:prstGeom prst="rect">
              <a:avLst/>
            </a:prstGeom>
          </p:spPr>
        </p:pic>
      </p:grpSp>
      <p:grpSp>
        <p:nvGrpSpPr>
          <p:cNvPr id="361" name="그룹 360">
            <a:extLst>
              <a:ext uri="{FF2B5EF4-FFF2-40B4-BE49-F238E27FC236}">
                <a16:creationId xmlns:a16="http://schemas.microsoft.com/office/drawing/2014/main" id="{F7A53E37-3E54-4D6D-BACB-35965C9541BF}"/>
              </a:ext>
            </a:extLst>
          </p:cNvPr>
          <p:cNvGrpSpPr/>
          <p:nvPr/>
        </p:nvGrpSpPr>
        <p:grpSpPr>
          <a:xfrm>
            <a:off x="1092319" y="2589533"/>
            <a:ext cx="1678192" cy="418903"/>
            <a:chOff x="2145202" y="2634714"/>
            <a:chExt cx="1678192" cy="418903"/>
          </a:xfrm>
        </p:grpSpPr>
        <p:sp>
          <p:nvSpPr>
            <p:cNvPr id="362" name="0">
              <a:extLst>
                <a:ext uri="{FF2B5EF4-FFF2-40B4-BE49-F238E27FC236}">
                  <a16:creationId xmlns:a16="http://schemas.microsoft.com/office/drawing/2014/main" id="{85CAC5A0-E0A5-452D-A02C-4DAE9AE32903}"/>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63" name="0">
              <a:extLst>
                <a:ext uri="{FF2B5EF4-FFF2-40B4-BE49-F238E27FC236}">
                  <a16:creationId xmlns:a16="http://schemas.microsoft.com/office/drawing/2014/main" id="{FD41B998-4670-4B50-9FA2-0894ADFE46B6}"/>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64" name="0">
              <a:extLst>
                <a:ext uri="{FF2B5EF4-FFF2-40B4-BE49-F238E27FC236}">
                  <a16:creationId xmlns:a16="http://schemas.microsoft.com/office/drawing/2014/main" id="{7E299B34-36E5-4B34-9ADF-A8C3972152C0}"/>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65" name="그룹 364">
            <a:extLst>
              <a:ext uri="{FF2B5EF4-FFF2-40B4-BE49-F238E27FC236}">
                <a16:creationId xmlns:a16="http://schemas.microsoft.com/office/drawing/2014/main" id="{212532F3-75CF-4FED-B4D7-FCD37E12C9B8}"/>
              </a:ext>
            </a:extLst>
          </p:cNvPr>
          <p:cNvGrpSpPr/>
          <p:nvPr/>
        </p:nvGrpSpPr>
        <p:grpSpPr>
          <a:xfrm>
            <a:off x="1008317" y="3016895"/>
            <a:ext cx="1142724" cy="223889"/>
            <a:chOff x="2061200" y="3062076"/>
            <a:chExt cx="1142724" cy="223889"/>
          </a:xfrm>
        </p:grpSpPr>
        <p:sp>
          <p:nvSpPr>
            <p:cNvPr id="366" name="직사각형 365">
              <a:extLst>
                <a:ext uri="{FF2B5EF4-FFF2-40B4-BE49-F238E27FC236}">
                  <a16:creationId xmlns:a16="http://schemas.microsoft.com/office/drawing/2014/main" id="{46597E7B-3E3E-41B9-9E55-290C95C20B81}"/>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67" name="직사각형 366">
              <a:extLst>
                <a:ext uri="{FF2B5EF4-FFF2-40B4-BE49-F238E27FC236}">
                  <a16:creationId xmlns:a16="http://schemas.microsoft.com/office/drawing/2014/main" id="{C06C06B3-EAFA-4A02-ACBD-9FE8790F11C7}"/>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68" name="그룹 367">
            <a:extLst>
              <a:ext uri="{FF2B5EF4-FFF2-40B4-BE49-F238E27FC236}">
                <a16:creationId xmlns:a16="http://schemas.microsoft.com/office/drawing/2014/main" id="{B915AC58-F161-4A1D-AD1C-79D4B7EB31DA}"/>
              </a:ext>
            </a:extLst>
          </p:cNvPr>
          <p:cNvGrpSpPr/>
          <p:nvPr/>
        </p:nvGrpSpPr>
        <p:grpSpPr>
          <a:xfrm>
            <a:off x="368303" y="2599961"/>
            <a:ext cx="595035" cy="622379"/>
            <a:chOff x="1421186" y="2645142"/>
            <a:chExt cx="595035" cy="622379"/>
          </a:xfrm>
        </p:grpSpPr>
        <p:sp>
          <p:nvSpPr>
            <p:cNvPr id="369" name="0">
              <a:extLst>
                <a:ext uri="{FF2B5EF4-FFF2-40B4-BE49-F238E27FC236}">
                  <a16:creationId xmlns:a16="http://schemas.microsoft.com/office/drawing/2014/main" id="{869A0140-0A2D-4C37-9D34-6C15A710AA82}"/>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70" name="직사각형 369">
              <a:extLst>
                <a:ext uri="{FF2B5EF4-FFF2-40B4-BE49-F238E27FC236}">
                  <a16:creationId xmlns:a16="http://schemas.microsoft.com/office/drawing/2014/main" id="{30500836-AB7F-43F5-B30B-AF7DFEE8EC1D}"/>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71" name="직사각형 370">
            <a:extLst>
              <a:ext uri="{FF2B5EF4-FFF2-40B4-BE49-F238E27FC236}">
                <a16:creationId xmlns:a16="http://schemas.microsoft.com/office/drawing/2014/main" id="{6D2251F5-82DC-4196-B479-E5F3A632EC44}"/>
              </a:ext>
            </a:extLst>
          </p:cNvPr>
          <p:cNvSpPr/>
          <p:nvPr/>
        </p:nvSpPr>
        <p:spPr>
          <a:xfrm>
            <a:off x="2299428" y="3006896"/>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373" name="그룹 372">
            <a:extLst>
              <a:ext uri="{FF2B5EF4-FFF2-40B4-BE49-F238E27FC236}">
                <a16:creationId xmlns:a16="http://schemas.microsoft.com/office/drawing/2014/main" id="{08FD4CA0-B51F-4776-B5E7-B936DEDF1BA5}"/>
              </a:ext>
            </a:extLst>
          </p:cNvPr>
          <p:cNvGrpSpPr/>
          <p:nvPr/>
        </p:nvGrpSpPr>
        <p:grpSpPr>
          <a:xfrm>
            <a:off x="246174" y="779151"/>
            <a:ext cx="1208677" cy="180663"/>
            <a:chOff x="1299057" y="824332"/>
            <a:chExt cx="1208677" cy="180663"/>
          </a:xfrm>
        </p:grpSpPr>
        <p:sp>
          <p:nvSpPr>
            <p:cNvPr id="375" name="Series Label">
              <a:extLst>
                <a:ext uri="{FF2B5EF4-FFF2-40B4-BE49-F238E27FC236}">
                  <a16:creationId xmlns:a16="http://schemas.microsoft.com/office/drawing/2014/main" id="{93582067-1AE4-4C21-A1CB-EE4D1F8D5C59}"/>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76" name="Series Color">
              <a:extLst>
                <a:ext uri="{FF2B5EF4-FFF2-40B4-BE49-F238E27FC236}">
                  <a16:creationId xmlns:a16="http://schemas.microsoft.com/office/drawing/2014/main" id="{294BFA8A-B5CF-456F-A213-5A096700C13B}"/>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77" name="Series Label">
              <a:extLst>
                <a:ext uri="{FF2B5EF4-FFF2-40B4-BE49-F238E27FC236}">
                  <a16:creationId xmlns:a16="http://schemas.microsoft.com/office/drawing/2014/main" id="{24E028F9-78F5-4590-93A2-3DC596D22A55}"/>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78" name="Series Color">
              <a:extLst>
                <a:ext uri="{FF2B5EF4-FFF2-40B4-BE49-F238E27FC236}">
                  <a16:creationId xmlns:a16="http://schemas.microsoft.com/office/drawing/2014/main" id="{B070F5B8-4065-48CF-A7B8-5FE6F5078FEB}"/>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79" name="직사각형 378">
            <a:extLst>
              <a:ext uri="{FF2B5EF4-FFF2-40B4-BE49-F238E27FC236}">
                <a16:creationId xmlns:a16="http://schemas.microsoft.com/office/drawing/2014/main" id="{9A0D7B66-E457-45C1-AD1C-F01E28211629}"/>
              </a:ext>
            </a:extLst>
          </p:cNvPr>
          <p:cNvSpPr/>
          <p:nvPr/>
        </p:nvSpPr>
        <p:spPr>
          <a:xfrm>
            <a:off x="301538" y="1164834"/>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380" name="사각형: 둥근 모서리 379">
            <a:extLst>
              <a:ext uri="{FF2B5EF4-FFF2-40B4-BE49-F238E27FC236}">
                <a16:creationId xmlns:a16="http://schemas.microsoft.com/office/drawing/2014/main" id="{A53B9649-7782-499F-843B-D3C3BAB2E74C}"/>
              </a:ext>
            </a:extLst>
          </p:cNvPr>
          <p:cNvSpPr/>
          <p:nvPr/>
        </p:nvSpPr>
        <p:spPr>
          <a:xfrm>
            <a:off x="2197025"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81" name="그래픽 380" descr="모임">
            <a:extLst>
              <a:ext uri="{FF2B5EF4-FFF2-40B4-BE49-F238E27FC236}">
                <a16:creationId xmlns:a16="http://schemas.microsoft.com/office/drawing/2014/main" id="{EE526D73-909F-43BC-B90D-83538600AEB4}"/>
              </a:ext>
            </a:extLst>
          </p:cNvPr>
          <p:cNvPicPr>
            <a:picLocks noChangeAspect="1"/>
          </p:cNvPicPr>
          <p:nvPr/>
        </p:nvPicPr>
        <p:blipFill>
          <a:blip r:embed="rId20">
            <a:extLst>
              <a:ext uri="{96DAC541-7B7A-43D3-8B79-37D633B846F1}">
                <asvg:svgBlip xmlns:asvg="http://schemas.microsoft.com/office/drawing/2016/SVG/main" r:embed="rId21"/>
              </a:ext>
            </a:extLst>
          </a:blip>
          <a:srcRect/>
          <a:stretch/>
        </p:blipFill>
        <p:spPr>
          <a:xfrm>
            <a:off x="1801719" y="5964994"/>
            <a:ext cx="371162" cy="371162"/>
          </a:xfrm>
          <a:prstGeom prst="rect">
            <a:avLst/>
          </a:prstGeom>
        </p:spPr>
      </p:pic>
      <p:graphicFrame>
        <p:nvGraphicFramePr>
          <p:cNvPr id="382" name="표 518">
            <a:extLst>
              <a:ext uri="{FF2B5EF4-FFF2-40B4-BE49-F238E27FC236}">
                <a16:creationId xmlns:a16="http://schemas.microsoft.com/office/drawing/2014/main" id="{627EEA05-3F18-4AC4-AF48-87825B031218}"/>
              </a:ext>
            </a:extLst>
          </p:cNvPr>
          <p:cNvGraphicFramePr>
            <a:graphicFrameLocks noGrp="1"/>
          </p:cNvGraphicFramePr>
          <p:nvPr/>
        </p:nvGraphicFramePr>
        <p:xfrm>
          <a:off x="213457" y="4075817"/>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385" name="그룹 384">
            <a:extLst>
              <a:ext uri="{FF2B5EF4-FFF2-40B4-BE49-F238E27FC236}">
                <a16:creationId xmlns:a16="http://schemas.microsoft.com/office/drawing/2014/main" id="{FD17A896-FB9F-444D-8F6F-073C69F5D37F}"/>
              </a:ext>
            </a:extLst>
          </p:cNvPr>
          <p:cNvGrpSpPr/>
          <p:nvPr/>
        </p:nvGrpSpPr>
        <p:grpSpPr>
          <a:xfrm>
            <a:off x="1110875" y="3336898"/>
            <a:ext cx="1678192" cy="418903"/>
            <a:chOff x="2163758" y="3382079"/>
            <a:chExt cx="1678192" cy="418903"/>
          </a:xfrm>
        </p:grpSpPr>
        <p:sp>
          <p:nvSpPr>
            <p:cNvPr id="386" name="0">
              <a:extLst>
                <a:ext uri="{FF2B5EF4-FFF2-40B4-BE49-F238E27FC236}">
                  <a16:creationId xmlns:a16="http://schemas.microsoft.com/office/drawing/2014/main" id="{B91E036C-8C16-406F-9D6F-D3077E0D3632}"/>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9" name="0">
              <a:extLst>
                <a:ext uri="{FF2B5EF4-FFF2-40B4-BE49-F238E27FC236}">
                  <a16:creationId xmlns:a16="http://schemas.microsoft.com/office/drawing/2014/main" id="{0240A485-382F-495A-82FD-7087D0B39BB1}"/>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90" name="0">
              <a:extLst>
                <a:ext uri="{FF2B5EF4-FFF2-40B4-BE49-F238E27FC236}">
                  <a16:creationId xmlns:a16="http://schemas.microsoft.com/office/drawing/2014/main" id="{512A2A50-7B13-44D6-979E-B321E050734D}"/>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91" name="그룹 390">
            <a:extLst>
              <a:ext uri="{FF2B5EF4-FFF2-40B4-BE49-F238E27FC236}">
                <a16:creationId xmlns:a16="http://schemas.microsoft.com/office/drawing/2014/main" id="{42ADD36D-B5F9-4BBD-859A-142ACAB00E7C}"/>
              </a:ext>
            </a:extLst>
          </p:cNvPr>
          <p:cNvGrpSpPr/>
          <p:nvPr/>
        </p:nvGrpSpPr>
        <p:grpSpPr>
          <a:xfrm>
            <a:off x="1129465" y="3764260"/>
            <a:ext cx="1032117" cy="216194"/>
            <a:chOff x="2182348" y="3809441"/>
            <a:chExt cx="1032117" cy="216194"/>
          </a:xfrm>
        </p:grpSpPr>
        <p:sp>
          <p:nvSpPr>
            <p:cNvPr id="393" name="직사각형 392">
              <a:extLst>
                <a:ext uri="{FF2B5EF4-FFF2-40B4-BE49-F238E27FC236}">
                  <a16:creationId xmlns:a16="http://schemas.microsoft.com/office/drawing/2014/main" id="{2EC77A57-EE06-4655-BC28-EC0E9C3CAB42}"/>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394" name="직사각형 393">
              <a:extLst>
                <a:ext uri="{FF2B5EF4-FFF2-40B4-BE49-F238E27FC236}">
                  <a16:creationId xmlns:a16="http://schemas.microsoft.com/office/drawing/2014/main" id="{67F4986D-6388-4795-A64A-DFA445372082}"/>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95" name="그룹 394">
            <a:extLst>
              <a:ext uri="{FF2B5EF4-FFF2-40B4-BE49-F238E27FC236}">
                <a16:creationId xmlns:a16="http://schemas.microsoft.com/office/drawing/2014/main" id="{E2103A78-0EB9-45B6-8494-E7BE6B5A667A}"/>
              </a:ext>
            </a:extLst>
          </p:cNvPr>
          <p:cNvGrpSpPr/>
          <p:nvPr/>
        </p:nvGrpSpPr>
        <p:grpSpPr>
          <a:xfrm>
            <a:off x="478409" y="3347326"/>
            <a:ext cx="408082" cy="622379"/>
            <a:chOff x="1531292" y="3392507"/>
            <a:chExt cx="408082" cy="622379"/>
          </a:xfrm>
        </p:grpSpPr>
        <p:sp>
          <p:nvSpPr>
            <p:cNvPr id="396" name="0">
              <a:extLst>
                <a:ext uri="{FF2B5EF4-FFF2-40B4-BE49-F238E27FC236}">
                  <a16:creationId xmlns:a16="http://schemas.microsoft.com/office/drawing/2014/main" id="{38B0C576-42AD-436C-9084-F67935127D68}"/>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97" name="직사각형 396">
              <a:extLst>
                <a:ext uri="{FF2B5EF4-FFF2-40B4-BE49-F238E27FC236}">
                  <a16:creationId xmlns:a16="http://schemas.microsoft.com/office/drawing/2014/main" id="{77DFD124-7B63-431E-A5CF-8C934E10A94F}"/>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98" name="직사각형 397">
            <a:extLst>
              <a:ext uri="{FF2B5EF4-FFF2-40B4-BE49-F238E27FC236}">
                <a16:creationId xmlns:a16="http://schemas.microsoft.com/office/drawing/2014/main" id="{B3414001-2C18-454B-8C8F-3E36390CAF0E}"/>
              </a:ext>
            </a:extLst>
          </p:cNvPr>
          <p:cNvSpPr/>
          <p:nvPr/>
        </p:nvSpPr>
        <p:spPr>
          <a:xfrm>
            <a:off x="2296345" y="3754261"/>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218599850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a:latin typeface="Malgun Gothic"/>
                <a:ea typeface="Malgun Gothic"/>
                <a:cs typeface="Malgun Gothic"/>
                <a:sym typeface="Malgun Gothic"/>
              </a:rPr>
              <a:t>통화대기</a:t>
            </a:r>
            <a:r>
              <a:rPr lang="en-US" altLang="ko-KR" sz="1000" dirty="0">
                <a:latin typeface="Malgun Gothic"/>
                <a:ea typeface="Malgun Gothic"/>
                <a:cs typeface="Malgun Gothic"/>
                <a:sym typeface="Malgun Gothic"/>
              </a:rPr>
              <a:t>&gt;</a:t>
            </a:r>
            <a:r>
              <a:rPr lang="ko-KR" altLang="en-US" sz="1000" dirty="0">
                <a:latin typeface="Malgun Gothic"/>
                <a:ea typeface="Malgun Gothic"/>
                <a:cs typeface="Malgun Gothic"/>
                <a:sym typeface="Malgun Gothic"/>
              </a:rPr>
              <a:t>기간 검색</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4833728"/>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오늘</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a:solidFill>
                            <a:srgbClr val="FF0000"/>
                          </a:solidFill>
                          <a:latin typeface="+mj-ea"/>
                          <a:ea typeface="Arial"/>
                          <a:cs typeface="Arial"/>
                          <a:sym typeface="Arial"/>
                        </a:rPr>
                        <a:t>이번주</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err="1">
                          <a:solidFill>
                            <a:srgbClr val="FF0000"/>
                          </a:solidFill>
                          <a:latin typeface="+mj-ea"/>
                          <a:ea typeface="Arial"/>
                          <a:cs typeface="Arial"/>
                          <a:sym typeface="Arial"/>
                        </a:rPr>
                        <a:t>이번달</a:t>
                      </a:r>
                      <a:r>
                        <a:rPr lang="ko-KR" altLang="en-US" sz="1000" b="0" i="0" u="none" strike="noStrike" cap="none" dirty="0">
                          <a:solidFill>
                            <a:srgbClr val="FF0000"/>
                          </a:solidFill>
                          <a:latin typeface="+mj-ea"/>
                          <a:ea typeface="Arial"/>
                          <a:cs typeface="Arial"/>
                          <a:sym typeface="Arial"/>
                        </a:rPr>
                        <a:t> 등의 기능을 자동으로 설정한다</a:t>
                      </a:r>
                      <a:r>
                        <a:rPr lang="en-US" altLang="ko-KR" sz="1000" b="0" i="0" u="none" strike="noStrike" cap="none" dirty="0">
                          <a:solidFill>
                            <a:srgbClr val="FF0000"/>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rgbClr val="FF0000"/>
                          </a:solidFill>
                        </a:rPr>
                        <a:t>직접 기간을 설정한다</a:t>
                      </a:r>
                      <a:r>
                        <a:rPr lang="en-US" altLang="ko-KR" sz="1000" b="0" dirty="0">
                          <a:solidFill>
                            <a:srgbClr val="FF0000"/>
                          </a:solidFill>
                        </a:rPr>
                        <a:t>. – </a:t>
                      </a:r>
                      <a:r>
                        <a:rPr lang="ko-KR" altLang="en-US" sz="1000" b="0" dirty="0">
                          <a:solidFill>
                            <a:srgbClr val="FF0000"/>
                          </a:solidFill>
                        </a:rPr>
                        <a:t>달력을 출력하여 선택한다</a:t>
                      </a:r>
                      <a:r>
                        <a:rPr lang="en-US" altLang="ko-KR" sz="1000" b="0" dirty="0">
                          <a:solidFill>
                            <a:srgbClr val="FF0000"/>
                          </a:solidFill>
                        </a:rPr>
                        <a:t>.</a:t>
                      </a:r>
                      <a:endParaRPr lang="ko-KR" altLang="en-US" sz="1000" b="0" dirty="0">
                        <a:solidFill>
                          <a:srgbClr val="FF0000"/>
                        </a:solidFil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대상의 키워드</a:t>
                      </a:r>
                      <a:r>
                        <a:rPr lang="en-US" altLang="ko-KR" sz="1000" b="0" i="0" u="none" strike="noStrike" cap="none" dirty="0">
                          <a:solidFill>
                            <a:srgbClr val="FF0000"/>
                          </a:solidFill>
                          <a:latin typeface="+mj-ea"/>
                          <a:ea typeface="Arial"/>
                          <a:cs typeface="Arial"/>
                          <a:sym typeface="Arial"/>
                        </a:rPr>
                        <a:t>;</a:t>
                      </a:r>
                      <a:r>
                        <a:rPr lang="ko-KR" altLang="en-US" sz="1000" b="0" i="0" u="none" strike="noStrike" cap="none" dirty="0">
                          <a:solidFill>
                            <a:srgbClr val="FF0000"/>
                          </a:solidFill>
                          <a:latin typeface="+mj-ea"/>
                          <a:ea typeface="Arial"/>
                          <a:cs typeface="Arial"/>
                          <a:sym typeface="Arial"/>
                        </a:rPr>
                        <a:t>이름 또는 전화번호를 넣어 기간내 검색한다</a:t>
                      </a:r>
                      <a:r>
                        <a:rPr lang="en-US" altLang="ko-KR" sz="1000" b="0" i="0" u="none" strike="noStrike" cap="none" dirty="0">
                          <a:solidFill>
                            <a:srgbClr val="FF0000"/>
                          </a:solidFill>
                          <a:latin typeface="+mj-ea"/>
                          <a:ea typeface="Arial"/>
                          <a:cs typeface="Arial"/>
                          <a:sym typeface="Arial"/>
                        </a:rPr>
                        <a:t>.</a:t>
                      </a: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기간만 설정하고 해당 데이터를 아무 것도 넣지 않으면 기간 내 전체 결과를 가져온다</a:t>
                      </a:r>
                      <a:r>
                        <a:rPr lang="en-US" altLang="ko-KR" sz="1000" b="0" i="0" u="none" strike="noStrike" cap="none" dirty="0">
                          <a:solidFill>
                            <a:srgbClr val="FF0000"/>
                          </a:solidFill>
                          <a:latin typeface="+mj-ea"/>
                          <a:ea typeface="Arial"/>
                          <a:cs typeface="Arial"/>
                          <a:sym typeface="Arial"/>
                        </a:rPr>
                        <a:t>.</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a:solidFill>
                            <a:schemeClr val="tx1"/>
                          </a:solidFill>
                          <a:latin typeface="+mj-ea"/>
                          <a:ea typeface="Arial"/>
                          <a:cs typeface="Arial"/>
                          <a:sym typeface="Arial"/>
                        </a:rPr>
                        <a:t>기능을 닫는다</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1"/>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2"/>
            </p:custDataLst>
          </p:nvPr>
        </p:nvSpPr>
        <p:spPr>
          <a:xfrm>
            <a:off x="3073888" y="1672549"/>
            <a:ext cx="5162550"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전체</a:t>
            </a:r>
            <a:endParaRPr lang="en-US" sz="800" b="1" dirty="0">
              <a:solidFill>
                <a:schemeClr val="tx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lumMod val="65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기간검색</a:t>
            </a:r>
            <a:endParaRPr lang="en-US" sz="800" b="1" dirty="0">
              <a:solidFill>
                <a:schemeClr val="bg1"/>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334818" y="6109365"/>
              <a:ext cx="241298" cy="243191"/>
            </a:xfrm>
            <a:prstGeom prst="rect">
              <a:avLst/>
            </a:prstGeom>
          </p:spPr>
        </p:pic>
      </p:grpSp>
      <p:grpSp>
        <p:nvGrpSpPr>
          <p:cNvPr id="10" name="그룹 9">
            <a:extLst>
              <a:ext uri="{FF2B5EF4-FFF2-40B4-BE49-F238E27FC236}">
                <a16:creationId xmlns:a16="http://schemas.microsoft.com/office/drawing/2014/main" id="{0A705240-997D-450A-979D-8CCE45F7CEF8}"/>
              </a:ext>
            </a:extLst>
          </p:cNvPr>
          <p:cNvGrpSpPr/>
          <p:nvPr/>
        </p:nvGrpSpPr>
        <p:grpSpPr>
          <a:xfrm>
            <a:off x="6198005" y="1386951"/>
            <a:ext cx="1997899" cy="1265228"/>
            <a:chOff x="6198005" y="1386951"/>
            <a:chExt cx="1997899" cy="1265228"/>
          </a:xfrm>
          <a:effectLst>
            <a:outerShdw blurRad="50800" dist="38100" dir="2700000" algn="tl" rotWithShape="0">
              <a:prstClr val="black">
                <a:alpha val="40000"/>
              </a:prstClr>
            </a:outerShdw>
          </a:effectLst>
        </p:grpSpPr>
        <p:sp>
          <p:nvSpPr>
            <p:cNvPr id="5" name="사각형: 둥근 모서리 4">
              <a:extLst>
                <a:ext uri="{FF2B5EF4-FFF2-40B4-BE49-F238E27FC236}">
                  <a16:creationId xmlns:a16="http://schemas.microsoft.com/office/drawing/2014/main" id="{8A4BBC46-52EC-4CC5-AA83-2CAB35663FDA}"/>
                </a:ext>
              </a:extLst>
            </p:cNvPr>
            <p:cNvSpPr/>
            <p:nvPr/>
          </p:nvSpPr>
          <p:spPr>
            <a:xfrm>
              <a:off x="6198005" y="1386951"/>
              <a:ext cx="1997899" cy="1265228"/>
            </a:xfrm>
            <a:prstGeom prst="round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48" name="Text Box">
              <a:extLst>
                <a:ext uri="{FF2B5EF4-FFF2-40B4-BE49-F238E27FC236}">
                  <a16:creationId xmlns:a16="http://schemas.microsoft.com/office/drawing/2014/main" id="{ECEA8D12-3AD5-4779-8CBB-DE19C1D556CB}"/>
                </a:ext>
              </a:extLst>
            </p:cNvPr>
            <p:cNvSpPr>
              <a:spLocks/>
            </p:cNvSpPr>
            <p:nvPr/>
          </p:nvSpPr>
          <p:spPr bwMode="auto">
            <a:xfrm>
              <a:off x="6263461" y="1430900"/>
              <a:ext cx="504003" cy="248316"/>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오늘</a:t>
              </a:r>
              <a:endParaRPr lang="en-US" sz="800" b="1" dirty="0">
                <a:solidFill>
                  <a:schemeClr val="tx1"/>
                </a:solidFill>
                <a:latin typeface="+mn-ea"/>
              </a:endParaRPr>
            </a:p>
          </p:txBody>
        </p:sp>
        <p:sp>
          <p:nvSpPr>
            <p:cNvPr id="349" name="Text Box">
              <a:extLst>
                <a:ext uri="{FF2B5EF4-FFF2-40B4-BE49-F238E27FC236}">
                  <a16:creationId xmlns:a16="http://schemas.microsoft.com/office/drawing/2014/main" id="{1941BF70-3F22-48AD-A8CA-CEBCC8D8B720}"/>
                </a:ext>
              </a:extLst>
            </p:cNvPr>
            <p:cNvSpPr>
              <a:spLocks/>
            </p:cNvSpPr>
            <p:nvPr/>
          </p:nvSpPr>
          <p:spPr bwMode="auto">
            <a:xfrm>
              <a:off x="6850878" y="1430900"/>
              <a:ext cx="616243" cy="212970"/>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이번 주</a:t>
              </a:r>
              <a:endParaRPr lang="en-US" sz="800" b="1" dirty="0">
                <a:solidFill>
                  <a:schemeClr val="tx1"/>
                </a:solidFill>
                <a:latin typeface="+mn-ea"/>
              </a:endParaRPr>
            </a:p>
          </p:txBody>
        </p:sp>
        <p:sp>
          <p:nvSpPr>
            <p:cNvPr id="350" name="Text Box">
              <a:extLst>
                <a:ext uri="{FF2B5EF4-FFF2-40B4-BE49-F238E27FC236}">
                  <a16:creationId xmlns:a16="http://schemas.microsoft.com/office/drawing/2014/main" id="{C702C5CB-1611-4BAB-B16B-2401CAD763A6}"/>
                </a:ext>
              </a:extLst>
            </p:cNvPr>
            <p:cNvSpPr>
              <a:spLocks/>
            </p:cNvSpPr>
            <p:nvPr/>
          </p:nvSpPr>
          <p:spPr bwMode="auto">
            <a:xfrm>
              <a:off x="7516773" y="1430900"/>
              <a:ext cx="584098" cy="23083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이번 달</a:t>
              </a:r>
              <a:endParaRPr lang="en-US" sz="800" b="1" dirty="0">
                <a:solidFill>
                  <a:schemeClr val="tx1"/>
                </a:solidFill>
                <a:latin typeface="+mn-ea"/>
              </a:endParaRPr>
            </a:p>
          </p:txBody>
        </p:sp>
        <p:sp>
          <p:nvSpPr>
            <p:cNvPr id="6" name="직사각형 5">
              <a:extLst>
                <a:ext uri="{FF2B5EF4-FFF2-40B4-BE49-F238E27FC236}">
                  <a16:creationId xmlns:a16="http://schemas.microsoft.com/office/drawing/2014/main" id="{32A8436E-7F78-4134-9F2B-E7FE5F3B74B2}"/>
                </a:ext>
              </a:extLst>
            </p:cNvPr>
            <p:cNvSpPr/>
            <p:nvPr/>
          </p:nvSpPr>
          <p:spPr>
            <a:xfrm>
              <a:off x="6275333" y="1724053"/>
              <a:ext cx="808830" cy="19691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352" name="직사각형 351">
              <a:extLst>
                <a:ext uri="{FF2B5EF4-FFF2-40B4-BE49-F238E27FC236}">
                  <a16:creationId xmlns:a16="http://schemas.microsoft.com/office/drawing/2014/main" id="{3A4C4FC7-8D67-499F-9432-E92F77F6D1B9}"/>
                </a:ext>
              </a:extLst>
            </p:cNvPr>
            <p:cNvSpPr/>
            <p:nvPr/>
          </p:nvSpPr>
          <p:spPr>
            <a:xfrm>
              <a:off x="7299668" y="1722829"/>
              <a:ext cx="808830" cy="196918"/>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9" name="TextBox 8">
              <a:extLst>
                <a:ext uri="{FF2B5EF4-FFF2-40B4-BE49-F238E27FC236}">
                  <a16:creationId xmlns:a16="http://schemas.microsoft.com/office/drawing/2014/main" id="{F8E3AD14-2A6E-4001-BA63-6DFEFDD3F20D}"/>
                </a:ext>
              </a:extLst>
            </p:cNvPr>
            <p:cNvSpPr txBox="1"/>
            <p:nvPr/>
          </p:nvSpPr>
          <p:spPr>
            <a:xfrm>
              <a:off x="7054735" y="1688468"/>
              <a:ext cx="266420" cy="261610"/>
            </a:xfrm>
            <a:prstGeom prst="rect">
              <a:avLst/>
            </a:prstGeom>
            <a:noFill/>
          </p:spPr>
          <p:txBody>
            <a:bodyPr wrap="none" rtlCol="0">
              <a:spAutoFit/>
            </a:bodyPr>
            <a:lstStyle/>
            <a:p>
              <a:r>
                <a:rPr lang="en-US" altLang="ko-KR" sz="1100" b="1" dirty="0"/>
                <a:t>~</a:t>
              </a:r>
              <a:endParaRPr lang="ko-KR" altLang="en-US" sz="1100" b="1" dirty="0"/>
            </a:p>
          </p:txBody>
        </p:sp>
        <p:sp>
          <p:nvSpPr>
            <p:cNvPr id="354" name="Text Box">
              <a:extLst>
                <a:ext uri="{FF2B5EF4-FFF2-40B4-BE49-F238E27FC236}">
                  <a16:creationId xmlns:a16="http://schemas.microsoft.com/office/drawing/2014/main" id="{2612F490-9752-482F-9097-1F666A726338}"/>
                </a:ext>
              </a:extLst>
            </p:cNvPr>
            <p:cNvSpPr>
              <a:spLocks/>
            </p:cNvSpPr>
            <p:nvPr/>
          </p:nvSpPr>
          <p:spPr bwMode="auto">
            <a:xfrm>
              <a:off x="6290997" y="1982464"/>
              <a:ext cx="1808455" cy="24842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sp>
          <p:nvSpPr>
            <p:cNvPr id="355" name="Text Box">
              <a:extLst>
                <a:ext uri="{FF2B5EF4-FFF2-40B4-BE49-F238E27FC236}">
                  <a16:creationId xmlns:a16="http://schemas.microsoft.com/office/drawing/2014/main" id="{0EDAA235-4361-4D08-AA70-8CEEBD6AB8E5}"/>
                </a:ext>
              </a:extLst>
            </p:cNvPr>
            <p:cNvSpPr>
              <a:spLocks/>
            </p:cNvSpPr>
            <p:nvPr/>
          </p:nvSpPr>
          <p:spPr bwMode="auto">
            <a:xfrm>
              <a:off x="6474618" y="2312085"/>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취소</a:t>
              </a:r>
              <a:endParaRPr lang="en-US" sz="800" b="1" dirty="0">
                <a:solidFill>
                  <a:schemeClr val="tx1"/>
                </a:solidFill>
                <a:latin typeface="+mn-ea"/>
              </a:endParaRPr>
            </a:p>
          </p:txBody>
        </p:sp>
        <p:sp>
          <p:nvSpPr>
            <p:cNvPr id="356" name="Text Box">
              <a:extLst>
                <a:ext uri="{FF2B5EF4-FFF2-40B4-BE49-F238E27FC236}">
                  <a16:creationId xmlns:a16="http://schemas.microsoft.com/office/drawing/2014/main" id="{13A8EA37-20B2-42EB-85A7-30FAD313CA57}"/>
                </a:ext>
              </a:extLst>
            </p:cNvPr>
            <p:cNvSpPr>
              <a:spLocks/>
            </p:cNvSpPr>
            <p:nvPr/>
          </p:nvSpPr>
          <p:spPr bwMode="auto">
            <a:xfrm>
              <a:off x="7215933" y="2303328"/>
              <a:ext cx="651425" cy="232521"/>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tx1"/>
                  </a:solidFill>
                  <a:latin typeface="+mn-ea"/>
                </a:rPr>
                <a:t>검색</a:t>
              </a:r>
              <a:endParaRPr lang="en-US" sz="800" b="1" dirty="0">
                <a:solidFill>
                  <a:schemeClr val="tx1"/>
                </a:solidFill>
                <a:latin typeface="+mn-ea"/>
              </a:endParaRPr>
            </a:p>
          </p:txBody>
        </p:sp>
      </p:grpSp>
      <p:sp>
        <p:nvSpPr>
          <p:cNvPr id="11" name="TextBox 10">
            <a:extLst>
              <a:ext uri="{FF2B5EF4-FFF2-40B4-BE49-F238E27FC236}">
                <a16:creationId xmlns:a16="http://schemas.microsoft.com/office/drawing/2014/main" id="{23ECC839-A73C-4816-9EDC-4B494ED87676}"/>
              </a:ext>
            </a:extLst>
          </p:cNvPr>
          <p:cNvSpPr txBox="1"/>
          <p:nvPr/>
        </p:nvSpPr>
        <p:spPr>
          <a:xfrm>
            <a:off x="6129729" y="1312367"/>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60" name="TextBox 359">
            <a:extLst>
              <a:ext uri="{FF2B5EF4-FFF2-40B4-BE49-F238E27FC236}">
                <a16:creationId xmlns:a16="http://schemas.microsoft.com/office/drawing/2014/main" id="{462B85A2-1A95-4888-91A9-162FD5754C40}"/>
              </a:ext>
            </a:extLst>
          </p:cNvPr>
          <p:cNvSpPr txBox="1"/>
          <p:nvPr/>
        </p:nvSpPr>
        <p:spPr>
          <a:xfrm>
            <a:off x="6726806" y="1331679"/>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61" name="TextBox 360">
            <a:extLst>
              <a:ext uri="{FF2B5EF4-FFF2-40B4-BE49-F238E27FC236}">
                <a16:creationId xmlns:a16="http://schemas.microsoft.com/office/drawing/2014/main" id="{E6C9A607-B48C-441D-8E7F-01E036223451}"/>
              </a:ext>
            </a:extLst>
          </p:cNvPr>
          <p:cNvSpPr txBox="1"/>
          <p:nvPr/>
        </p:nvSpPr>
        <p:spPr>
          <a:xfrm>
            <a:off x="7368536" y="1351791"/>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365" name="TextBox 364">
            <a:extLst>
              <a:ext uri="{FF2B5EF4-FFF2-40B4-BE49-F238E27FC236}">
                <a16:creationId xmlns:a16="http://schemas.microsoft.com/office/drawing/2014/main" id="{A2713AC2-B862-4519-BD4D-98FF0796D710}"/>
              </a:ext>
            </a:extLst>
          </p:cNvPr>
          <p:cNvSpPr txBox="1"/>
          <p:nvPr/>
        </p:nvSpPr>
        <p:spPr>
          <a:xfrm>
            <a:off x="6218024" y="1648767"/>
            <a:ext cx="37360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366" name="TextBox 365">
            <a:extLst>
              <a:ext uri="{FF2B5EF4-FFF2-40B4-BE49-F238E27FC236}">
                <a16:creationId xmlns:a16="http://schemas.microsoft.com/office/drawing/2014/main" id="{7ACD57FA-3782-49E3-B638-5EE5F598DD20}"/>
              </a:ext>
            </a:extLst>
          </p:cNvPr>
          <p:cNvSpPr txBox="1"/>
          <p:nvPr/>
        </p:nvSpPr>
        <p:spPr>
          <a:xfrm>
            <a:off x="7259134" y="1659568"/>
            <a:ext cx="37360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367" name="TextBox 366">
            <a:extLst>
              <a:ext uri="{FF2B5EF4-FFF2-40B4-BE49-F238E27FC236}">
                <a16:creationId xmlns:a16="http://schemas.microsoft.com/office/drawing/2014/main" id="{D1194D25-67FD-4DD9-BAD8-155068AE2C4E}"/>
              </a:ext>
            </a:extLst>
          </p:cNvPr>
          <p:cNvSpPr txBox="1"/>
          <p:nvPr/>
        </p:nvSpPr>
        <p:spPr>
          <a:xfrm>
            <a:off x="6144177" y="1951829"/>
            <a:ext cx="373601"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369" name="TextBox 368">
            <a:extLst>
              <a:ext uri="{FF2B5EF4-FFF2-40B4-BE49-F238E27FC236}">
                <a16:creationId xmlns:a16="http://schemas.microsoft.com/office/drawing/2014/main" id="{148E04A1-7718-4077-ABB7-A626B8D46B73}"/>
              </a:ext>
            </a:extLst>
          </p:cNvPr>
          <p:cNvSpPr txBox="1"/>
          <p:nvPr/>
        </p:nvSpPr>
        <p:spPr>
          <a:xfrm>
            <a:off x="6402827" y="2262797"/>
            <a:ext cx="389851" cy="307777"/>
          </a:xfrm>
          <a:prstGeom prst="rect">
            <a:avLst/>
          </a:prstGeom>
          <a:noFill/>
        </p:spPr>
        <p:txBody>
          <a:bodyPr wrap="square">
            <a:spAutoFit/>
          </a:bodyPr>
          <a:lstStyle/>
          <a:p>
            <a:r>
              <a:rPr lang="ko-KR" altLang="en-US" dirty="0">
                <a:solidFill>
                  <a:srgbClr val="FF0000"/>
                </a:solidFill>
                <a:latin typeface="+mn-ea"/>
                <a:ea typeface="+mn-ea"/>
              </a:rPr>
              <a:t>④</a:t>
            </a:r>
            <a:endParaRPr lang="ko-KR" altLang="en-US" dirty="0"/>
          </a:p>
        </p:txBody>
      </p:sp>
      <p:sp>
        <p:nvSpPr>
          <p:cNvPr id="2"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A69C43EA-1FE4-4C44-8A5B-E8A7AE3A268B}"/>
              </a:ext>
            </a:extLst>
          </p:cNvPr>
          <p:cNvSpPr/>
          <p:nvPr>
            <p:custDataLst>
              <p:tags r:id="rId3"/>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3" name="슬라이드 번호 개체 틀 2">
            <a:extLst>
              <a:ext uri="{FF2B5EF4-FFF2-40B4-BE49-F238E27FC236}">
                <a16:creationId xmlns:a16="http://schemas.microsoft.com/office/drawing/2014/main" id="{0F74087F-1EE3-4D98-B01F-ADC1B10BCE88}"/>
              </a:ext>
            </a:extLst>
          </p:cNvPr>
          <p:cNvSpPr>
            <a:spLocks noGrp="1"/>
          </p:cNvSpPr>
          <p:nvPr>
            <p:ph type="sldNum" idx="12"/>
          </p:nvPr>
        </p:nvSpPr>
        <p:spPr/>
        <p:txBody>
          <a:bodyPr/>
          <a:lstStyle/>
          <a:p>
            <a:fld id="{00000000-1234-1234-1234-123412341234}" type="slidenum">
              <a:rPr lang="en-US" altLang="ko-KR" smtClean="0"/>
              <a:pPr/>
              <a:t>73</a:t>
            </a:fld>
            <a:endParaRPr lang="ko-KR" altLang="en-US"/>
          </a:p>
        </p:txBody>
      </p:sp>
      <p:sp>
        <p:nvSpPr>
          <p:cNvPr id="364"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51DE14AD-E4DD-444B-992F-340C80C5D4CD}"/>
              </a:ext>
            </a:extLst>
          </p:cNvPr>
          <p:cNvSpPr/>
          <p:nvPr>
            <p:custDataLst>
              <p:tags r:id="rId4"/>
            </p:custDataLst>
          </p:nvPr>
        </p:nvSpPr>
        <p:spPr>
          <a:xfrm>
            <a:off x="170978" y="683616"/>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68" name="그룹 367">
            <a:extLst>
              <a:ext uri="{FF2B5EF4-FFF2-40B4-BE49-F238E27FC236}">
                <a16:creationId xmlns:a16="http://schemas.microsoft.com/office/drawing/2014/main" id="{C192F921-345F-457F-A2FC-6FC935336EB4}"/>
              </a:ext>
            </a:extLst>
          </p:cNvPr>
          <p:cNvGrpSpPr/>
          <p:nvPr/>
        </p:nvGrpSpPr>
        <p:grpSpPr>
          <a:xfrm>
            <a:off x="988698" y="5909683"/>
            <a:ext cx="1245399" cy="505667"/>
            <a:chOff x="2041581" y="5954864"/>
            <a:chExt cx="1245399" cy="505667"/>
          </a:xfrm>
        </p:grpSpPr>
        <p:sp>
          <p:nvSpPr>
            <p:cNvPr id="370" name="0">
              <a:extLst>
                <a:ext uri="{FF2B5EF4-FFF2-40B4-BE49-F238E27FC236}">
                  <a16:creationId xmlns:a16="http://schemas.microsoft.com/office/drawing/2014/main" id="{B37776CE-0E50-425D-B6ED-BB5D076833F0}"/>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71" name="그래픽 370" descr="수신기">
              <a:extLst>
                <a:ext uri="{FF2B5EF4-FFF2-40B4-BE49-F238E27FC236}">
                  <a16:creationId xmlns:a16="http://schemas.microsoft.com/office/drawing/2014/main" id="{56828153-E169-419F-A3D3-0194BDA6A717}"/>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2137448" y="6060708"/>
              <a:ext cx="303707" cy="303708"/>
            </a:xfrm>
            <a:prstGeom prst="rect">
              <a:avLst/>
            </a:prstGeom>
          </p:spPr>
        </p:pic>
        <p:sp>
          <p:nvSpPr>
            <p:cNvPr id="373" name="0">
              <a:extLst>
                <a:ext uri="{FF2B5EF4-FFF2-40B4-BE49-F238E27FC236}">
                  <a16:creationId xmlns:a16="http://schemas.microsoft.com/office/drawing/2014/main" id="{33E23F69-825C-44F4-859F-1CDA978EEE6F}"/>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37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E71608E3-5071-4714-B9CF-CA2F2BAB93E4}"/>
              </a:ext>
            </a:extLst>
          </p:cNvPr>
          <p:cNvSpPr/>
          <p:nvPr>
            <p:custDataLst>
              <p:tags r:id="rId5"/>
            </p:custDataLst>
          </p:nvPr>
        </p:nvSpPr>
        <p:spPr>
          <a:xfrm>
            <a:off x="260590" y="5919721"/>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76" name="그룹 375">
            <a:extLst>
              <a:ext uri="{FF2B5EF4-FFF2-40B4-BE49-F238E27FC236}">
                <a16:creationId xmlns:a16="http://schemas.microsoft.com/office/drawing/2014/main" id="{3FC37EB6-78DD-4473-9DA9-415F6CE7EF7E}"/>
              </a:ext>
            </a:extLst>
          </p:cNvPr>
          <p:cNvGrpSpPr/>
          <p:nvPr/>
        </p:nvGrpSpPr>
        <p:grpSpPr>
          <a:xfrm>
            <a:off x="376857" y="6036268"/>
            <a:ext cx="229670" cy="229670"/>
            <a:chOff x="1429740" y="6081449"/>
            <a:chExt cx="229670" cy="229670"/>
          </a:xfrm>
        </p:grpSpPr>
        <p:sp>
          <p:nvSpPr>
            <p:cNvPr id="377" name="Phone">
              <a:extLst>
                <a:ext uri="{FF2B5EF4-FFF2-40B4-BE49-F238E27FC236}">
                  <a16:creationId xmlns:a16="http://schemas.microsoft.com/office/drawing/2014/main" id="{AEA8A95F-A7C2-45AC-BA4E-95263186FC6A}"/>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78" name="그래픽 87" descr="새로 고침">
              <a:extLst>
                <a:ext uri="{FF2B5EF4-FFF2-40B4-BE49-F238E27FC236}">
                  <a16:creationId xmlns:a16="http://schemas.microsoft.com/office/drawing/2014/main" id="{5725E2A1-A0E7-425A-9680-70CF646AB2EB}"/>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379" name="그룹 378">
            <a:extLst>
              <a:ext uri="{FF2B5EF4-FFF2-40B4-BE49-F238E27FC236}">
                <a16:creationId xmlns:a16="http://schemas.microsoft.com/office/drawing/2014/main" id="{3B7B1D86-CB27-441C-A8DB-EFF287D6F2D9}"/>
              </a:ext>
            </a:extLst>
          </p:cNvPr>
          <p:cNvGrpSpPr/>
          <p:nvPr/>
        </p:nvGrpSpPr>
        <p:grpSpPr>
          <a:xfrm>
            <a:off x="2489532" y="5919721"/>
            <a:ext cx="462204" cy="462764"/>
            <a:chOff x="3542415" y="5964902"/>
            <a:chExt cx="462204" cy="462764"/>
          </a:xfrm>
        </p:grpSpPr>
        <p:sp>
          <p:nvSpPr>
            <p:cNvPr id="380"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224D6F15-8543-4BE0-98D3-DC0BEE629920}"/>
                </a:ext>
              </a:extLst>
            </p:cNvPr>
            <p:cNvSpPr/>
            <p:nvPr>
              <p:custDataLst>
                <p:tags r:id="rId6"/>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381" name="그래픽 380" descr="미래">
              <a:extLst>
                <a:ext uri="{FF2B5EF4-FFF2-40B4-BE49-F238E27FC236}">
                  <a16:creationId xmlns:a16="http://schemas.microsoft.com/office/drawing/2014/main" id="{66744506-129F-482F-9B51-9CCBAE322A22}"/>
                </a:ext>
              </a:extLst>
            </p:cNvPr>
            <p:cNvPicPr>
              <a:picLocks noChangeAspect="1"/>
            </p:cNvPicPr>
            <p:nvPr/>
          </p:nvPicPr>
          <p:blipFill>
            <a:blip r:embed="rId19">
              <a:extLst>
                <a:ext uri="{96DAC541-7B7A-43D3-8B79-37D633B846F1}">
                  <asvg:svgBlip xmlns:asvg="http://schemas.microsoft.com/office/drawing/2016/SVG/main" r:embed="rId16"/>
                </a:ext>
              </a:extLst>
            </a:blip>
            <a:stretch>
              <a:fillRect/>
            </a:stretch>
          </p:blipFill>
          <p:spPr>
            <a:xfrm>
              <a:off x="3625184" y="6038177"/>
              <a:ext cx="316958" cy="319445"/>
            </a:xfrm>
            <a:prstGeom prst="rect">
              <a:avLst/>
            </a:prstGeom>
          </p:spPr>
        </p:pic>
      </p:grpSp>
      <p:grpSp>
        <p:nvGrpSpPr>
          <p:cNvPr id="382" name="그룹 381">
            <a:extLst>
              <a:ext uri="{FF2B5EF4-FFF2-40B4-BE49-F238E27FC236}">
                <a16:creationId xmlns:a16="http://schemas.microsoft.com/office/drawing/2014/main" id="{4BBFAEB2-A8B7-4161-8FF1-F6930DBA8FA2}"/>
              </a:ext>
            </a:extLst>
          </p:cNvPr>
          <p:cNvGrpSpPr/>
          <p:nvPr/>
        </p:nvGrpSpPr>
        <p:grpSpPr>
          <a:xfrm>
            <a:off x="1092319" y="2589533"/>
            <a:ext cx="1678192" cy="418903"/>
            <a:chOff x="2145202" y="2634714"/>
            <a:chExt cx="1678192" cy="418903"/>
          </a:xfrm>
        </p:grpSpPr>
        <p:sp>
          <p:nvSpPr>
            <p:cNvPr id="385" name="0">
              <a:extLst>
                <a:ext uri="{FF2B5EF4-FFF2-40B4-BE49-F238E27FC236}">
                  <a16:creationId xmlns:a16="http://schemas.microsoft.com/office/drawing/2014/main" id="{8E306B30-3F93-443C-AB38-3F51C8D824F9}"/>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6" name="0">
              <a:extLst>
                <a:ext uri="{FF2B5EF4-FFF2-40B4-BE49-F238E27FC236}">
                  <a16:creationId xmlns:a16="http://schemas.microsoft.com/office/drawing/2014/main" id="{44CB5FCD-CC59-45D9-97A8-3F5298481B07}"/>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9" name="0">
              <a:extLst>
                <a:ext uri="{FF2B5EF4-FFF2-40B4-BE49-F238E27FC236}">
                  <a16:creationId xmlns:a16="http://schemas.microsoft.com/office/drawing/2014/main" id="{0E095016-E7CC-4AC9-BDEB-8983DE0D9E42}"/>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90" name="그룹 389">
            <a:extLst>
              <a:ext uri="{FF2B5EF4-FFF2-40B4-BE49-F238E27FC236}">
                <a16:creationId xmlns:a16="http://schemas.microsoft.com/office/drawing/2014/main" id="{B9F84397-2EEA-4D0C-905F-DF5EDC7972A8}"/>
              </a:ext>
            </a:extLst>
          </p:cNvPr>
          <p:cNvGrpSpPr/>
          <p:nvPr/>
        </p:nvGrpSpPr>
        <p:grpSpPr>
          <a:xfrm>
            <a:off x="1008317" y="3016895"/>
            <a:ext cx="1142724" cy="223889"/>
            <a:chOff x="2061200" y="3062076"/>
            <a:chExt cx="1142724" cy="223889"/>
          </a:xfrm>
        </p:grpSpPr>
        <p:sp>
          <p:nvSpPr>
            <p:cNvPr id="391" name="직사각형 390">
              <a:extLst>
                <a:ext uri="{FF2B5EF4-FFF2-40B4-BE49-F238E27FC236}">
                  <a16:creationId xmlns:a16="http://schemas.microsoft.com/office/drawing/2014/main" id="{53731270-42B8-42C3-86A5-87CBDAF9F598}"/>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93" name="직사각형 392">
              <a:extLst>
                <a:ext uri="{FF2B5EF4-FFF2-40B4-BE49-F238E27FC236}">
                  <a16:creationId xmlns:a16="http://schemas.microsoft.com/office/drawing/2014/main" id="{B3A22802-C9B8-4FB4-B48C-7628F211302A}"/>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94" name="그룹 393">
            <a:extLst>
              <a:ext uri="{FF2B5EF4-FFF2-40B4-BE49-F238E27FC236}">
                <a16:creationId xmlns:a16="http://schemas.microsoft.com/office/drawing/2014/main" id="{33EA1D3B-5A3B-4EF0-874A-E06B7334EE8D}"/>
              </a:ext>
            </a:extLst>
          </p:cNvPr>
          <p:cNvGrpSpPr/>
          <p:nvPr/>
        </p:nvGrpSpPr>
        <p:grpSpPr>
          <a:xfrm>
            <a:off x="368303" y="2599961"/>
            <a:ext cx="595035" cy="622379"/>
            <a:chOff x="1421186" y="2645142"/>
            <a:chExt cx="595035" cy="622379"/>
          </a:xfrm>
        </p:grpSpPr>
        <p:sp>
          <p:nvSpPr>
            <p:cNvPr id="395" name="0">
              <a:extLst>
                <a:ext uri="{FF2B5EF4-FFF2-40B4-BE49-F238E27FC236}">
                  <a16:creationId xmlns:a16="http://schemas.microsoft.com/office/drawing/2014/main" id="{20638F3E-C9A6-421F-9F20-A21CDE708BCF}"/>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96" name="직사각형 395">
              <a:extLst>
                <a:ext uri="{FF2B5EF4-FFF2-40B4-BE49-F238E27FC236}">
                  <a16:creationId xmlns:a16="http://schemas.microsoft.com/office/drawing/2014/main" id="{AF8F9B8E-84B6-4371-AFC6-AC1A3298075D}"/>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97" name="직사각형 396">
            <a:extLst>
              <a:ext uri="{FF2B5EF4-FFF2-40B4-BE49-F238E27FC236}">
                <a16:creationId xmlns:a16="http://schemas.microsoft.com/office/drawing/2014/main" id="{4929A0A2-F97D-4115-BEB4-4A45A5292DA1}"/>
              </a:ext>
            </a:extLst>
          </p:cNvPr>
          <p:cNvSpPr/>
          <p:nvPr/>
        </p:nvSpPr>
        <p:spPr>
          <a:xfrm>
            <a:off x="2299428" y="3006896"/>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398" name="그룹 397">
            <a:extLst>
              <a:ext uri="{FF2B5EF4-FFF2-40B4-BE49-F238E27FC236}">
                <a16:creationId xmlns:a16="http://schemas.microsoft.com/office/drawing/2014/main" id="{142B1DA8-6A2E-4927-B0BE-D7B876B3B1D9}"/>
              </a:ext>
            </a:extLst>
          </p:cNvPr>
          <p:cNvGrpSpPr/>
          <p:nvPr/>
        </p:nvGrpSpPr>
        <p:grpSpPr>
          <a:xfrm>
            <a:off x="246174" y="779151"/>
            <a:ext cx="1208677" cy="180663"/>
            <a:chOff x="1299057" y="824332"/>
            <a:chExt cx="1208677" cy="180663"/>
          </a:xfrm>
        </p:grpSpPr>
        <p:sp>
          <p:nvSpPr>
            <p:cNvPr id="399" name="Series Label">
              <a:extLst>
                <a:ext uri="{FF2B5EF4-FFF2-40B4-BE49-F238E27FC236}">
                  <a16:creationId xmlns:a16="http://schemas.microsoft.com/office/drawing/2014/main" id="{A4694FCA-D251-4B46-AEFA-2471BBF2EF78}"/>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400" name="Series Color">
              <a:extLst>
                <a:ext uri="{FF2B5EF4-FFF2-40B4-BE49-F238E27FC236}">
                  <a16:creationId xmlns:a16="http://schemas.microsoft.com/office/drawing/2014/main" id="{3C198882-50C8-48C0-BB21-CB6B33700DDC}"/>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401" name="Series Label">
              <a:extLst>
                <a:ext uri="{FF2B5EF4-FFF2-40B4-BE49-F238E27FC236}">
                  <a16:creationId xmlns:a16="http://schemas.microsoft.com/office/drawing/2014/main" id="{B3C3BCD6-B441-4122-A71B-752EA67673BD}"/>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406" name="Series Color">
              <a:extLst>
                <a:ext uri="{FF2B5EF4-FFF2-40B4-BE49-F238E27FC236}">
                  <a16:creationId xmlns:a16="http://schemas.microsoft.com/office/drawing/2014/main" id="{C628766F-BCA6-40A3-A126-E86F2C16B530}"/>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407" name="직사각형 406">
            <a:extLst>
              <a:ext uri="{FF2B5EF4-FFF2-40B4-BE49-F238E27FC236}">
                <a16:creationId xmlns:a16="http://schemas.microsoft.com/office/drawing/2014/main" id="{83B95A3D-F483-43B4-939D-A04DCBB91961}"/>
              </a:ext>
            </a:extLst>
          </p:cNvPr>
          <p:cNvSpPr/>
          <p:nvPr/>
        </p:nvSpPr>
        <p:spPr>
          <a:xfrm>
            <a:off x="301538" y="1164834"/>
            <a:ext cx="646331" cy="230832"/>
          </a:xfrm>
          <a:prstGeom prst="rect">
            <a:avLst/>
          </a:prstGeom>
        </p:spPr>
        <p:txBody>
          <a:bodyPr wrap="none" anchor="ctr">
            <a:spAutoFit/>
          </a:bodyPr>
          <a:lstStyle/>
          <a:p>
            <a:pPr lvl="0">
              <a:defRPr/>
            </a:pPr>
            <a:r>
              <a:rPr kumimoji="1" lang="ko-KR" altLang="en-US" sz="900" b="1" kern="1200" dirty="0">
                <a:solidFill>
                  <a:schemeClr val="tx1"/>
                </a:solidFill>
                <a:latin typeface="맑은 고딕"/>
                <a:ea typeface="맑은 고딕" panose="020B0503020000020004" pitchFamily="50" charset="-127"/>
              </a:rPr>
              <a:t>통화대기</a:t>
            </a:r>
            <a:endParaRPr kumimoji="1" lang="en-US" altLang="ko-KR" sz="900" b="1" kern="1200" dirty="0">
              <a:solidFill>
                <a:schemeClr val="tx1"/>
              </a:solidFill>
              <a:latin typeface="맑은 고딕"/>
              <a:ea typeface="맑은 고딕" panose="020B0503020000020004" pitchFamily="50" charset="-127"/>
            </a:endParaRPr>
          </a:p>
        </p:txBody>
      </p:sp>
      <p:sp>
        <p:nvSpPr>
          <p:cNvPr id="408" name="사각형: 둥근 모서리 407">
            <a:extLst>
              <a:ext uri="{FF2B5EF4-FFF2-40B4-BE49-F238E27FC236}">
                <a16:creationId xmlns:a16="http://schemas.microsoft.com/office/drawing/2014/main" id="{94AEEA77-AD05-4658-BAA3-89405802B186}"/>
              </a:ext>
            </a:extLst>
          </p:cNvPr>
          <p:cNvSpPr/>
          <p:nvPr/>
        </p:nvSpPr>
        <p:spPr>
          <a:xfrm>
            <a:off x="2197025"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409" name="그래픽 408" descr="모임">
            <a:extLst>
              <a:ext uri="{FF2B5EF4-FFF2-40B4-BE49-F238E27FC236}">
                <a16:creationId xmlns:a16="http://schemas.microsoft.com/office/drawing/2014/main" id="{69AEEDD5-46C0-4374-997C-531DAE1FDE21}"/>
              </a:ext>
            </a:extLst>
          </p:cNvPr>
          <p:cNvPicPr>
            <a:picLocks noChangeAspect="1"/>
          </p:cNvPicPr>
          <p:nvPr/>
        </p:nvPicPr>
        <p:blipFill>
          <a:blip r:embed="rId20">
            <a:extLst>
              <a:ext uri="{96DAC541-7B7A-43D3-8B79-37D633B846F1}">
                <asvg:svgBlip xmlns:asvg="http://schemas.microsoft.com/office/drawing/2016/SVG/main" r:embed="rId21"/>
              </a:ext>
            </a:extLst>
          </a:blip>
          <a:srcRect/>
          <a:stretch/>
        </p:blipFill>
        <p:spPr>
          <a:xfrm>
            <a:off x="1801719" y="5964994"/>
            <a:ext cx="371162" cy="371162"/>
          </a:xfrm>
          <a:prstGeom prst="rect">
            <a:avLst/>
          </a:prstGeom>
        </p:spPr>
      </p:pic>
      <p:graphicFrame>
        <p:nvGraphicFramePr>
          <p:cNvPr id="427" name="표 518">
            <a:extLst>
              <a:ext uri="{FF2B5EF4-FFF2-40B4-BE49-F238E27FC236}">
                <a16:creationId xmlns:a16="http://schemas.microsoft.com/office/drawing/2014/main" id="{B5DBFE41-D626-428F-B15A-5D59DDD61D8E}"/>
              </a:ext>
            </a:extLst>
          </p:cNvPr>
          <p:cNvGraphicFramePr>
            <a:graphicFrameLocks noGrp="1"/>
          </p:cNvGraphicFramePr>
          <p:nvPr/>
        </p:nvGraphicFramePr>
        <p:xfrm>
          <a:off x="213457" y="4075817"/>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489" name="그룹 488">
            <a:extLst>
              <a:ext uri="{FF2B5EF4-FFF2-40B4-BE49-F238E27FC236}">
                <a16:creationId xmlns:a16="http://schemas.microsoft.com/office/drawing/2014/main" id="{19B1157F-4B31-4140-8AA3-B13293C64311}"/>
              </a:ext>
            </a:extLst>
          </p:cNvPr>
          <p:cNvGrpSpPr/>
          <p:nvPr/>
        </p:nvGrpSpPr>
        <p:grpSpPr>
          <a:xfrm>
            <a:off x="1110875" y="3336898"/>
            <a:ext cx="1678192" cy="418903"/>
            <a:chOff x="2163758" y="3382079"/>
            <a:chExt cx="1678192" cy="418903"/>
          </a:xfrm>
        </p:grpSpPr>
        <p:sp>
          <p:nvSpPr>
            <p:cNvPr id="490" name="0">
              <a:extLst>
                <a:ext uri="{FF2B5EF4-FFF2-40B4-BE49-F238E27FC236}">
                  <a16:creationId xmlns:a16="http://schemas.microsoft.com/office/drawing/2014/main" id="{237B90BC-CD69-44EA-85A2-998F9FB25DBF}"/>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91" name="0">
              <a:extLst>
                <a:ext uri="{FF2B5EF4-FFF2-40B4-BE49-F238E27FC236}">
                  <a16:creationId xmlns:a16="http://schemas.microsoft.com/office/drawing/2014/main" id="{B4055118-2EA0-4F9E-8382-88A698FB101B}"/>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92" name="0">
              <a:extLst>
                <a:ext uri="{FF2B5EF4-FFF2-40B4-BE49-F238E27FC236}">
                  <a16:creationId xmlns:a16="http://schemas.microsoft.com/office/drawing/2014/main" id="{AB403848-B880-49E7-92C0-C842A1B655BA}"/>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493" name="그룹 492">
            <a:extLst>
              <a:ext uri="{FF2B5EF4-FFF2-40B4-BE49-F238E27FC236}">
                <a16:creationId xmlns:a16="http://schemas.microsoft.com/office/drawing/2014/main" id="{26BAE68E-7685-420B-BB33-8FD1113AB2C6}"/>
              </a:ext>
            </a:extLst>
          </p:cNvPr>
          <p:cNvGrpSpPr/>
          <p:nvPr/>
        </p:nvGrpSpPr>
        <p:grpSpPr>
          <a:xfrm>
            <a:off x="1129465" y="3764260"/>
            <a:ext cx="1032117" cy="216194"/>
            <a:chOff x="2182348" y="3809441"/>
            <a:chExt cx="1032117" cy="216194"/>
          </a:xfrm>
        </p:grpSpPr>
        <p:sp>
          <p:nvSpPr>
            <p:cNvPr id="495" name="직사각형 494">
              <a:extLst>
                <a:ext uri="{FF2B5EF4-FFF2-40B4-BE49-F238E27FC236}">
                  <a16:creationId xmlns:a16="http://schemas.microsoft.com/office/drawing/2014/main" id="{3A2E823F-8EA2-43F6-AAC5-CEC54372E971}"/>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500" name="직사각형 499">
              <a:extLst>
                <a:ext uri="{FF2B5EF4-FFF2-40B4-BE49-F238E27FC236}">
                  <a16:creationId xmlns:a16="http://schemas.microsoft.com/office/drawing/2014/main" id="{C5BB9D2D-7EFA-48CB-BBA7-EE3495AC1DBD}"/>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501" name="그룹 500">
            <a:extLst>
              <a:ext uri="{FF2B5EF4-FFF2-40B4-BE49-F238E27FC236}">
                <a16:creationId xmlns:a16="http://schemas.microsoft.com/office/drawing/2014/main" id="{BE33F476-108B-46D1-8CA3-1EF577E5FF7D}"/>
              </a:ext>
            </a:extLst>
          </p:cNvPr>
          <p:cNvGrpSpPr/>
          <p:nvPr/>
        </p:nvGrpSpPr>
        <p:grpSpPr>
          <a:xfrm>
            <a:off x="478409" y="3347326"/>
            <a:ext cx="408082" cy="622379"/>
            <a:chOff x="1531292" y="3392507"/>
            <a:chExt cx="408082" cy="622379"/>
          </a:xfrm>
        </p:grpSpPr>
        <p:sp>
          <p:nvSpPr>
            <p:cNvPr id="502" name="0">
              <a:extLst>
                <a:ext uri="{FF2B5EF4-FFF2-40B4-BE49-F238E27FC236}">
                  <a16:creationId xmlns:a16="http://schemas.microsoft.com/office/drawing/2014/main" id="{84DA50C4-BEAE-4695-A85F-E32FB446B954}"/>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503" name="직사각형 502">
              <a:extLst>
                <a:ext uri="{FF2B5EF4-FFF2-40B4-BE49-F238E27FC236}">
                  <a16:creationId xmlns:a16="http://schemas.microsoft.com/office/drawing/2014/main" id="{4464C15D-64A4-4134-A067-0F1F8DB4BC8A}"/>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504" name="직사각형 503">
            <a:extLst>
              <a:ext uri="{FF2B5EF4-FFF2-40B4-BE49-F238E27FC236}">
                <a16:creationId xmlns:a16="http://schemas.microsoft.com/office/drawing/2014/main" id="{C26B3F0E-DD9F-4215-B0ED-7B6610A0750F}"/>
              </a:ext>
            </a:extLst>
          </p:cNvPr>
          <p:cNvSpPr/>
          <p:nvPr/>
        </p:nvSpPr>
        <p:spPr>
          <a:xfrm>
            <a:off x="2296345" y="3754261"/>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Tree>
    <p:extLst>
      <p:ext uri="{BB962C8B-B14F-4D97-AF65-F5344CB8AC3E}">
        <p14:creationId xmlns:p14="http://schemas.microsoft.com/office/powerpoint/2010/main" val="404646514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err="1">
                <a:latin typeface="Malgun Gothic"/>
                <a:ea typeface="Malgun Gothic"/>
                <a:cs typeface="Malgun Gothic"/>
                <a:sym typeface="Malgun Gothic"/>
              </a:rPr>
              <a:t>통화중</a:t>
            </a:r>
            <a:r>
              <a:rPr lang="en-US" altLang="ko-KR" sz="1000" dirty="0">
                <a:latin typeface="Malgun Gothic"/>
                <a:ea typeface="Malgun Gothic"/>
                <a:cs typeface="Malgun Gothic"/>
                <a:sym typeface="Malgun Gothic"/>
              </a:rPr>
              <a:t>&gt;</a:t>
            </a:r>
            <a:r>
              <a:rPr lang="ko-KR" altLang="en-US" sz="1000" dirty="0" err="1">
                <a:latin typeface="Malgun Gothic"/>
                <a:ea typeface="Malgun Gothic"/>
                <a:cs typeface="Malgun Gothic"/>
                <a:sym typeface="Malgun Gothic"/>
              </a:rPr>
              <a:t>수신중</a:t>
            </a:r>
            <a:r>
              <a:rPr lang="en-US" altLang="ko-KR" sz="1000" dirty="0">
                <a:latin typeface="Malgun Gothic"/>
                <a:ea typeface="Malgun Gothic"/>
                <a:cs typeface="Malgun Gothic"/>
                <a:sym typeface="Malgun Gothic"/>
              </a:rPr>
              <a:t>  </a:t>
            </a:r>
            <a:r>
              <a:rPr lang="ko-KR" altLang="en-US" sz="1000" dirty="0">
                <a:latin typeface="Malgun Gothic"/>
                <a:ea typeface="Malgun Gothic"/>
                <a:cs typeface="Malgun Gothic"/>
                <a:sym typeface="Malgun Gothic"/>
              </a:rPr>
              <a:t>팝업</a:t>
            </a: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51632" y="658449"/>
          <a:ext cx="3597339" cy="5054333"/>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1</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일자별로 그룹 지어 출력함</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2</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dirty="0">
                          <a:solidFill>
                            <a:schemeClr val="tx1"/>
                          </a:solidFill>
                        </a:rPr>
                        <a:t>작성자의 이름을 표출함</a:t>
                      </a:r>
                      <a:endParaRPr lang="en-US" altLang="ko-KR" sz="1000" dirty="0">
                        <a:solidFill>
                          <a:schemeClr val="tx1"/>
                        </a:solidFill>
                      </a:endParaRPr>
                    </a:p>
                    <a:p>
                      <a:pPr marL="171450" indent="-171450">
                        <a:buFont typeface="Arial" panose="020B0604020202020204" pitchFamily="34" charset="0"/>
                        <a:buChar char="•"/>
                      </a:pPr>
                      <a:r>
                        <a:rPr lang="ko-KR" altLang="en-US" sz="1000" dirty="0">
                          <a:solidFill>
                            <a:schemeClr val="tx1"/>
                          </a:solidFill>
                        </a:rPr>
                        <a:t>공용으로 저장할 시 같은 고객에 대해 다수의 상담원이 기록을 남길 경우 전화를 돌리거나 대응을 위한 의견 교환 등의 목적을 가짐</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1" i="0" u="none" strike="noStrike" cap="none" dirty="0">
                          <a:solidFill>
                            <a:schemeClr val="tx1"/>
                          </a:solidFill>
                          <a:latin typeface="+mj-ea"/>
                          <a:ea typeface="+mj-ea"/>
                          <a:cs typeface="Arial"/>
                          <a:sym typeface="Arial"/>
                        </a:rPr>
                        <a:t>3</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chemeClr val="tx1"/>
                          </a:solidFill>
                          <a:latin typeface="+mj-ea"/>
                          <a:ea typeface="Arial"/>
                          <a:cs typeface="Arial"/>
                          <a:sym typeface="Arial"/>
                        </a:rPr>
                        <a:t>통화이력의 횟수는 고객을 대하는 태도 또는 전술을 선택하기 위한 직관적 잣대가 될 수 있음</a:t>
                      </a:r>
                      <a:r>
                        <a:rPr lang="en-US" altLang="ko-KR" sz="1000" b="0" i="0" u="none" strike="noStrike" cap="none" dirty="0">
                          <a:solidFill>
                            <a:schemeClr val="tx1"/>
                          </a:solidFill>
                          <a:latin typeface="+mj-ea"/>
                          <a:ea typeface="Arial"/>
                          <a:cs typeface="Arial"/>
                          <a:sym typeface="Arial"/>
                        </a:rPr>
                        <a:t>.</a:t>
                      </a:r>
                    </a:p>
                    <a:p>
                      <a:pPr marL="90487" marR="0" lvl="0" indent="-90487" algn="l" rtl="0">
                        <a:lnSpc>
                          <a:spcPct val="100000"/>
                        </a:lnSpc>
                        <a:spcBef>
                          <a:spcPts val="0"/>
                        </a:spcBef>
                        <a:spcAft>
                          <a:spcPts val="0"/>
                        </a:spcAft>
                        <a:buClr>
                          <a:schemeClr val="dk1"/>
                        </a:buClr>
                        <a:buSzPts val="800"/>
                        <a:buFont typeface="Arial"/>
                        <a:buChar char="•"/>
                      </a:pPr>
                      <a:r>
                        <a:rPr lang="ko-KR" altLang="en-US" sz="1000" b="0" i="0" u="none" strike="noStrike" cap="none" dirty="0">
                          <a:solidFill>
                            <a:srgbClr val="FF0000"/>
                          </a:solidFill>
                          <a:latin typeface="+mj-ea"/>
                          <a:ea typeface="Arial"/>
                          <a:cs typeface="Arial"/>
                          <a:sym typeface="Arial"/>
                        </a:rPr>
                        <a:t>저장하지 않은 번호의 경우와 저장된 번호의 경우의 처리방식에 대해서는 개발적 검토 필요</a:t>
                      </a:r>
                      <a:endParaRPr lang="en-US" altLang="ko-KR" sz="1000" b="0" i="0" u="none" strike="noStrike" cap="none" dirty="0">
                        <a:solidFill>
                          <a:srgbClr val="FF0000"/>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4</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r>
                        <a:rPr lang="ko-KR" altLang="en-US" sz="1000" b="0" i="0" u="none" strike="noStrike" cap="none" dirty="0" err="1">
                          <a:solidFill>
                            <a:schemeClr val="tx1"/>
                          </a:solidFill>
                          <a:latin typeface="+mj-ea"/>
                          <a:ea typeface="Arial"/>
                          <a:cs typeface="Arial"/>
                          <a:sym typeface="Arial"/>
                        </a:rPr>
                        <a:t>드롭다운의</a:t>
                      </a:r>
                      <a:r>
                        <a:rPr lang="ko-KR" altLang="en-US" sz="1000" b="0" i="0" u="none" strike="noStrike" cap="none" dirty="0">
                          <a:solidFill>
                            <a:schemeClr val="tx1"/>
                          </a:solidFill>
                          <a:latin typeface="+mj-ea"/>
                          <a:ea typeface="Arial"/>
                          <a:cs typeface="Arial"/>
                          <a:sym typeface="Arial"/>
                        </a:rPr>
                        <a:t> 선택이 아니라 직관적인 클릭으로 저장목적을 결정하는 형태 </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라디오 버튼</a:t>
                      </a:r>
                      <a:r>
                        <a:rPr lang="en-US" altLang="ko-KR" sz="1000" b="0" i="0" u="none" strike="noStrike" cap="none" dirty="0">
                          <a:solidFill>
                            <a:schemeClr val="tx1"/>
                          </a:solidFill>
                          <a:latin typeface="+mj-ea"/>
                          <a:ea typeface="Arial"/>
                          <a:cs typeface="Arial"/>
                          <a:sym typeface="Arial"/>
                        </a:rPr>
                        <a:t>, </a:t>
                      </a:r>
                      <a:r>
                        <a:rPr lang="ko-KR" altLang="en-US" sz="1000" b="0" i="0" u="none" strike="noStrike" cap="none" dirty="0">
                          <a:solidFill>
                            <a:schemeClr val="tx1"/>
                          </a:solidFill>
                          <a:latin typeface="+mj-ea"/>
                          <a:ea typeface="Arial"/>
                          <a:cs typeface="Arial"/>
                          <a:sym typeface="Arial"/>
                        </a:rPr>
                        <a:t>기본값은 개인</a:t>
                      </a:r>
                      <a:endParaRPr lang="en-US" altLang="ko-KR"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5</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6</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7</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1"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8</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9</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dirty="0">
                        <a:solidFill>
                          <a:schemeClr val="tx1"/>
                        </a:solidFill>
                        <a:latin typeface="+mj-ea"/>
                        <a:ea typeface="+mj-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1" i="0" u="none" strike="noStrike" cap="none" dirty="0">
                          <a:solidFill>
                            <a:schemeClr val="tx1"/>
                          </a:solidFill>
                          <a:latin typeface="+mj-ea"/>
                          <a:ea typeface="+mj-ea"/>
                          <a:cs typeface="Arial"/>
                          <a:sym typeface="Arial"/>
                        </a:rPr>
                        <a:t>10</a:t>
                      </a:r>
                      <a:endParaRPr sz="1000" b="1"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j-ea"/>
                        <a:ea typeface="Arial"/>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20"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4151CBB-7771-4F24-9E7C-9EE7352CF0D7}"/>
              </a:ext>
            </a:extLst>
          </p:cNvPr>
          <p:cNvSpPr/>
          <p:nvPr>
            <p:custDataLst>
              <p:tags r:id="rId1"/>
            </p:custDataLst>
          </p:nvPr>
        </p:nvSpPr>
        <p:spPr>
          <a:xfrm>
            <a:off x="143029" y="658449"/>
            <a:ext cx="2870371"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2" name="TextBox 1">
            <a:extLst>
              <a:ext uri="{FF2B5EF4-FFF2-40B4-BE49-F238E27FC236}">
                <a16:creationId xmlns:a16="http://schemas.microsoft.com/office/drawing/2014/main" id="{7B276A09-1353-438E-AC51-C1C6A2CC2B1D}"/>
              </a:ext>
            </a:extLst>
          </p:cNvPr>
          <p:cNvSpPr txBox="1"/>
          <p:nvPr/>
        </p:nvSpPr>
        <p:spPr>
          <a:xfrm>
            <a:off x="971550" y="895851"/>
            <a:ext cx="1079142" cy="523220"/>
          </a:xfrm>
          <a:prstGeom prst="rect">
            <a:avLst/>
          </a:prstGeom>
          <a:noFill/>
        </p:spPr>
        <p:txBody>
          <a:bodyPr wrap="none" rtlCol="0">
            <a:spAutoFit/>
          </a:bodyPr>
          <a:lstStyle/>
          <a:p>
            <a:r>
              <a:rPr lang="en-US" altLang="ko-KR" dirty="0"/>
              <a:t>2020/08/22</a:t>
            </a:r>
          </a:p>
          <a:p>
            <a:r>
              <a:rPr lang="ko-KR" altLang="en-US" dirty="0"/>
              <a:t>오전 </a:t>
            </a:r>
            <a:r>
              <a:rPr lang="en-US" altLang="ko-KR" dirty="0"/>
              <a:t>02:15</a:t>
            </a:r>
            <a:endParaRPr lang="ko-KR" altLang="en-US" dirty="0"/>
          </a:p>
        </p:txBody>
      </p:sp>
      <p:grpSp>
        <p:nvGrpSpPr>
          <p:cNvPr id="3" name="그룹 2">
            <a:extLst>
              <a:ext uri="{FF2B5EF4-FFF2-40B4-BE49-F238E27FC236}">
                <a16:creationId xmlns:a16="http://schemas.microsoft.com/office/drawing/2014/main" id="{718E3EE3-329C-4C8A-A2F3-3ABB69215742}"/>
              </a:ext>
            </a:extLst>
          </p:cNvPr>
          <p:cNvGrpSpPr/>
          <p:nvPr/>
        </p:nvGrpSpPr>
        <p:grpSpPr>
          <a:xfrm>
            <a:off x="845131" y="2181225"/>
            <a:ext cx="1528509" cy="1530039"/>
            <a:chOff x="997531" y="4181475"/>
            <a:chExt cx="2232654" cy="2234889"/>
          </a:xfrm>
        </p:grpSpPr>
        <p:sp>
          <p:nvSpPr>
            <p:cNvPr id="385" name="0">
              <a:extLst>
                <a:ext uri="{FF2B5EF4-FFF2-40B4-BE49-F238E27FC236}">
                  <a16:creationId xmlns:a16="http://schemas.microsoft.com/office/drawing/2014/main" id="{4B2C8E29-819E-4137-BDFF-AD9C6D0AF6A4}"/>
                </a:ext>
              </a:extLst>
            </p:cNvPr>
            <p:cNvSpPr/>
            <p:nvPr/>
          </p:nvSpPr>
          <p:spPr>
            <a:xfrm>
              <a:off x="997531" y="4181475"/>
              <a:ext cx="2232654" cy="2234889"/>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86" name="그래픽 385" descr="수신기">
              <a:extLst>
                <a:ext uri="{FF2B5EF4-FFF2-40B4-BE49-F238E27FC236}">
                  <a16:creationId xmlns:a16="http://schemas.microsoft.com/office/drawing/2014/main" id="{185BCE3B-DB6E-4274-8D97-1E7E775BA05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sp>
        <p:nvSpPr>
          <p:cNvPr id="5" name="TextBox 4">
            <a:extLst>
              <a:ext uri="{FF2B5EF4-FFF2-40B4-BE49-F238E27FC236}">
                <a16:creationId xmlns:a16="http://schemas.microsoft.com/office/drawing/2014/main" id="{F31950CE-CD7F-4D96-A6D8-D01AA1FE5037}"/>
              </a:ext>
            </a:extLst>
          </p:cNvPr>
          <p:cNvSpPr txBox="1"/>
          <p:nvPr/>
        </p:nvSpPr>
        <p:spPr>
          <a:xfrm>
            <a:off x="1126808" y="3901404"/>
            <a:ext cx="902811" cy="307777"/>
          </a:xfrm>
          <a:prstGeom prst="rect">
            <a:avLst/>
          </a:prstGeom>
          <a:noFill/>
        </p:spPr>
        <p:txBody>
          <a:bodyPr wrap="none" rtlCol="0">
            <a:spAutoFit/>
          </a:bodyPr>
          <a:lstStyle/>
          <a:p>
            <a:r>
              <a:rPr lang="ko-KR" altLang="en-US" dirty="0"/>
              <a:t>수신전화</a:t>
            </a:r>
          </a:p>
        </p:txBody>
      </p:sp>
      <p:sp>
        <p:nvSpPr>
          <p:cNvPr id="390" name="직사각형 389">
            <a:extLst>
              <a:ext uri="{FF2B5EF4-FFF2-40B4-BE49-F238E27FC236}">
                <a16:creationId xmlns:a16="http://schemas.microsoft.com/office/drawing/2014/main" id="{E6757FEC-0F19-4C99-8383-F682C2CA580F}"/>
              </a:ext>
            </a:extLst>
          </p:cNvPr>
          <p:cNvSpPr/>
          <p:nvPr/>
        </p:nvSpPr>
        <p:spPr>
          <a:xfrm>
            <a:off x="675548" y="4285666"/>
            <a:ext cx="1867674" cy="523220"/>
          </a:xfrm>
          <a:prstGeom prst="rect">
            <a:avLst/>
          </a:prstGeom>
        </p:spPr>
        <p:txBody>
          <a:bodyPr wrap="square" anchor="ctr">
            <a:spAutoFit/>
          </a:bodyPr>
          <a:lstStyle/>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6" name="TextBox 5">
            <a:extLst>
              <a:ext uri="{FF2B5EF4-FFF2-40B4-BE49-F238E27FC236}">
                <a16:creationId xmlns:a16="http://schemas.microsoft.com/office/drawing/2014/main" id="{D59BF197-4EC0-4514-A13F-086A7D9C2214}"/>
              </a:ext>
            </a:extLst>
          </p:cNvPr>
          <p:cNvSpPr txBox="1"/>
          <p:nvPr/>
        </p:nvSpPr>
        <p:spPr>
          <a:xfrm>
            <a:off x="496025" y="4926263"/>
            <a:ext cx="2164375" cy="307777"/>
          </a:xfrm>
          <a:prstGeom prst="rect">
            <a:avLst/>
          </a:prstGeom>
          <a:noFill/>
        </p:spPr>
        <p:txBody>
          <a:bodyPr wrap="none" rtlCol="0">
            <a:spAutoFit/>
          </a:bodyPr>
          <a:lstStyle/>
          <a:p>
            <a:r>
              <a:rPr lang="ko-KR" altLang="en-US" dirty="0"/>
              <a:t>이력 </a:t>
            </a:r>
            <a:r>
              <a:rPr lang="en-US" altLang="ko-KR" dirty="0"/>
              <a:t>: </a:t>
            </a:r>
            <a:r>
              <a:rPr lang="ko-KR" altLang="en-US" dirty="0"/>
              <a:t>수신 </a:t>
            </a:r>
            <a:r>
              <a:rPr lang="en-US" altLang="ko-KR" dirty="0"/>
              <a:t>3</a:t>
            </a:r>
            <a:r>
              <a:rPr lang="ko-KR" altLang="en-US" dirty="0"/>
              <a:t>회 </a:t>
            </a:r>
            <a:r>
              <a:rPr lang="en-US" altLang="ko-KR" dirty="0"/>
              <a:t>| </a:t>
            </a:r>
            <a:r>
              <a:rPr lang="ko-KR" altLang="en-US" dirty="0"/>
              <a:t>발신</a:t>
            </a:r>
            <a:r>
              <a:rPr lang="en-US" altLang="ko-KR" dirty="0"/>
              <a:t>2</a:t>
            </a:r>
            <a:r>
              <a:rPr lang="ko-KR" altLang="en-US" dirty="0"/>
              <a:t>회</a:t>
            </a:r>
          </a:p>
        </p:txBody>
      </p:sp>
      <p:grpSp>
        <p:nvGrpSpPr>
          <p:cNvPr id="393" name="그룹 392">
            <a:extLst>
              <a:ext uri="{FF2B5EF4-FFF2-40B4-BE49-F238E27FC236}">
                <a16:creationId xmlns:a16="http://schemas.microsoft.com/office/drawing/2014/main" id="{AA1858B0-64EA-401A-8A4C-B07E9B2D8095}"/>
              </a:ext>
            </a:extLst>
          </p:cNvPr>
          <p:cNvGrpSpPr/>
          <p:nvPr/>
        </p:nvGrpSpPr>
        <p:grpSpPr>
          <a:xfrm rot="8052840">
            <a:off x="496025" y="5351417"/>
            <a:ext cx="911824" cy="912737"/>
            <a:chOff x="997531" y="4181475"/>
            <a:chExt cx="2232654" cy="2234889"/>
          </a:xfrm>
        </p:grpSpPr>
        <p:sp>
          <p:nvSpPr>
            <p:cNvPr id="394" name="0">
              <a:extLst>
                <a:ext uri="{FF2B5EF4-FFF2-40B4-BE49-F238E27FC236}">
                  <a16:creationId xmlns:a16="http://schemas.microsoft.com/office/drawing/2014/main" id="{F1177DA9-75EA-4A84-BFF8-AC39C65F189D}"/>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95" name="그래픽 394" descr="수신기">
              <a:extLst>
                <a:ext uri="{FF2B5EF4-FFF2-40B4-BE49-F238E27FC236}">
                  <a16:creationId xmlns:a16="http://schemas.microsoft.com/office/drawing/2014/main" id="{4665ACAE-0E90-4231-A011-EAD030CE478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429546" y="4614604"/>
              <a:ext cx="1368624" cy="1368629"/>
            </a:xfrm>
            <a:prstGeom prst="rect">
              <a:avLst/>
            </a:prstGeom>
          </p:spPr>
        </p:pic>
      </p:grpSp>
      <p:grpSp>
        <p:nvGrpSpPr>
          <p:cNvPr id="15" name="그룹 14">
            <a:extLst>
              <a:ext uri="{FF2B5EF4-FFF2-40B4-BE49-F238E27FC236}">
                <a16:creationId xmlns:a16="http://schemas.microsoft.com/office/drawing/2014/main" id="{373ECEA3-28A4-464C-A6F6-2E16FDA40475}"/>
              </a:ext>
            </a:extLst>
          </p:cNvPr>
          <p:cNvGrpSpPr/>
          <p:nvPr/>
        </p:nvGrpSpPr>
        <p:grpSpPr>
          <a:xfrm>
            <a:off x="1764237" y="5351415"/>
            <a:ext cx="911824" cy="912737"/>
            <a:chOff x="1764237" y="5351415"/>
            <a:chExt cx="911824" cy="912737"/>
          </a:xfrm>
        </p:grpSpPr>
        <p:sp>
          <p:nvSpPr>
            <p:cNvPr id="397" name="0">
              <a:extLst>
                <a:ext uri="{FF2B5EF4-FFF2-40B4-BE49-F238E27FC236}">
                  <a16:creationId xmlns:a16="http://schemas.microsoft.com/office/drawing/2014/main" id="{84E23DE9-BA1A-4DCE-ACA2-A72C136C69B4}"/>
                </a:ext>
              </a:extLst>
            </p:cNvPr>
            <p:cNvSpPr/>
            <p:nvPr/>
          </p:nvSpPr>
          <p:spPr>
            <a:xfrm>
              <a:off x="1764237" y="5351415"/>
              <a:ext cx="911824" cy="912737"/>
            </a:xfrm>
            <a:prstGeom prst="ellipse">
              <a:avLst/>
            </a:prstGeom>
            <a:solidFill>
              <a:srgbClr val="00B05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99" name="그래픽 398" descr="수신기">
              <a:extLst>
                <a:ext uri="{FF2B5EF4-FFF2-40B4-BE49-F238E27FC236}">
                  <a16:creationId xmlns:a16="http://schemas.microsoft.com/office/drawing/2014/main" id="{AC849952-42A9-4CF1-A159-31DC5F7FA40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40673" y="5528306"/>
              <a:ext cx="558951" cy="558953"/>
            </a:xfrm>
            <a:prstGeom prst="rect">
              <a:avLst/>
            </a:prstGeom>
          </p:spPr>
        </p:pic>
      </p:grpSp>
      <p:sp>
        <p:nvSpPr>
          <p:cNvPr id="13" name="직사각형 12">
            <a:extLst>
              <a:ext uri="{FF2B5EF4-FFF2-40B4-BE49-F238E27FC236}">
                <a16:creationId xmlns:a16="http://schemas.microsoft.com/office/drawing/2014/main" id="{7F930611-E90F-4DE3-B812-91D3B61F29B5}"/>
              </a:ext>
            </a:extLst>
          </p:cNvPr>
          <p:cNvSpPr/>
          <p:nvPr/>
        </p:nvSpPr>
        <p:spPr>
          <a:xfrm>
            <a:off x="313924" y="4818112"/>
            <a:ext cx="364202" cy="307777"/>
          </a:xfrm>
          <a:prstGeom prst="rect">
            <a:avLst/>
          </a:prstGeom>
        </p:spPr>
        <p:txBody>
          <a:bodyPr wrap="none">
            <a:spAutoFit/>
          </a:bodyPr>
          <a:lstStyle/>
          <a:p>
            <a:r>
              <a:rPr lang="ko-KR" altLang="en-US" b="1" dirty="0">
                <a:solidFill>
                  <a:srgbClr val="FF0000"/>
                </a:solidFill>
                <a:latin typeface="+mn-ea"/>
              </a:rPr>
              <a:t>③</a:t>
            </a:r>
            <a:endParaRPr lang="ko-KR" altLang="en-US" dirty="0"/>
          </a:p>
        </p:txBody>
      </p:sp>
      <p:grpSp>
        <p:nvGrpSpPr>
          <p:cNvPr id="16" name="그룹 15">
            <a:extLst>
              <a:ext uri="{FF2B5EF4-FFF2-40B4-BE49-F238E27FC236}">
                <a16:creationId xmlns:a16="http://schemas.microsoft.com/office/drawing/2014/main" id="{9D35225A-4C20-41C4-B76F-FB02AD4C928E}"/>
              </a:ext>
            </a:extLst>
          </p:cNvPr>
          <p:cNvGrpSpPr/>
          <p:nvPr/>
        </p:nvGrpSpPr>
        <p:grpSpPr>
          <a:xfrm>
            <a:off x="2931752" y="658449"/>
            <a:ext cx="3571066" cy="5815811"/>
            <a:chOff x="2931752" y="658449"/>
            <a:chExt cx="3571066" cy="5815811"/>
          </a:xfrm>
        </p:grpSpPr>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2"/>
              </p:custDataLst>
            </p:nvPr>
          </p:nvSpPr>
          <p:spPr>
            <a:xfrm>
              <a:off x="3088176" y="658449"/>
              <a:ext cx="3414642"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7" name="TextBox 6">
              <a:extLst>
                <a:ext uri="{FF2B5EF4-FFF2-40B4-BE49-F238E27FC236}">
                  <a16:creationId xmlns:a16="http://schemas.microsoft.com/office/drawing/2014/main" id="{2D089DA8-23C5-4602-9945-E0D6A0A9571E}"/>
                </a:ext>
              </a:extLst>
            </p:cNvPr>
            <p:cNvSpPr txBox="1"/>
            <p:nvPr/>
          </p:nvSpPr>
          <p:spPr>
            <a:xfrm>
              <a:off x="3197236" y="726574"/>
              <a:ext cx="543739" cy="307777"/>
            </a:xfrm>
            <a:prstGeom prst="rect">
              <a:avLst/>
            </a:prstGeom>
            <a:noFill/>
          </p:spPr>
          <p:txBody>
            <a:bodyPr wrap="none" rtlCol="0">
              <a:spAutoFit/>
            </a:bodyPr>
            <a:lstStyle/>
            <a:p>
              <a:r>
                <a:rPr lang="ko-KR" altLang="en-US" b="1" dirty="0"/>
                <a:t>메모</a:t>
              </a:r>
            </a:p>
          </p:txBody>
        </p:sp>
        <p:grpSp>
          <p:nvGrpSpPr>
            <p:cNvPr id="400" name="그룹 399">
              <a:extLst>
                <a:ext uri="{FF2B5EF4-FFF2-40B4-BE49-F238E27FC236}">
                  <a16:creationId xmlns:a16="http://schemas.microsoft.com/office/drawing/2014/main" id="{BAAB9658-5193-48A4-A79E-69467DEF5648}"/>
                </a:ext>
              </a:extLst>
            </p:cNvPr>
            <p:cNvGrpSpPr/>
            <p:nvPr/>
          </p:nvGrpSpPr>
          <p:grpSpPr>
            <a:xfrm>
              <a:off x="6023933" y="748891"/>
              <a:ext cx="288098" cy="288098"/>
              <a:chOff x="9294699" y="5116882"/>
              <a:chExt cx="413359" cy="413359"/>
            </a:xfrm>
          </p:grpSpPr>
          <p:cxnSp>
            <p:nvCxnSpPr>
              <p:cNvPr id="401" name="직선 연결선 400">
                <a:extLst>
                  <a:ext uri="{FF2B5EF4-FFF2-40B4-BE49-F238E27FC236}">
                    <a16:creationId xmlns:a16="http://schemas.microsoft.com/office/drawing/2014/main" id="{9E7AB0ED-FDA8-4479-839C-D66CEECFAE79}"/>
                  </a:ext>
                </a:extLst>
              </p:cNvPr>
              <p:cNvCxnSpPr>
                <a:cxnSpLocks/>
              </p:cNvCxnSpPr>
              <p:nvPr/>
            </p:nvCxnSpPr>
            <p:spPr>
              <a:xfrm flipH="1">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406" name="직선 연결선 405">
                <a:extLst>
                  <a:ext uri="{FF2B5EF4-FFF2-40B4-BE49-F238E27FC236}">
                    <a16:creationId xmlns:a16="http://schemas.microsoft.com/office/drawing/2014/main" id="{539A361A-1FE6-43C0-A298-3E83D15921AF}"/>
                  </a:ext>
                </a:extLst>
              </p:cNvPr>
              <p:cNvCxnSpPr>
                <a:cxnSpLocks/>
              </p:cNvCxnSpPr>
              <p:nvPr/>
            </p:nvCxnSpPr>
            <p:spPr>
              <a:xfrm>
                <a:off x="9294699" y="5116882"/>
                <a:ext cx="413359" cy="413359"/>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sp>
          <p:nvSpPr>
            <p:cNvPr id="8" name="직사각형 7">
              <a:extLst>
                <a:ext uri="{FF2B5EF4-FFF2-40B4-BE49-F238E27FC236}">
                  <a16:creationId xmlns:a16="http://schemas.microsoft.com/office/drawing/2014/main" id="{9DDEE7A5-B864-48F4-9007-AA4C45804B2A}"/>
                </a:ext>
              </a:extLst>
            </p:cNvPr>
            <p:cNvSpPr/>
            <p:nvPr/>
          </p:nvSpPr>
          <p:spPr>
            <a:xfrm>
              <a:off x="3088176" y="1157461"/>
              <a:ext cx="3337791" cy="698925"/>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altLang="ko-KR" b="1" dirty="0">
                  <a:solidFill>
                    <a:schemeClr val="bg1">
                      <a:lumMod val="65000"/>
                    </a:schemeClr>
                  </a:solidFill>
                  <a:latin typeface="맑은 고딕" panose="020B0503020000020004" pitchFamily="50" charset="-127"/>
                </a:rPr>
                <a:t>Null</a:t>
              </a:r>
              <a:r>
                <a:rPr lang="ko-KR" altLang="en-US" b="1" dirty="0">
                  <a:solidFill>
                    <a:schemeClr val="bg1">
                      <a:lumMod val="65000"/>
                    </a:schemeClr>
                  </a:solidFill>
                  <a:latin typeface="맑은 고딕" panose="020B0503020000020004" pitchFamily="50" charset="-127"/>
                </a:rPr>
                <a:t> </a:t>
              </a:r>
              <a:r>
                <a:rPr lang="en-US" altLang="ko-KR" b="1" dirty="0">
                  <a:solidFill>
                    <a:schemeClr val="bg1">
                      <a:lumMod val="65000"/>
                    </a:schemeClr>
                  </a:solidFill>
                  <a:latin typeface="맑은 고딕" panose="020B0503020000020004" pitchFamily="50" charset="-127"/>
                </a:rPr>
                <a:t>or name   010-1234-5678</a:t>
              </a:r>
            </a:p>
          </p:txBody>
        </p:sp>
        <p:grpSp>
          <p:nvGrpSpPr>
            <p:cNvPr id="407" name="그룹 406">
              <a:extLst>
                <a:ext uri="{FF2B5EF4-FFF2-40B4-BE49-F238E27FC236}">
                  <a16:creationId xmlns:a16="http://schemas.microsoft.com/office/drawing/2014/main" id="{3341E09B-1B80-48CD-ABAD-D3070B7357E4}"/>
                </a:ext>
              </a:extLst>
            </p:cNvPr>
            <p:cNvGrpSpPr/>
            <p:nvPr/>
          </p:nvGrpSpPr>
          <p:grpSpPr>
            <a:xfrm>
              <a:off x="6023933" y="1182660"/>
              <a:ext cx="348070" cy="352385"/>
              <a:chOff x="8969982" y="5994010"/>
              <a:chExt cx="281917" cy="285412"/>
            </a:xfrm>
          </p:grpSpPr>
          <p:sp>
            <p:nvSpPr>
              <p:cNvPr id="408" name="Oval">
                <a:extLst>
                  <a:ext uri="{FF2B5EF4-FFF2-40B4-BE49-F238E27FC236}">
                    <a16:creationId xmlns:a16="http://schemas.microsoft.com/office/drawing/2014/main" id="{017290E9-C614-4D03-B3E8-FE360520BCC5}"/>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09" name="자유형: 도형 408">
                <a:extLst>
                  <a:ext uri="{FF2B5EF4-FFF2-40B4-BE49-F238E27FC236}">
                    <a16:creationId xmlns:a16="http://schemas.microsoft.com/office/drawing/2014/main" id="{B6C23E85-A205-46B6-8201-A7A487213182}"/>
                  </a:ext>
                </a:extLst>
              </p:cNvPr>
              <p:cNvSpPr/>
              <p:nvPr/>
            </p:nvSpPr>
            <p:spPr>
              <a:xfrm>
                <a:off x="9059382" y="6063859"/>
                <a:ext cx="99195" cy="145715"/>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sp>
            <p:nvSpPr>
              <p:cNvPr id="410" name="Oval">
                <a:extLst>
                  <a:ext uri="{FF2B5EF4-FFF2-40B4-BE49-F238E27FC236}">
                    <a16:creationId xmlns:a16="http://schemas.microsoft.com/office/drawing/2014/main" id="{2FBCFB80-2034-4FDD-B02A-77C26FC64083}"/>
                  </a:ext>
                </a:extLst>
              </p:cNvPr>
              <p:cNvSpPr/>
              <p:nvPr/>
            </p:nvSpPr>
            <p:spPr>
              <a:xfrm>
                <a:off x="9147823" y="6182077"/>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11" name="그래픽 410" descr="닫기">
                <a:extLst>
                  <a:ext uri="{FF2B5EF4-FFF2-40B4-BE49-F238E27FC236}">
                    <a16:creationId xmlns:a16="http://schemas.microsoft.com/office/drawing/2014/main" id="{C8F0ACFC-F046-48CF-ACAE-D3757A31A92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2700000">
                <a:off x="9159461" y="6194320"/>
                <a:ext cx="37315" cy="36857"/>
              </a:xfrm>
              <a:prstGeom prst="rect">
                <a:avLst/>
              </a:prstGeom>
            </p:spPr>
          </p:pic>
        </p:grpSp>
        <p:sp>
          <p:nvSpPr>
            <p:cNvPr id="424" name="Password Box">
              <a:extLst>
                <a:ext uri="{FF2B5EF4-FFF2-40B4-BE49-F238E27FC236}">
                  <a16:creationId xmlns:a16="http://schemas.microsoft.com/office/drawing/2014/main" id="{0C06065D-72A5-40BA-BAE4-2D485620D963}"/>
                </a:ext>
              </a:extLst>
            </p:cNvPr>
            <p:cNvSpPr/>
            <p:nvPr/>
          </p:nvSpPr>
          <p:spPr>
            <a:xfrm>
              <a:off x="3088176" y="1945788"/>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08</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월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22</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일 오전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시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23</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분</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50" name="Text Box">
              <a:extLst>
                <a:ext uri="{FF2B5EF4-FFF2-40B4-BE49-F238E27FC236}">
                  <a16:creationId xmlns:a16="http://schemas.microsoft.com/office/drawing/2014/main" id="{D0FC0BCE-9B73-4DEC-9DB0-53C06A9AD24D}"/>
                </a:ext>
              </a:extLst>
            </p:cNvPr>
            <p:cNvSpPr>
              <a:spLocks/>
            </p:cNvSpPr>
            <p:nvPr/>
          </p:nvSpPr>
          <p:spPr bwMode="auto">
            <a:xfrm>
              <a:off x="3138234" y="2200591"/>
              <a:ext cx="3287733" cy="389830"/>
            </a:xfrm>
            <a:prstGeom prst="roundRect">
              <a:avLst>
                <a:gd name="adj" fmla="val 27943"/>
              </a:avLst>
            </a:prstGeom>
            <a:solidFill>
              <a:schemeClr val="bg1">
                <a:lumMod val="95000"/>
              </a:schemeClr>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홍길동 </a:t>
              </a:r>
              <a:r>
                <a:rPr lang="en-US" altLang="ko-KR" sz="800" b="1" dirty="0">
                  <a:solidFill>
                    <a:schemeClr val="tx1"/>
                  </a:solidFill>
                  <a:latin typeface="+mn-ea"/>
                </a:rPr>
                <a:t>: </a:t>
              </a:r>
              <a:r>
                <a:rPr lang="ko-KR" altLang="en-US" sz="800" b="1" dirty="0">
                  <a:solidFill>
                    <a:schemeClr val="tx1"/>
                  </a:solidFill>
                  <a:latin typeface="+mn-ea"/>
                </a:rPr>
                <a:t>내일 </a:t>
              </a:r>
              <a:r>
                <a:rPr lang="ko-KR" altLang="en-US" sz="800" b="1" dirty="0" err="1">
                  <a:solidFill>
                    <a:schemeClr val="tx1"/>
                  </a:solidFill>
                  <a:latin typeface="+mn-ea"/>
                </a:rPr>
                <a:t>다섯시</a:t>
              </a:r>
              <a:r>
                <a:rPr lang="ko-KR" altLang="en-US" sz="800" b="1" dirty="0">
                  <a:solidFill>
                    <a:schemeClr val="tx1"/>
                  </a:solidFill>
                  <a:latin typeface="+mn-ea"/>
                </a:rPr>
                <a:t> 서비스 가능 여부 물어보며 몹시 큰 우려를 나타내심</a:t>
              </a:r>
              <a:r>
                <a:rPr lang="en-US" altLang="ko-KR" sz="800" b="1" dirty="0">
                  <a:solidFill>
                    <a:schemeClr val="tx1"/>
                  </a:solidFill>
                  <a:latin typeface="+mn-ea"/>
                </a:rPr>
                <a:t>, </a:t>
              </a:r>
              <a:r>
                <a:rPr lang="ko-KR" altLang="en-US" sz="800" b="1" dirty="0">
                  <a:solidFill>
                    <a:schemeClr val="tx1"/>
                  </a:solidFill>
                  <a:latin typeface="+mn-ea"/>
                </a:rPr>
                <a:t>우선 가능하다고 </a:t>
              </a:r>
              <a:r>
                <a:rPr lang="ko-KR" altLang="en-US" sz="800" b="1" dirty="0" err="1">
                  <a:solidFill>
                    <a:schemeClr val="tx1"/>
                  </a:solidFill>
                  <a:latin typeface="+mn-ea"/>
                </a:rPr>
                <a:t>안심시켜드림</a:t>
              </a:r>
              <a:endParaRPr lang="en-US" sz="800" b="1" dirty="0">
                <a:solidFill>
                  <a:schemeClr val="tx1"/>
                </a:solidFill>
                <a:latin typeface="+mn-ea"/>
              </a:endParaRPr>
            </a:p>
          </p:txBody>
        </p:sp>
        <p:sp>
          <p:nvSpPr>
            <p:cNvPr id="453" name="Password Box">
              <a:extLst>
                <a:ext uri="{FF2B5EF4-FFF2-40B4-BE49-F238E27FC236}">
                  <a16:creationId xmlns:a16="http://schemas.microsoft.com/office/drawing/2014/main" id="{D57E24FE-D0A5-418B-8ADE-CC602AC2F6C8}"/>
                </a:ext>
              </a:extLst>
            </p:cNvPr>
            <p:cNvSpPr/>
            <p:nvPr/>
          </p:nvSpPr>
          <p:spPr>
            <a:xfrm>
              <a:off x="3088176" y="2758322"/>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08</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월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21</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일 오전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11</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시 </a:t>
              </a:r>
              <a:r>
                <a:rPr lang="en-US" altLang="ko-KR"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24</a:t>
              </a:r>
              <a:r>
                <a:rPr lang="ko-KR" altLang="en-US" sz="800" b="1" noProof="1">
                  <a:solidFill>
                    <a:srgbClr val="000000"/>
                  </a:solidFill>
                  <a:latin typeface="Segoe UI" panose="020B0502040204020203" pitchFamily="34" charset="0"/>
                  <a:ea typeface="맑은 고딕" panose="020B0503020000020004" pitchFamily="50" charset="-127"/>
                  <a:cs typeface="Segoe UI" panose="020B0502040204020203" pitchFamily="34" charset="0"/>
                </a:rPr>
                <a:t>분</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54" name="Text Box">
              <a:extLst>
                <a:ext uri="{FF2B5EF4-FFF2-40B4-BE49-F238E27FC236}">
                  <a16:creationId xmlns:a16="http://schemas.microsoft.com/office/drawing/2014/main" id="{D4C98DB2-AB15-403D-A8FD-F1EF42306324}"/>
                </a:ext>
              </a:extLst>
            </p:cNvPr>
            <p:cNvSpPr>
              <a:spLocks/>
            </p:cNvSpPr>
            <p:nvPr/>
          </p:nvSpPr>
          <p:spPr bwMode="auto">
            <a:xfrm>
              <a:off x="3138234" y="3013125"/>
              <a:ext cx="3287733" cy="389830"/>
            </a:xfrm>
            <a:prstGeom prst="roundRect">
              <a:avLst>
                <a:gd name="adj" fmla="val 27943"/>
              </a:avLst>
            </a:prstGeom>
            <a:solidFill>
              <a:schemeClr val="bg1">
                <a:lumMod val="95000"/>
              </a:schemeClr>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ko-KR" altLang="en-US" sz="800" b="1" dirty="0">
                  <a:solidFill>
                    <a:schemeClr val="tx1"/>
                  </a:solidFill>
                  <a:latin typeface="+mn-ea"/>
                </a:rPr>
                <a:t>홍길동 </a:t>
              </a:r>
              <a:r>
                <a:rPr lang="en-US" altLang="ko-KR" sz="800" b="1" dirty="0">
                  <a:solidFill>
                    <a:schemeClr val="tx1"/>
                  </a:solidFill>
                  <a:latin typeface="+mn-ea"/>
                </a:rPr>
                <a:t>: </a:t>
              </a:r>
              <a:r>
                <a:rPr lang="ko-KR" altLang="en-US" sz="800" b="1" dirty="0">
                  <a:solidFill>
                    <a:schemeClr val="tx1"/>
                  </a:solidFill>
                  <a:latin typeface="+mn-ea"/>
                </a:rPr>
                <a:t>서비스 신청을 의뢰하셨으나 즉시 연결이 되지 않아 항의를 하심</a:t>
              </a:r>
              <a:endParaRPr lang="en-US" sz="800" b="1" dirty="0">
                <a:solidFill>
                  <a:schemeClr val="tx1"/>
                </a:solidFill>
                <a:latin typeface="+mn-ea"/>
              </a:endParaRPr>
            </a:p>
          </p:txBody>
        </p:sp>
        <p:sp>
          <p:nvSpPr>
            <p:cNvPr id="9" name="직사각형 8">
              <a:extLst>
                <a:ext uri="{FF2B5EF4-FFF2-40B4-BE49-F238E27FC236}">
                  <a16:creationId xmlns:a16="http://schemas.microsoft.com/office/drawing/2014/main" id="{B83F29C7-C765-4A92-B578-32CBF96BCA80}"/>
                </a:ext>
              </a:extLst>
            </p:cNvPr>
            <p:cNvSpPr/>
            <p:nvPr/>
          </p:nvSpPr>
          <p:spPr>
            <a:xfrm>
              <a:off x="3189836" y="4808885"/>
              <a:ext cx="3236131" cy="1060061"/>
            </a:xfrm>
            <a:prstGeom prst="rect">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ko-KR" altLang="en-US" sz="1000" dirty="0">
                  <a:solidFill>
                    <a:schemeClr val="bg1">
                      <a:lumMod val="65000"/>
                    </a:schemeClr>
                  </a:solidFill>
                </a:rPr>
                <a:t>메모내용을 입력하세요</a:t>
              </a:r>
              <a:r>
                <a:rPr lang="en-US" altLang="ko-KR" sz="1000" dirty="0">
                  <a:solidFill>
                    <a:schemeClr val="bg1">
                      <a:lumMod val="65000"/>
                    </a:schemeClr>
                  </a:solidFill>
                </a:rPr>
                <a:t>.</a:t>
              </a:r>
              <a:endParaRPr lang="ko-KR" altLang="en-US" sz="1000" dirty="0">
                <a:solidFill>
                  <a:schemeClr val="bg1">
                    <a:lumMod val="65000"/>
                  </a:schemeClr>
                </a:solidFill>
              </a:endParaRPr>
            </a:p>
          </p:txBody>
        </p:sp>
        <p:sp>
          <p:nvSpPr>
            <p:cNvPr id="10" name="사각형: 둥근 모서리 9">
              <a:extLst>
                <a:ext uri="{FF2B5EF4-FFF2-40B4-BE49-F238E27FC236}">
                  <a16:creationId xmlns:a16="http://schemas.microsoft.com/office/drawing/2014/main" id="{9021E7CA-B400-4A49-9151-ECDF522DD38E}"/>
                </a:ext>
              </a:extLst>
            </p:cNvPr>
            <p:cNvSpPr/>
            <p:nvPr/>
          </p:nvSpPr>
          <p:spPr>
            <a:xfrm>
              <a:off x="3199192" y="6051925"/>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개인</a:t>
              </a:r>
            </a:p>
          </p:txBody>
        </p:sp>
        <p:sp>
          <p:nvSpPr>
            <p:cNvPr id="455" name="사각형: 둥근 모서리 454">
              <a:extLst>
                <a:ext uri="{FF2B5EF4-FFF2-40B4-BE49-F238E27FC236}">
                  <a16:creationId xmlns:a16="http://schemas.microsoft.com/office/drawing/2014/main" id="{BBA2FEEC-06B4-42F3-A5BF-335BD5957C6D}"/>
                </a:ext>
              </a:extLst>
            </p:cNvPr>
            <p:cNvSpPr/>
            <p:nvPr/>
          </p:nvSpPr>
          <p:spPr>
            <a:xfrm>
              <a:off x="5570491" y="6037026"/>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저장</a:t>
              </a:r>
            </a:p>
          </p:txBody>
        </p:sp>
        <p:sp>
          <p:nvSpPr>
            <p:cNvPr id="456" name="사각형: 둥근 모서리 455">
              <a:extLst>
                <a:ext uri="{FF2B5EF4-FFF2-40B4-BE49-F238E27FC236}">
                  <a16:creationId xmlns:a16="http://schemas.microsoft.com/office/drawing/2014/main" id="{BFB86518-B7BA-42A8-ADE9-6F8D404C3A4E}"/>
                </a:ext>
              </a:extLst>
            </p:cNvPr>
            <p:cNvSpPr/>
            <p:nvPr/>
          </p:nvSpPr>
          <p:spPr>
            <a:xfrm>
              <a:off x="4167459" y="6058607"/>
              <a:ext cx="857251" cy="294491"/>
            </a:xfrm>
            <a:prstGeom prst="roundRect">
              <a:avLst>
                <a:gd name="adj" fmla="val 39308"/>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dirty="0">
                  <a:solidFill>
                    <a:schemeClr val="tx1"/>
                  </a:solidFill>
                </a:rPr>
                <a:t>○ 공용</a:t>
              </a:r>
            </a:p>
          </p:txBody>
        </p:sp>
        <p:sp>
          <p:nvSpPr>
            <p:cNvPr id="11" name="직사각형 10">
              <a:extLst>
                <a:ext uri="{FF2B5EF4-FFF2-40B4-BE49-F238E27FC236}">
                  <a16:creationId xmlns:a16="http://schemas.microsoft.com/office/drawing/2014/main" id="{19977E88-0BD3-44B8-A3FC-4DD828E6DD50}"/>
                </a:ext>
              </a:extLst>
            </p:cNvPr>
            <p:cNvSpPr/>
            <p:nvPr/>
          </p:nvSpPr>
          <p:spPr>
            <a:xfrm>
              <a:off x="2931752" y="1791612"/>
              <a:ext cx="364202" cy="307777"/>
            </a:xfrm>
            <a:prstGeom prst="rect">
              <a:avLst/>
            </a:prstGeom>
          </p:spPr>
          <p:txBody>
            <a:bodyPr wrap="none">
              <a:spAutoFit/>
            </a:bodyPr>
            <a:lstStyle/>
            <a:p>
              <a:r>
                <a:rPr lang="ko-KR" altLang="en-US" b="1" dirty="0">
                  <a:solidFill>
                    <a:srgbClr val="FF0000"/>
                  </a:solidFill>
                  <a:latin typeface="+mn-ea"/>
                </a:rPr>
                <a:t>①</a:t>
              </a:r>
              <a:endParaRPr lang="ko-KR" altLang="en-US" dirty="0"/>
            </a:p>
          </p:txBody>
        </p:sp>
        <p:sp>
          <p:nvSpPr>
            <p:cNvPr id="12" name="직사각형 11">
              <a:extLst>
                <a:ext uri="{FF2B5EF4-FFF2-40B4-BE49-F238E27FC236}">
                  <a16:creationId xmlns:a16="http://schemas.microsoft.com/office/drawing/2014/main" id="{A8B5C76A-BFC6-4D10-8768-69FE2D7B2787}"/>
                </a:ext>
              </a:extLst>
            </p:cNvPr>
            <p:cNvSpPr/>
            <p:nvPr/>
          </p:nvSpPr>
          <p:spPr>
            <a:xfrm>
              <a:off x="2979181" y="3005485"/>
              <a:ext cx="364202" cy="307777"/>
            </a:xfrm>
            <a:prstGeom prst="rect">
              <a:avLst/>
            </a:prstGeom>
          </p:spPr>
          <p:txBody>
            <a:bodyPr wrap="none">
              <a:spAutoFit/>
            </a:bodyPr>
            <a:lstStyle/>
            <a:p>
              <a:r>
                <a:rPr lang="ko-KR" altLang="en-US" b="1" dirty="0">
                  <a:solidFill>
                    <a:srgbClr val="FF0000"/>
                  </a:solidFill>
                  <a:latin typeface="+mn-ea"/>
                </a:rPr>
                <a:t>②</a:t>
              </a:r>
              <a:endParaRPr lang="ko-KR" altLang="en-US" dirty="0"/>
            </a:p>
          </p:txBody>
        </p:sp>
        <p:sp>
          <p:nvSpPr>
            <p:cNvPr id="14" name="직사각형 13">
              <a:extLst>
                <a:ext uri="{FF2B5EF4-FFF2-40B4-BE49-F238E27FC236}">
                  <a16:creationId xmlns:a16="http://schemas.microsoft.com/office/drawing/2014/main" id="{803DB614-3D5D-46D5-A3C6-90ADFE01108E}"/>
                </a:ext>
              </a:extLst>
            </p:cNvPr>
            <p:cNvSpPr/>
            <p:nvPr/>
          </p:nvSpPr>
          <p:spPr>
            <a:xfrm>
              <a:off x="3078763" y="5835203"/>
              <a:ext cx="364202" cy="307777"/>
            </a:xfrm>
            <a:prstGeom prst="rect">
              <a:avLst/>
            </a:prstGeom>
          </p:spPr>
          <p:txBody>
            <a:bodyPr wrap="none">
              <a:spAutoFit/>
            </a:bodyPr>
            <a:lstStyle/>
            <a:p>
              <a:r>
                <a:rPr lang="ko-KR" altLang="en-US" b="1" dirty="0">
                  <a:solidFill>
                    <a:srgbClr val="FF0000"/>
                  </a:solidFill>
                  <a:latin typeface="+mn-ea"/>
                </a:rPr>
                <a:t>④</a:t>
              </a:r>
              <a:endParaRPr lang="ko-KR" altLang="en-US" dirty="0"/>
            </a:p>
          </p:txBody>
        </p:sp>
      </p:grpSp>
      <p:sp>
        <p:nvSpPr>
          <p:cNvPr id="17" name="슬라이드 번호 개체 틀 16">
            <a:extLst>
              <a:ext uri="{FF2B5EF4-FFF2-40B4-BE49-F238E27FC236}">
                <a16:creationId xmlns:a16="http://schemas.microsoft.com/office/drawing/2014/main" id="{E1C25CDD-0609-45E0-B1C4-9AEA3B242149}"/>
              </a:ext>
            </a:extLst>
          </p:cNvPr>
          <p:cNvSpPr>
            <a:spLocks noGrp="1"/>
          </p:cNvSpPr>
          <p:nvPr>
            <p:ph type="sldNum" idx="12"/>
          </p:nvPr>
        </p:nvSpPr>
        <p:spPr/>
        <p:txBody>
          <a:bodyPr/>
          <a:lstStyle/>
          <a:p>
            <a:fld id="{00000000-1234-1234-1234-123412341234}" type="slidenum">
              <a:rPr lang="en-US" altLang="ko-KR" smtClean="0"/>
              <a:pPr/>
              <a:t>74</a:t>
            </a:fld>
            <a:endParaRPr lang="ko-KR" altLang="en-US"/>
          </a:p>
        </p:txBody>
      </p:sp>
      <p:sp>
        <p:nvSpPr>
          <p:cNvPr id="46" name="TextBox 45">
            <a:extLst>
              <a:ext uri="{FF2B5EF4-FFF2-40B4-BE49-F238E27FC236}">
                <a16:creationId xmlns:a16="http://schemas.microsoft.com/office/drawing/2014/main" id="{5342C1F2-5D9B-4D49-9937-E83522C68731}"/>
              </a:ext>
            </a:extLst>
          </p:cNvPr>
          <p:cNvSpPr txBox="1"/>
          <p:nvPr/>
        </p:nvSpPr>
        <p:spPr>
          <a:xfrm>
            <a:off x="8555268" y="5944242"/>
            <a:ext cx="2244896" cy="523220"/>
          </a:xfrm>
          <a:prstGeom prst="rect">
            <a:avLst/>
          </a:prstGeom>
          <a:noFill/>
        </p:spPr>
        <p:txBody>
          <a:bodyPr wrap="square">
            <a:spAutoFit/>
          </a:bodyPr>
          <a:lstStyle/>
          <a:p>
            <a:pPr algn="l"/>
            <a:r>
              <a:rPr lang="ko-KR" altLang="en-US" sz="1400" b="1" i="0" spc="0" dirty="0">
                <a:solidFill>
                  <a:srgbClr val="FF0000"/>
                </a:solidFill>
                <a:effectLst/>
                <a:latin typeface="+mn-ea"/>
                <a:ea typeface="+mn-ea"/>
              </a:rPr>
              <a:t>①②③④⑤⑥⑦⑧⑨⑩</a:t>
            </a:r>
            <a:endParaRPr lang="ko-KR" altLang="en-US" b="1" i="0" dirty="0">
              <a:solidFill>
                <a:srgbClr val="FF0000"/>
              </a:solidFill>
              <a:effectLst/>
              <a:latin typeface="+mn-ea"/>
              <a:ea typeface="+mn-ea"/>
            </a:endParaRPr>
          </a:p>
          <a:p>
            <a:pPr algn="l"/>
            <a:r>
              <a:rPr lang="ko-KR" altLang="en-US" sz="1400" b="1" i="0" spc="0" dirty="0">
                <a:solidFill>
                  <a:srgbClr val="FF0000"/>
                </a:solidFill>
                <a:effectLst/>
                <a:latin typeface="+mn-ea"/>
                <a:ea typeface="+mn-ea"/>
              </a:rPr>
              <a:t>⑪⑫⑬⑭⑮</a:t>
            </a:r>
            <a:endParaRPr lang="en-US" altLang="ko-KR" sz="1400" b="1" i="0" spc="0" dirty="0">
              <a:solidFill>
                <a:srgbClr val="FF0000"/>
              </a:solidFill>
              <a:effectLst/>
              <a:latin typeface="+mn-ea"/>
              <a:ea typeface="+mn-ea"/>
            </a:endParaRPr>
          </a:p>
        </p:txBody>
      </p:sp>
    </p:spTree>
    <p:extLst>
      <p:ext uri="{BB962C8B-B14F-4D97-AF65-F5344CB8AC3E}">
        <p14:creationId xmlns:p14="http://schemas.microsoft.com/office/powerpoint/2010/main" val="304421962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49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6676C653-B6D0-4BDA-9088-A384DBAF9D22}"/>
              </a:ext>
            </a:extLst>
          </p:cNvPr>
          <p:cNvSpPr/>
          <p:nvPr>
            <p:custDataLst>
              <p:tags r:id="rId1"/>
            </p:custDataLst>
          </p:nvPr>
        </p:nvSpPr>
        <p:spPr>
          <a:xfrm>
            <a:off x="222851" y="1067606"/>
            <a:ext cx="2784290" cy="2924134"/>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500" name="직사각형 499">
            <a:extLst>
              <a:ext uri="{FF2B5EF4-FFF2-40B4-BE49-F238E27FC236}">
                <a16:creationId xmlns:a16="http://schemas.microsoft.com/office/drawing/2014/main" id="{9E9FA66E-6B6B-4EDC-AA18-5ABC9E7D8D99}"/>
              </a:ext>
            </a:extLst>
          </p:cNvPr>
          <p:cNvSpPr/>
          <p:nvPr/>
        </p:nvSpPr>
        <p:spPr>
          <a:xfrm>
            <a:off x="210202" y="1751118"/>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501" name="직사각형 500">
            <a:extLst>
              <a:ext uri="{FF2B5EF4-FFF2-40B4-BE49-F238E27FC236}">
                <a16:creationId xmlns:a16="http://schemas.microsoft.com/office/drawing/2014/main" id="{42DD0474-9DF2-4185-BB50-1278F73FC610}"/>
              </a:ext>
            </a:extLst>
          </p:cNvPr>
          <p:cNvSpPr/>
          <p:nvPr/>
        </p:nvSpPr>
        <p:spPr>
          <a:xfrm>
            <a:off x="310371" y="1165848"/>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발신중</a:t>
            </a:r>
            <a:endParaRPr kumimoji="1" lang="en-US" altLang="ko-KR" sz="900" b="1" kern="1200" dirty="0">
              <a:solidFill>
                <a:schemeClr val="tx1"/>
              </a:solidFill>
              <a:latin typeface="맑은 고딕"/>
              <a:ea typeface="맑은 고딕" panose="020B0503020000020004" pitchFamily="50" charset="-127"/>
            </a:endParaRPr>
          </a:p>
        </p:txBody>
      </p:sp>
      <p:sp>
        <p:nvSpPr>
          <p:cNvPr id="530" name="TextBox 529">
            <a:extLst>
              <a:ext uri="{FF2B5EF4-FFF2-40B4-BE49-F238E27FC236}">
                <a16:creationId xmlns:a16="http://schemas.microsoft.com/office/drawing/2014/main" id="{DFD92BF0-A12A-4D98-936B-C13FA2215A67}"/>
              </a:ext>
            </a:extLst>
          </p:cNvPr>
          <p:cNvSpPr txBox="1"/>
          <p:nvPr/>
        </p:nvSpPr>
        <p:spPr>
          <a:xfrm>
            <a:off x="102746" y="1082967"/>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531" name="TextBox 530">
            <a:extLst>
              <a:ext uri="{FF2B5EF4-FFF2-40B4-BE49-F238E27FC236}">
                <a16:creationId xmlns:a16="http://schemas.microsoft.com/office/drawing/2014/main" id="{97E04BC4-BEC6-40E4-B0A5-9E3C0325BED4}"/>
              </a:ext>
            </a:extLst>
          </p:cNvPr>
          <p:cNvSpPr txBox="1"/>
          <p:nvPr/>
        </p:nvSpPr>
        <p:spPr>
          <a:xfrm>
            <a:off x="766284" y="5795418"/>
            <a:ext cx="389851" cy="307777"/>
          </a:xfrm>
          <a:prstGeom prst="rect">
            <a:avLst/>
          </a:prstGeom>
          <a:noFill/>
        </p:spPr>
        <p:txBody>
          <a:bodyPr wrap="square">
            <a:spAutoFit/>
          </a:bodyPr>
          <a:lstStyle/>
          <a:p>
            <a:r>
              <a:rPr lang="ko-KR" altLang="en-US" dirty="0">
                <a:solidFill>
                  <a:srgbClr val="FF0000"/>
                </a:solidFill>
                <a:latin typeface="+mn-ea"/>
                <a:ea typeface="+mn-ea"/>
              </a:rPr>
              <a:t>③</a:t>
            </a:r>
            <a:endParaRPr lang="ko-KR" altLang="en-US" dirty="0"/>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err="1">
                <a:latin typeface="Malgun Gothic"/>
                <a:ea typeface="Malgun Gothic"/>
                <a:cs typeface="Malgun Gothic"/>
                <a:sym typeface="Malgun Gothic"/>
              </a:rPr>
              <a:t>통화중</a:t>
            </a:r>
            <a:r>
              <a:rPr lang="en-US" altLang="ko-KR" sz="1000" dirty="0">
                <a:latin typeface="Malgun Gothic"/>
                <a:ea typeface="Malgun Gothic"/>
                <a:cs typeface="Malgun Gothic"/>
                <a:sym typeface="Malgun Gothic"/>
              </a:rPr>
              <a:t>&gt;</a:t>
            </a:r>
            <a:r>
              <a:rPr lang="ko-KR" altLang="en-US" sz="1000" dirty="0" err="1">
                <a:latin typeface="Malgun Gothic"/>
                <a:ea typeface="Malgun Gothic"/>
                <a:cs typeface="Malgun Gothic"/>
                <a:sym typeface="Malgun Gothic"/>
              </a:rPr>
              <a:t>발신중</a:t>
            </a:r>
            <a:endParaRPr lang="ko-KR" altLang="en-US" sz="1000" dirty="0">
              <a:latin typeface="Malgun Gothic"/>
              <a:ea typeface="Malgun Gothic"/>
              <a:cs typeface="Malgun Gothic"/>
              <a:sym typeface="Malgun Gothic"/>
            </a:endParaRP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4787362"/>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marR="0" lvl="0" indent="-171450" algn="l" rtl="0">
                        <a:lnSpc>
                          <a:spcPct val="100000"/>
                        </a:lnSpc>
                        <a:spcBef>
                          <a:spcPts val="0"/>
                        </a:spcBef>
                        <a:spcAft>
                          <a:spcPts val="0"/>
                        </a:spcAft>
                        <a:buClr>
                          <a:schemeClr val="dk1"/>
                        </a:buClr>
                        <a:buSzPts val="800"/>
                        <a:buFont typeface="Arial" panose="020B0604020202020204" pitchFamily="34" charset="0"/>
                        <a:buChar char="•"/>
                      </a:pPr>
                      <a:r>
                        <a:rPr lang="ko-KR" altLang="en-US" sz="1000" b="0" i="0" u="none" strike="noStrike" cap="none" dirty="0" err="1">
                          <a:solidFill>
                            <a:schemeClr val="tx1"/>
                          </a:solidFill>
                          <a:latin typeface="+mn-ea"/>
                          <a:ea typeface="+mn-ea"/>
                          <a:cs typeface="Arial"/>
                          <a:sym typeface="Arial"/>
                        </a:rPr>
                        <a:t>발신중으로</a:t>
                      </a:r>
                      <a:r>
                        <a:rPr lang="ko-KR" altLang="en-US" sz="1000" b="0" i="0" u="none" strike="noStrike" cap="none" dirty="0">
                          <a:solidFill>
                            <a:schemeClr val="tx1"/>
                          </a:solidFill>
                          <a:latin typeface="+mn-ea"/>
                          <a:ea typeface="+mn-ea"/>
                          <a:cs typeface="Arial"/>
                          <a:sym typeface="Arial"/>
                        </a:rPr>
                        <a:t> 표기</a:t>
                      </a: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54917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latin typeface="+mn-ea"/>
                          <a:ea typeface="+mn-ea"/>
                        </a:rPr>
                        <a:t>해당영역 비활성화</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i="0" u="none" strike="noStrike" cap="none" dirty="0">
                          <a:solidFill>
                            <a:schemeClr val="tx1"/>
                          </a:solidFill>
                          <a:latin typeface="+mn-ea"/>
                          <a:ea typeface="Arial"/>
                          <a:cs typeface="Arial"/>
                          <a:sym typeface="Arial"/>
                        </a:rPr>
                        <a:t>종료 버튼 활성화</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0" marR="0" lvl="0" indent="0" algn="l" defTabSz="914400" rtl="0" eaLnBrk="1" fontAlgn="auto" latinLnBrk="0" hangingPunct="1">
                        <a:lnSpc>
                          <a:spcPct val="100000"/>
                        </a:lnSpc>
                        <a:spcBef>
                          <a:spcPts val="0"/>
                        </a:spcBef>
                        <a:spcAft>
                          <a:spcPts val="0"/>
                        </a:spcAft>
                        <a:buClr>
                          <a:schemeClr val="dk1"/>
                        </a:buClr>
                        <a:buSzPts val="800"/>
                        <a:buFont typeface="Arial"/>
                        <a:buNone/>
                        <a:tabLst/>
                        <a:defRP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2"/>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73888" y="1672549"/>
            <a:ext cx="5162550"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sp>
        <p:nvSpPr>
          <p:cNvPr id="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99CF956-612E-4ADD-A8B4-ADCDDD82A82E}"/>
              </a:ext>
            </a:extLst>
          </p:cNvPr>
          <p:cNvSpPr/>
          <p:nvPr>
            <p:custDataLst>
              <p:tags r:id="rId4"/>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2" name="슬라이드 번호 개체 틀 1">
            <a:extLst>
              <a:ext uri="{FF2B5EF4-FFF2-40B4-BE49-F238E27FC236}">
                <a16:creationId xmlns:a16="http://schemas.microsoft.com/office/drawing/2014/main" id="{4A8F4461-83F3-40B3-8C6C-AEB56D8A494C}"/>
              </a:ext>
            </a:extLst>
          </p:cNvPr>
          <p:cNvSpPr>
            <a:spLocks noGrp="1"/>
          </p:cNvSpPr>
          <p:nvPr>
            <p:ph type="sldNum" idx="12"/>
          </p:nvPr>
        </p:nvSpPr>
        <p:spPr/>
        <p:txBody>
          <a:bodyPr/>
          <a:lstStyle/>
          <a:p>
            <a:fld id="{00000000-1234-1234-1234-123412341234}" type="slidenum">
              <a:rPr lang="en-US" altLang="ko-KR" smtClean="0"/>
              <a:pPr/>
              <a:t>75</a:t>
            </a:fld>
            <a:endParaRPr lang="ko-KR" altLang="en-US"/>
          </a:p>
        </p:txBody>
      </p:sp>
      <p:sp>
        <p:nvSpPr>
          <p:cNvPr id="354"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3B3A400-28FE-4F4C-901D-F9ABEC0AB7D4}"/>
              </a:ext>
            </a:extLst>
          </p:cNvPr>
          <p:cNvSpPr/>
          <p:nvPr>
            <p:custDataLst>
              <p:tags r:id="rId5"/>
            </p:custDataLst>
          </p:nvPr>
        </p:nvSpPr>
        <p:spPr>
          <a:xfrm>
            <a:off x="170978" y="683616"/>
            <a:ext cx="2870371" cy="5815811"/>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55" name="그룹 354">
            <a:extLst>
              <a:ext uri="{FF2B5EF4-FFF2-40B4-BE49-F238E27FC236}">
                <a16:creationId xmlns:a16="http://schemas.microsoft.com/office/drawing/2014/main" id="{903CF9FF-8DD6-45A7-8240-6258BB3D8465}"/>
              </a:ext>
            </a:extLst>
          </p:cNvPr>
          <p:cNvGrpSpPr/>
          <p:nvPr/>
        </p:nvGrpSpPr>
        <p:grpSpPr>
          <a:xfrm>
            <a:off x="988698" y="5909683"/>
            <a:ext cx="1245399" cy="505667"/>
            <a:chOff x="2041581" y="5954864"/>
            <a:chExt cx="1245399" cy="505667"/>
          </a:xfrm>
        </p:grpSpPr>
        <p:sp>
          <p:nvSpPr>
            <p:cNvPr id="356" name="0">
              <a:extLst>
                <a:ext uri="{FF2B5EF4-FFF2-40B4-BE49-F238E27FC236}">
                  <a16:creationId xmlns:a16="http://schemas.microsoft.com/office/drawing/2014/main" id="{82B926BC-957E-49A0-87CC-C9C63F5F37F7}"/>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57" name="그래픽 356" descr="수신기">
              <a:extLst>
                <a:ext uri="{FF2B5EF4-FFF2-40B4-BE49-F238E27FC236}">
                  <a16:creationId xmlns:a16="http://schemas.microsoft.com/office/drawing/2014/main" id="{4FABB1B6-DCBA-401F-84C3-82C055C9FC2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137448" y="6060708"/>
              <a:ext cx="303707" cy="303708"/>
            </a:xfrm>
            <a:prstGeom prst="rect">
              <a:avLst/>
            </a:prstGeom>
          </p:spPr>
        </p:pic>
        <p:sp>
          <p:nvSpPr>
            <p:cNvPr id="358" name="0">
              <a:extLst>
                <a:ext uri="{FF2B5EF4-FFF2-40B4-BE49-F238E27FC236}">
                  <a16:creationId xmlns:a16="http://schemas.microsoft.com/office/drawing/2014/main" id="{60A1CA69-E31D-41DF-BBC1-3D227D5F6287}"/>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35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A319DC4-206A-4696-817C-EC753A3027B8}"/>
              </a:ext>
            </a:extLst>
          </p:cNvPr>
          <p:cNvSpPr/>
          <p:nvPr>
            <p:custDataLst>
              <p:tags r:id="rId6"/>
            </p:custDataLst>
          </p:nvPr>
        </p:nvSpPr>
        <p:spPr>
          <a:xfrm>
            <a:off x="260590" y="5919721"/>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60" name="그룹 359">
            <a:extLst>
              <a:ext uri="{FF2B5EF4-FFF2-40B4-BE49-F238E27FC236}">
                <a16:creationId xmlns:a16="http://schemas.microsoft.com/office/drawing/2014/main" id="{52C00500-127C-433E-83BD-9008671F445C}"/>
              </a:ext>
            </a:extLst>
          </p:cNvPr>
          <p:cNvGrpSpPr/>
          <p:nvPr/>
        </p:nvGrpSpPr>
        <p:grpSpPr>
          <a:xfrm>
            <a:off x="376857" y="6036268"/>
            <a:ext cx="229670" cy="229670"/>
            <a:chOff x="1429740" y="6081449"/>
            <a:chExt cx="229670" cy="229670"/>
          </a:xfrm>
        </p:grpSpPr>
        <p:sp>
          <p:nvSpPr>
            <p:cNvPr id="361" name="Phone">
              <a:extLst>
                <a:ext uri="{FF2B5EF4-FFF2-40B4-BE49-F238E27FC236}">
                  <a16:creationId xmlns:a16="http://schemas.microsoft.com/office/drawing/2014/main" id="{9C4BB4E7-48F6-47A0-BC25-0AAF5497F403}"/>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65" name="그래픽 87" descr="새로 고침">
              <a:extLst>
                <a:ext uri="{FF2B5EF4-FFF2-40B4-BE49-F238E27FC236}">
                  <a16:creationId xmlns:a16="http://schemas.microsoft.com/office/drawing/2014/main" id="{31410FC6-9952-473F-9C4A-38D7D56FB7E1}"/>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366" name="그룹 365">
            <a:extLst>
              <a:ext uri="{FF2B5EF4-FFF2-40B4-BE49-F238E27FC236}">
                <a16:creationId xmlns:a16="http://schemas.microsoft.com/office/drawing/2014/main" id="{84A1D31E-ABED-4CCE-B388-BD773462C20C}"/>
              </a:ext>
            </a:extLst>
          </p:cNvPr>
          <p:cNvGrpSpPr/>
          <p:nvPr/>
        </p:nvGrpSpPr>
        <p:grpSpPr>
          <a:xfrm>
            <a:off x="2489532" y="5919721"/>
            <a:ext cx="462204" cy="462764"/>
            <a:chOff x="3542415" y="5964902"/>
            <a:chExt cx="462204" cy="462764"/>
          </a:xfrm>
        </p:grpSpPr>
        <p:sp>
          <p:nvSpPr>
            <p:cNvPr id="36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F1B27D72-B734-4DEA-8922-E0058D8EF8DA}"/>
                </a:ext>
              </a:extLst>
            </p:cNvPr>
            <p:cNvSpPr/>
            <p:nvPr>
              <p:custDataLst>
                <p:tags r:id="rId7"/>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368" name="그래픽 367" descr="미래">
              <a:extLst>
                <a:ext uri="{FF2B5EF4-FFF2-40B4-BE49-F238E27FC236}">
                  <a16:creationId xmlns:a16="http://schemas.microsoft.com/office/drawing/2014/main" id="{6B7A847C-C6E2-4D61-AF18-A6DDA8098DCA}"/>
                </a:ext>
              </a:extLst>
            </p:cNvPr>
            <p:cNvPicPr>
              <a:picLocks noChangeAspect="1"/>
            </p:cNvPicPr>
            <p:nvPr/>
          </p:nvPicPr>
          <p:blipFill>
            <a:blip r:embed="rId20">
              <a:extLst>
                <a:ext uri="{96DAC541-7B7A-43D3-8B79-37D633B846F1}">
                  <asvg:svgBlip xmlns:asvg="http://schemas.microsoft.com/office/drawing/2016/SVG/main" r:embed="rId17"/>
                </a:ext>
              </a:extLst>
            </a:blip>
            <a:stretch>
              <a:fillRect/>
            </a:stretch>
          </p:blipFill>
          <p:spPr>
            <a:xfrm>
              <a:off x="3625184" y="6038177"/>
              <a:ext cx="316958" cy="319445"/>
            </a:xfrm>
            <a:prstGeom prst="rect">
              <a:avLst/>
            </a:prstGeom>
          </p:spPr>
        </p:pic>
      </p:grpSp>
      <p:grpSp>
        <p:nvGrpSpPr>
          <p:cNvPr id="369" name="그룹 368">
            <a:extLst>
              <a:ext uri="{FF2B5EF4-FFF2-40B4-BE49-F238E27FC236}">
                <a16:creationId xmlns:a16="http://schemas.microsoft.com/office/drawing/2014/main" id="{B26DEE34-9EA3-4198-AE15-ADA27AE1CB2D}"/>
              </a:ext>
            </a:extLst>
          </p:cNvPr>
          <p:cNvGrpSpPr/>
          <p:nvPr/>
        </p:nvGrpSpPr>
        <p:grpSpPr>
          <a:xfrm>
            <a:off x="1092319" y="2589533"/>
            <a:ext cx="1678192" cy="418903"/>
            <a:chOff x="2145202" y="2634714"/>
            <a:chExt cx="1678192" cy="418903"/>
          </a:xfrm>
        </p:grpSpPr>
        <p:sp>
          <p:nvSpPr>
            <p:cNvPr id="370" name="0">
              <a:extLst>
                <a:ext uri="{FF2B5EF4-FFF2-40B4-BE49-F238E27FC236}">
                  <a16:creationId xmlns:a16="http://schemas.microsoft.com/office/drawing/2014/main" id="{EDE89BFA-8C97-457E-9C00-23F1D89DE60F}"/>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78" name="0">
              <a:extLst>
                <a:ext uri="{FF2B5EF4-FFF2-40B4-BE49-F238E27FC236}">
                  <a16:creationId xmlns:a16="http://schemas.microsoft.com/office/drawing/2014/main" id="{F5EB4B20-70F2-4254-A892-F286C24405EC}"/>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79" name="0">
              <a:extLst>
                <a:ext uri="{FF2B5EF4-FFF2-40B4-BE49-F238E27FC236}">
                  <a16:creationId xmlns:a16="http://schemas.microsoft.com/office/drawing/2014/main" id="{B1B95CE1-6A6B-41BD-9F3A-2A7A6F8C9046}"/>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80" name="그룹 379">
            <a:extLst>
              <a:ext uri="{FF2B5EF4-FFF2-40B4-BE49-F238E27FC236}">
                <a16:creationId xmlns:a16="http://schemas.microsoft.com/office/drawing/2014/main" id="{479FA346-B7D5-40D6-9ACE-0C172E281C30}"/>
              </a:ext>
            </a:extLst>
          </p:cNvPr>
          <p:cNvGrpSpPr/>
          <p:nvPr/>
        </p:nvGrpSpPr>
        <p:grpSpPr>
          <a:xfrm>
            <a:off x="1008317" y="3016895"/>
            <a:ext cx="1142724" cy="223889"/>
            <a:chOff x="2061200" y="3062076"/>
            <a:chExt cx="1142724" cy="223889"/>
          </a:xfrm>
        </p:grpSpPr>
        <p:sp>
          <p:nvSpPr>
            <p:cNvPr id="381" name="직사각형 380">
              <a:extLst>
                <a:ext uri="{FF2B5EF4-FFF2-40B4-BE49-F238E27FC236}">
                  <a16:creationId xmlns:a16="http://schemas.microsoft.com/office/drawing/2014/main" id="{F25C16D4-7A33-4435-AF58-1AC0A954A4B8}"/>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82" name="직사각형 381">
              <a:extLst>
                <a:ext uri="{FF2B5EF4-FFF2-40B4-BE49-F238E27FC236}">
                  <a16:creationId xmlns:a16="http://schemas.microsoft.com/office/drawing/2014/main" id="{7BB6068E-EAC3-4013-9A8B-470F5323F08D}"/>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85" name="그룹 384">
            <a:extLst>
              <a:ext uri="{FF2B5EF4-FFF2-40B4-BE49-F238E27FC236}">
                <a16:creationId xmlns:a16="http://schemas.microsoft.com/office/drawing/2014/main" id="{D81A3759-6374-4937-AABA-03DE402B6CE2}"/>
              </a:ext>
            </a:extLst>
          </p:cNvPr>
          <p:cNvGrpSpPr/>
          <p:nvPr/>
        </p:nvGrpSpPr>
        <p:grpSpPr>
          <a:xfrm>
            <a:off x="368303" y="2599961"/>
            <a:ext cx="595035" cy="622379"/>
            <a:chOff x="1421186" y="2645142"/>
            <a:chExt cx="595035" cy="622379"/>
          </a:xfrm>
        </p:grpSpPr>
        <p:sp>
          <p:nvSpPr>
            <p:cNvPr id="386" name="0">
              <a:extLst>
                <a:ext uri="{FF2B5EF4-FFF2-40B4-BE49-F238E27FC236}">
                  <a16:creationId xmlns:a16="http://schemas.microsoft.com/office/drawing/2014/main" id="{23A76A21-512D-45D0-A1E7-8ED940AE6518}"/>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9" name="직사각형 388">
              <a:extLst>
                <a:ext uri="{FF2B5EF4-FFF2-40B4-BE49-F238E27FC236}">
                  <a16:creationId xmlns:a16="http://schemas.microsoft.com/office/drawing/2014/main" id="{6AA12D65-438C-44D3-895B-88BD864C1FE1}"/>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90" name="직사각형 389">
            <a:extLst>
              <a:ext uri="{FF2B5EF4-FFF2-40B4-BE49-F238E27FC236}">
                <a16:creationId xmlns:a16="http://schemas.microsoft.com/office/drawing/2014/main" id="{9C5A6949-0B41-478F-8EE9-ED3393506950}"/>
              </a:ext>
            </a:extLst>
          </p:cNvPr>
          <p:cNvSpPr/>
          <p:nvPr/>
        </p:nvSpPr>
        <p:spPr>
          <a:xfrm>
            <a:off x="2299428" y="3006896"/>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391" name="그룹 390">
            <a:extLst>
              <a:ext uri="{FF2B5EF4-FFF2-40B4-BE49-F238E27FC236}">
                <a16:creationId xmlns:a16="http://schemas.microsoft.com/office/drawing/2014/main" id="{0DE11EF3-2F2F-4677-BF9A-1DCC0C1A4ADA}"/>
              </a:ext>
            </a:extLst>
          </p:cNvPr>
          <p:cNvGrpSpPr/>
          <p:nvPr/>
        </p:nvGrpSpPr>
        <p:grpSpPr>
          <a:xfrm>
            <a:off x="246174" y="779151"/>
            <a:ext cx="1208677" cy="180663"/>
            <a:chOff x="1299057" y="824332"/>
            <a:chExt cx="1208677" cy="180663"/>
          </a:xfrm>
        </p:grpSpPr>
        <p:sp>
          <p:nvSpPr>
            <p:cNvPr id="393" name="Series Label">
              <a:extLst>
                <a:ext uri="{FF2B5EF4-FFF2-40B4-BE49-F238E27FC236}">
                  <a16:creationId xmlns:a16="http://schemas.microsoft.com/office/drawing/2014/main" id="{5E945DF3-3C2F-4721-A954-9D3B6A1281B4}"/>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94" name="Series Color">
              <a:extLst>
                <a:ext uri="{FF2B5EF4-FFF2-40B4-BE49-F238E27FC236}">
                  <a16:creationId xmlns:a16="http://schemas.microsoft.com/office/drawing/2014/main" id="{F3DF0977-9890-45B0-AE8A-B39B5A95683A}"/>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95" name="Series Label">
              <a:extLst>
                <a:ext uri="{FF2B5EF4-FFF2-40B4-BE49-F238E27FC236}">
                  <a16:creationId xmlns:a16="http://schemas.microsoft.com/office/drawing/2014/main" id="{892B2647-F4FC-41D6-BE4C-371DAC766638}"/>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96" name="Series Color">
              <a:extLst>
                <a:ext uri="{FF2B5EF4-FFF2-40B4-BE49-F238E27FC236}">
                  <a16:creationId xmlns:a16="http://schemas.microsoft.com/office/drawing/2014/main" id="{A857E9B0-2DED-48DA-B31C-C5582A92D189}"/>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98" name="사각형: 둥근 모서리 397">
            <a:extLst>
              <a:ext uri="{FF2B5EF4-FFF2-40B4-BE49-F238E27FC236}">
                <a16:creationId xmlns:a16="http://schemas.microsoft.com/office/drawing/2014/main" id="{B443CC77-C2D2-42DC-8734-F0BC57269835}"/>
              </a:ext>
            </a:extLst>
          </p:cNvPr>
          <p:cNvSpPr/>
          <p:nvPr/>
        </p:nvSpPr>
        <p:spPr>
          <a:xfrm>
            <a:off x="2197025"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99" name="그래픽 398" descr="모임">
            <a:extLst>
              <a:ext uri="{FF2B5EF4-FFF2-40B4-BE49-F238E27FC236}">
                <a16:creationId xmlns:a16="http://schemas.microsoft.com/office/drawing/2014/main" id="{2F1C9523-0133-40AA-BD81-3CAAF41D9049}"/>
              </a:ext>
            </a:extLst>
          </p:cNvPr>
          <p:cNvPicPr>
            <a:picLocks noChangeAspect="1"/>
          </p:cNvPicPr>
          <p:nvPr/>
        </p:nvPicPr>
        <p:blipFill>
          <a:blip r:embed="rId21">
            <a:extLst>
              <a:ext uri="{96DAC541-7B7A-43D3-8B79-37D633B846F1}">
                <asvg:svgBlip xmlns:asvg="http://schemas.microsoft.com/office/drawing/2016/SVG/main" r:embed="rId22"/>
              </a:ext>
            </a:extLst>
          </a:blip>
          <a:srcRect/>
          <a:stretch/>
        </p:blipFill>
        <p:spPr>
          <a:xfrm>
            <a:off x="1801719" y="5964994"/>
            <a:ext cx="371162" cy="371162"/>
          </a:xfrm>
          <a:prstGeom prst="rect">
            <a:avLst/>
          </a:prstGeom>
        </p:spPr>
      </p:pic>
      <p:graphicFrame>
        <p:nvGraphicFramePr>
          <p:cNvPr id="400" name="표 518">
            <a:extLst>
              <a:ext uri="{FF2B5EF4-FFF2-40B4-BE49-F238E27FC236}">
                <a16:creationId xmlns:a16="http://schemas.microsoft.com/office/drawing/2014/main" id="{5569D6BB-B9D8-4F9F-9FF1-6929BB24DD23}"/>
              </a:ext>
            </a:extLst>
          </p:cNvPr>
          <p:cNvGraphicFramePr>
            <a:graphicFrameLocks noGrp="1"/>
          </p:cNvGraphicFramePr>
          <p:nvPr/>
        </p:nvGraphicFramePr>
        <p:xfrm>
          <a:off x="213457" y="4075817"/>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401" name="그룹 400">
            <a:extLst>
              <a:ext uri="{FF2B5EF4-FFF2-40B4-BE49-F238E27FC236}">
                <a16:creationId xmlns:a16="http://schemas.microsoft.com/office/drawing/2014/main" id="{2DEA79D5-E037-4C96-807C-427922FF908E}"/>
              </a:ext>
            </a:extLst>
          </p:cNvPr>
          <p:cNvGrpSpPr/>
          <p:nvPr/>
        </p:nvGrpSpPr>
        <p:grpSpPr>
          <a:xfrm>
            <a:off x="1110875" y="3336898"/>
            <a:ext cx="1678192" cy="418903"/>
            <a:chOff x="2163758" y="3382079"/>
            <a:chExt cx="1678192" cy="418903"/>
          </a:xfrm>
        </p:grpSpPr>
        <p:sp>
          <p:nvSpPr>
            <p:cNvPr id="406" name="0">
              <a:extLst>
                <a:ext uri="{FF2B5EF4-FFF2-40B4-BE49-F238E27FC236}">
                  <a16:creationId xmlns:a16="http://schemas.microsoft.com/office/drawing/2014/main" id="{00CC8307-8212-467C-BF7D-BA1E3295ED77}"/>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07" name="0">
              <a:extLst>
                <a:ext uri="{FF2B5EF4-FFF2-40B4-BE49-F238E27FC236}">
                  <a16:creationId xmlns:a16="http://schemas.microsoft.com/office/drawing/2014/main" id="{DDAEF243-FEDE-47DE-9309-F57EABE8CEE9}"/>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08" name="0">
              <a:extLst>
                <a:ext uri="{FF2B5EF4-FFF2-40B4-BE49-F238E27FC236}">
                  <a16:creationId xmlns:a16="http://schemas.microsoft.com/office/drawing/2014/main" id="{0C40E1D0-5F16-4F07-8175-ADB4A65E65A8}"/>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409" name="그룹 408">
            <a:extLst>
              <a:ext uri="{FF2B5EF4-FFF2-40B4-BE49-F238E27FC236}">
                <a16:creationId xmlns:a16="http://schemas.microsoft.com/office/drawing/2014/main" id="{A27FA94C-6D9B-4021-A968-DAD4503A1C9A}"/>
              </a:ext>
            </a:extLst>
          </p:cNvPr>
          <p:cNvGrpSpPr/>
          <p:nvPr/>
        </p:nvGrpSpPr>
        <p:grpSpPr>
          <a:xfrm>
            <a:off x="1129465" y="3764260"/>
            <a:ext cx="1032117" cy="216194"/>
            <a:chOff x="2182348" y="3809441"/>
            <a:chExt cx="1032117" cy="216194"/>
          </a:xfrm>
        </p:grpSpPr>
        <p:sp>
          <p:nvSpPr>
            <p:cNvPr id="427" name="직사각형 426">
              <a:extLst>
                <a:ext uri="{FF2B5EF4-FFF2-40B4-BE49-F238E27FC236}">
                  <a16:creationId xmlns:a16="http://schemas.microsoft.com/office/drawing/2014/main" id="{676BA8B6-E438-4F99-B488-0B80B33711D3}"/>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489" name="직사각형 488">
              <a:extLst>
                <a:ext uri="{FF2B5EF4-FFF2-40B4-BE49-F238E27FC236}">
                  <a16:creationId xmlns:a16="http://schemas.microsoft.com/office/drawing/2014/main" id="{FEB8A112-B9B8-48E6-A599-0DE1FE7A451F}"/>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490" name="그룹 489">
            <a:extLst>
              <a:ext uri="{FF2B5EF4-FFF2-40B4-BE49-F238E27FC236}">
                <a16:creationId xmlns:a16="http://schemas.microsoft.com/office/drawing/2014/main" id="{58851803-91A6-4DF5-8818-8BEEA795434B}"/>
              </a:ext>
            </a:extLst>
          </p:cNvPr>
          <p:cNvGrpSpPr/>
          <p:nvPr/>
        </p:nvGrpSpPr>
        <p:grpSpPr>
          <a:xfrm>
            <a:off x="478409" y="3347326"/>
            <a:ext cx="408082" cy="622379"/>
            <a:chOff x="1531292" y="3392507"/>
            <a:chExt cx="408082" cy="622379"/>
          </a:xfrm>
        </p:grpSpPr>
        <p:sp>
          <p:nvSpPr>
            <p:cNvPr id="491" name="0">
              <a:extLst>
                <a:ext uri="{FF2B5EF4-FFF2-40B4-BE49-F238E27FC236}">
                  <a16:creationId xmlns:a16="http://schemas.microsoft.com/office/drawing/2014/main" id="{2D375325-A9B6-416E-82B6-2E9BE2FBDBC1}"/>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92" name="직사각형 491">
              <a:extLst>
                <a:ext uri="{FF2B5EF4-FFF2-40B4-BE49-F238E27FC236}">
                  <a16:creationId xmlns:a16="http://schemas.microsoft.com/office/drawing/2014/main" id="{3A5F1947-EC17-4C24-92ED-AB92628FD4BF}"/>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493" name="직사각형 492">
            <a:extLst>
              <a:ext uri="{FF2B5EF4-FFF2-40B4-BE49-F238E27FC236}">
                <a16:creationId xmlns:a16="http://schemas.microsoft.com/office/drawing/2014/main" id="{CD5187AF-A233-4A26-98B0-F2D43D36D7D6}"/>
              </a:ext>
            </a:extLst>
          </p:cNvPr>
          <p:cNvSpPr/>
          <p:nvPr/>
        </p:nvSpPr>
        <p:spPr>
          <a:xfrm>
            <a:off x="2296345" y="3754261"/>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541" name="그룹 540">
            <a:extLst>
              <a:ext uri="{FF2B5EF4-FFF2-40B4-BE49-F238E27FC236}">
                <a16:creationId xmlns:a16="http://schemas.microsoft.com/office/drawing/2014/main" id="{610D3CCE-FD46-474C-8FBE-A16707C1AD52}"/>
              </a:ext>
            </a:extLst>
          </p:cNvPr>
          <p:cNvGrpSpPr/>
          <p:nvPr/>
        </p:nvGrpSpPr>
        <p:grpSpPr>
          <a:xfrm rot="8052840">
            <a:off x="970609" y="5924154"/>
            <a:ext cx="504753" cy="505258"/>
            <a:chOff x="997531" y="4181475"/>
            <a:chExt cx="2232654" cy="2234889"/>
          </a:xfrm>
        </p:grpSpPr>
        <p:sp>
          <p:nvSpPr>
            <p:cNvPr id="542" name="0">
              <a:extLst>
                <a:ext uri="{FF2B5EF4-FFF2-40B4-BE49-F238E27FC236}">
                  <a16:creationId xmlns:a16="http://schemas.microsoft.com/office/drawing/2014/main" id="{A2E16E90-3931-4FF9-A957-607AF682F757}"/>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45" name="그래픽 544" descr="수신기">
              <a:extLst>
                <a:ext uri="{FF2B5EF4-FFF2-40B4-BE49-F238E27FC236}">
                  <a16:creationId xmlns:a16="http://schemas.microsoft.com/office/drawing/2014/main" id="{D3160BD5-3890-48EC-B66C-A91DAEF56F2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429546" y="4614604"/>
              <a:ext cx="1368624" cy="1368629"/>
            </a:xfrm>
            <a:prstGeom prst="rect">
              <a:avLst/>
            </a:prstGeom>
          </p:spPr>
        </p:pic>
      </p:grpSp>
      <p:sp>
        <p:nvSpPr>
          <p:cNvPr id="10" name="직사각형 9">
            <a:extLst>
              <a:ext uri="{FF2B5EF4-FFF2-40B4-BE49-F238E27FC236}">
                <a16:creationId xmlns:a16="http://schemas.microsoft.com/office/drawing/2014/main" id="{174A7181-7A60-47AB-917C-88F2F910727E}"/>
              </a:ext>
            </a:extLst>
          </p:cNvPr>
          <p:cNvSpPr/>
          <p:nvPr/>
        </p:nvSpPr>
        <p:spPr>
          <a:xfrm>
            <a:off x="310371" y="2494779"/>
            <a:ext cx="2578888" cy="1482265"/>
          </a:xfrm>
          <a:prstGeom prst="rect">
            <a:avLst/>
          </a:prstGeom>
          <a:no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000" dirty="0">
              <a:solidFill>
                <a:schemeClr val="tx1"/>
              </a:solidFill>
            </a:endParaRPr>
          </a:p>
        </p:txBody>
      </p:sp>
      <p:sp>
        <p:nvSpPr>
          <p:cNvPr id="11" name="TextBox 10">
            <a:extLst>
              <a:ext uri="{FF2B5EF4-FFF2-40B4-BE49-F238E27FC236}">
                <a16:creationId xmlns:a16="http://schemas.microsoft.com/office/drawing/2014/main" id="{B16DC2A2-F4C2-4BB6-B20C-81B860731338}"/>
              </a:ext>
            </a:extLst>
          </p:cNvPr>
          <p:cNvSpPr txBox="1"/>
          <p:nvPr/>
        </p:nvSpPr>
        <p:spPr>
          <a:xfrm>
            <a:off x="228897" y="2205269"/>
            <a:ext cx="38985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grpSp>
        <p:nvGrpSpPr>
          <p:cNvPr id="561" name="그룹 560">
            <a:extLst>
              <a:ext uri="{FF2B5EF4-FFF2-40B4-BE49-F238E27FC236}">
                <a16:creationId xmlns:a16="http://schemas.microsoft.com/office/drawing/2014/main" id="{CBA65A20-2BA1-4290-8B0B-7A1B7F5869C0}"/>
              </a:ext>
            </a:extLst>
          </p:cNvPr>
          <p:cNvGrpSpPr/>
          <p:nvPr/>
        </p:nvGrpSpPr>
        <p:grpSpPr>
          <a:xfrm>
            <a:off x="2216965" y="1803365"/>
            <a:ext cx="348070" cy="352385"/>
            <a:chOff x="10999009" y="1877488"/>
            <a:chExt cx="348070" cy="352385"/>
          </a:xfrm>
        </p:grpSpPr>
        <p:grpSp>
          <p:nvGrpSpPr>
            <p:cNvPr id="562" name="그룹 561">
              <a:extLst>
                <a:ext uri="{FF2B5EF4-FFF2-40B4-BE49-F238E27FC236}">
                  <a16:creationId xmlns:a16="http://schemas.microsoft.com/office/drawing/2014/main" id="{45B875D0-C67D-48AB-B934-8661A8DB5587}"/>
                </a:ext>
              </a:extLst>
            </p:cNvPr>
            <p:cNvGrpSpPr/>
            <p:nvPr/>
          </p:nvGrpSpPr>
          <p:grpSpPr>
            <a:xfrm>
              <a:off x="10999009" y="1877488"/>
              <a:ext cx="348070" cy="352385"/>
              <a:chOff x="8969982" y="5994010"/>
              <a:chExt cx="281917" cy="285412"/>
            </a:xfrm>
          </p:grpSpPr>
          <p:sp>
            <p:nvSpPr>
              <p:cNvPr id="564" name="Oval">
                <a:extLst>
                  <a:ext uri="{FF2B5EF4-FFF2-40B4-BE49-F238E27FC236}">
                    <a16:creationId xmlns:a16="http://schemas.microsoft.com/office/drawing/2014/main" id="{22FC1F7E-7786-4AEC-9C37-E19A96306EE1}"/>
                  </a:ext>
                </a:extLst>
              </p:cNvPr>
              <p:cNvSpPr/>
              <p:nvPr/>
            </p:nvSpPr>
            <p:spPr>
              <a:xfrm>
                <a:off x="8969982" y="5994010"/>
                <a:ext cx="281917" cy="285412"/>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72" name="Oval">
                <a:extLst>
                  <a:ext uri="{FF2B5EF4-FFF2-40B4-BE49-F238E27FC236}">
                    <a16:creationId xmlns:a16="http://schemas.microsoft.com/office/drawing/2014/main" id="{52FE3D8C-8640-44E9-89AA-AFFE68DAD0B9}"/>
                  </a:ext>
                </a:extLst>
              </p:cNvPr>
              <p:cNvSpPr/>
              <p:nvPr/>
            </p:nvSpPr>
            <p:spPr>
              <a:xfrm>
                <a:off x="9174307" y="6131461"/>
                <a:ext cx="60592" cy="61344"/>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74" name="그래픽 573" descr="닫기">
                <a:extLst>
                  <a:ext uri="{FF2B5EF4-FFF2-40B4-BE49-F238E27FC236}">
                    <a16:creationId xmlns:a16="http://schemas.microsoft.com/office/drawing/2014/main" id="{87912DEC-3BE0-47CB-97AA-7952DBF9EC9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9185945" y="6143704"/>
                <a:ext cx="37315" cy="36857"/>
              </a:xfrm>
              <a:prstGeom prst="rect">
                <a:avLst/>
              </a:prstGeom>
            </p:spPr>
          </p:pic>
        </p:grpSp>
        <p:pic>
          <p:nvPicPr>
            <p:cNvPr id="563" name="그래픽 562" descr="사용자">
              <a:extLst>
                <a:ext uri="{FF2B5EF4-FFF2-40B4-BE49-F238E27FC236}">
                  <a16:creationId xmlns:a16="http://schemas.microsoft.com/office/drawing/2014/main" id="{3A306368-0D44-4A96-B88F-3AD73FD5E12E}"/>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11052793" y="1908161"/>
              <a:ext cx="241623" cy="241623"/>
            </a:xfrm>
            <a:prstGeom prst="rect">
              <a:avLst/>
            </a:prstGeom>
          </p:spPr>
        </p:pic>
      </p:grpSp>
    </p:spTree>
    <p:extLst>
      <p:ext uri="{BB962C8B-B14F-4D97-AF65-F5344CB8AC3E}">
        <p14:creationId xmlns:p14="http://schemas.microsoft.com/office/powerpoint/2010/main" val="15660166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2185"/>
        <p:cNvGrpSpPr/>
        <p:nvPr/>
      </p:nvGrpSpPr>
      <p:grpSpPr>
        <a:xfrm>
          <a:off x="0" y="0"/>
          <a:ext cx="0" cy="0"/>
          <a:chOff x="0" y="0"/>
          <a:chExt cx="0" cy="0"/>
        </a:xfrm>
      </p:grpSpPr>
      <p:sp>
        <p:nvSpPr>
          <p:cNvPr id="495"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6676C653-B6D0-4BDA-9088-A384DBAF9D22}"/>
              </a:ext>
            </a:extLst>
          </p:cNvPr>
          <p:cNvSpPr/>
          <p:nvPr>
            <p:custDataLst>
              <p:tags r:id="rId1"/>
            </p:custDataLst>
          </p:nvPr>
        </p:nvSpPr>
        <p:spPr>
          <a:xfrm>
            <a:off x="222851" y="1067606"/>
            <a:ext cx="2784290" cy="2924134"/>
          </a:xfrm>
          <a:prstGeom prst="roundRect">
            <a:avLst>
              <a:gd name="adj" fmla="val 4173"/>
            </a:avLst>
          </a:prstGeom>
          <a:solidFill>
            <a:schemeClr val="bg1">
              <a:lumMod val="9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500" name="직사각형 499">
            <a:extLst>
              <a:ext uri="{FF2B5EF4-FFF2-40B4-BE49-F238E27FC236}">
                <a16:creationId xmlns:a16="http://schemas.microsoft.com/office/drawing/2014/main" id="{9E9FA66E-6B6B-4EDC-AA18-5ABC9E7D8D99}"/>
              </a:ext>
            </a:extLst>
          </p:cNvPr>
          <p:cNvSpPr/>
          <p:nvPr/>
        </p:nvSpPr>
        <p:spPr>
          <a:xfrm>
            <a:off x="210202" y="1751118"/>
            <a:ext cx="2773189" cy="430887"/>
          </a:xfrm>
          <a:prstGeom prst="rect">
            <a:avLst/>
          </a:prstGeom>
        </p:spPr>
        <p:txBody>
          <a:bodyPr wrap="square" anchor="ctr">
            <a:spAutoFit/>
          </a:bodyPr>
          <a:lstStyle/>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Null</a:t>
            </a:r>
            <a:r>
              <a:rPr lang="ko-KR" altLang="en-US" sz="1100" b="1" dirty="0">
                <a:solidFill>
                  <a:schemeClr val="bg1">
                    <a:lumMod val="65000"/>
                  </a:schemeClr>
                </a:solidFill>
                <a:latin typeface="맑은 고딕" panose="020B0503020000020004" pitchFamily="50" charset="-127"/>
                <a:ea typeface="맑은 고딕" panose="020B0503020000020004" pitchFamily="50" charset="-127"/>
              </a:rPr>
              <a:t> </a:t>
            </a: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or name</a:t>
            </a:r>
          </a:p>
          <a:p>
            <a:pPr lvl="0" algn="ctr">
              <a:defRPr/>
            </a:pPr>
            <a:r>
              <a:rPr lang="en-US" altLang="ko-KR" sz="1100" b="1" dirty="0">
                <a:solidFill>
                  <a:schemeClr val="bg1">
                    <a:lumMod val="65000"/>
                  </a:schemeClr>
                </a:solidFill>
                <a:latin typeface="맑은 고딕" panose="020B0503020000020004" pitchFamily="50" charset="-127"/>
                <a:ea typeface="맑은 고딕" panose="020B0503020000020004" pitchFamily="50" charset="-127"/>
              </a:rPr>
              <a:t>010-1234-5678</a:t>
            </a:r>
          </a:p>
        </p:txBody>
      </p:sp>
      <p:sp>
        <p:nvSpPr>
          <p:cNvPr id="501" name="직사각형 500">
            <a:extLst>
              <a:ext uri="{FF2B5EF4-FFF2-40B4-BE49-F238E27FC236}">
                <a16:creationId xmlns:a16="http://schemas.microsoft.com/office/drawing/2014/main" id="{42DD0474-9DF2-4185-BB50-1278F73FC610}"/>
              </a:ext>
            </a:extLst>
          </p:cNvPr>
          <p:cNvSpPr/>
          <p:nvPr/>
        </p:nvSpPr>
        <p:spPr>
          <a:xfrm>
            <a:off x="310371" y="1165848"/>
            <a:ext cx="530915" cy="230832"/>
          </a:xfrm>
          <a:prstGeom prst="rect">
            <a:avLst/>
          </a:prstGeom>
        </p:spPr>
        <p:txBody>
          <a:bodyPr wrap="none" anchor="ctr">
            <a:spAutoFit/>
          </a:bodyPr>
          <a:lstStyle/>
          <a:p>
            <a:pPr lvl="0">
              <a:defRPr/>
            </a:pPr>
            <a:r>
              <a:rPr kumimoji="1" lang="ko-KR" altLang="en-US" sz="900" b="1" kern="1200" dirty="0" err="1">
                <a:solidFill>
                  <a:schemeClr val="tx1"/>
                </a:solidFill>
                <a:latin typeface="맑은 고딕"/>
                <a:ea typeface="맑은 고딕" panose="020B0503020000020004" pitchFamily="50" charset="-127"/>
              </a:rPr>
              <a:t>통화중</a:t>
            </a:r>
            <a:endParaRPr kumimoji="1" lang="en-US" altLang="ko-KR" sz="900" b="1" kern="1200" dirty="0">
              <a:solidFill>
                <a:schemeClr val="tx1"/>
              </a:solidFill>
              <a:latin typeface="맑은 고딕"/>
              <a:ea typeface="맑은 고딕" panose="020B0503020000020004" pitchFamily="50" charset="-127"/>
            </a:endParaRPr>
          </a:p>
        </p:txBody>
      </p:sp>
      <p:sp>
        <p:nvSpPr>
          <p:cNvPr id="530" name="TextBox 529">
            <a:extLst>
              <a:ext uri="{FF2B5EF4-FFF2-40B4-BE49-F238E27FC236}">
                <a16:creationId xmlns:a16="http://schemas.microsoft.com/office/drawing/2014/main" id="{DFD92BF0-A12A-4D98-936B-C13FA2215A67}"/>
              </a:ext>
            </a:extLst>
          </p:cNvPr>
          <p:cNvSpPr txBox="1"/>
          <p:nvPr/>
        </p:nvSpPr>
        <p:spPr>
          <a:xfrm>
            <a:off x="102746" y="1082967"/>
            <a:ext cx="389851" cy="307777"/>
          </a:xfrm>
          <a:prstGeom prst="rect">
            <a:avLst/>
          </a:prstGeom>
          <a:noFill/>
        </p:spPr>
        <p:txBody>
          <a:bodyPr wrap="square">
            <a:spAutoFit/>
          </a:bodyPr>
          <a:lstStyle/>
          <a:p>
            <a:r>
              <a:rPr lang="ko-KR" altLang="en-US" dirty="0">
                <a:solidFill>
                  <a:srgbClr val="FF0000"/>
                </a:solidFill>
                <a:latin typeface="+mn-ea"/>
                <a:ea typeface="+mn-ea"/>
              </a:rPr>
              <a:t>①</a:t>
            </a:r>
            <a:endParaRPr lang="ko-KR" altLang="en-US" dirty="0"/>
          </a:p>
        </p:txBody>
      </p:sp>
      <p:sp>
        <p:nvSpPr>
          <p:cNvPr id="531" name="TextBox 530">
            <a:extLst>
              <a:ext uri="{FF2B5EF4-FFF2-40B4-BE49-F238E27FC236}">
                <a16:creationId xmlns:a16="http://schemas.microsoft.com/office/drawing/2014/main" id="{97E04BC4-BEC6-40E4-B0A5-9E3C0325BED4}"/>
              </a:ext>
            </a:extLst>
          </p:cNvPr>
          <p:cNvSpPr txBox="1"/>
          <p:nvPr/>
        </p:nvSpPr>
        <p:spPr>
          <a:xfrm>
            <a:off x="2122765" y="1598325"/>
            <a:ext cx="389851" cy="307777"/>
          </a:xfrm>
          <a:prstGeom prst="rect">
            <a:avLst/>
          </a:prstGeom>
          <a:noFill/>
        </p:spPr>
        <p:txBody>
          <a:bodyPr wrap="square">
            <a:spAutoFit/>
          </a:bodyPr>
          <a:lstStyle/>
          <a:p>
            <a:r>
              <a:rPr lang="ko-KR" altLang="en-US" dirty="0">
                <a:solidFill>
                  <a:srgbClr val="FF0000"/>
                </a:solidFill>
                <a:latin typeface="+mn-ea"/>
                <a:ea typeface="+mn-ea"/>
              </a:rPr>
              <a:t>②</a:t>
            </a:r>
            <a:endParaRPr lang="ko-KR" altLang="en-US" dirty="0"/>
          </a:p>
        </p:txBody>
      </p:sp>
      <p:sp>
        <p:nvSpPr>
          <p:cNvPr id="2036" name="Google Shape;2199;p25">
            <a:extLst>
              <a:ext uri="{FF2B5EF4-FFF2-40B4-BE49-F238E27FC236}">
                <a16:creationId xmlns:a16="http://schemas.microsoft.com/office/drawing/2014/main" id="{12BAEA98-D369-42E8-9F70-917B6DCFEC6A}"/>
              </a:ext>
            </a:extLst>
          </p:cNvPr>
          <p:cNvSpPr txBox="1"/>
          <p:nvPr/>
        </p:nvSpPr>
        <p:spPr>
          <a:xfrm>
            <a:off x="2890762" y="343949"/>
            <a:ext cx="6403938" cy="151385"/>
          </a:xfrm>
          <a:prstGeom prst="rect">
            <a:avLst/>
          </a:prstGeom>
          <a:noFill/>
          <a:ln>
            <a:noFill/>
          </a:ln>
        </p:spPr>
        <p:txBody>
          <a:bodyPr spcFirstLastPara="1" wrap="square" lIns="88615" tIns="53169" rIns="88615" bIns="53169" anchor="ctr" anchorCtr="0">
            <a:noAutofit/>
          </a:bodyPr>
          <a:lstStyle/>
          <a:p>
            <a:pPr lvl="0">
              <a:buSzPts val="800"/>
              <a:defRPr/>
            </a:pPr>
            <a:r>
              <a:rPr lang="ko-KR" altLang="en-US" sz="1000" dirty="0">
                <a:latin typeface="Malgun Gothic"/>
                <a:ea typeface="Malgun Gothic"/>
                <a:cs typeface="Malgun Gothic"/>
                <a:sym typeface="Malgun Gothic"/>
              </a:rPr>
              <a:t>전화 </a:t>
            </a:r>
            <a:r>
              <a:rPr lang="en-US" altLang="ko-KR" sz="1000" dirty="0">
                <a:latin typeface="Malgun Gothic"/>
                <a:ea typeface="Malgun Gothic"/>
                <a:cs typeface="Malgun Gothic"/>
                <a:sym typeface="Malgun Gothic"/>
              </a:rPr>
              <a:t>&gt; </a:t>
            </a:r>
            <a:r>
              <a:rPr lang="ko-KR" altLang="en-US" sz="1000" dirty="0" err="1">
                <a:latin typeface="Malgun Gothic"/>
                <a:ea typeface="Malgun Gothic"/>
                <a:cs typeface="Malgun Gothic"/>
                <a:sym typeface="Malgun Gothic"/>
              </a:rPr>
              <a:t>통화중</a:t>
            </a:r>
            <a:endParaRPr lang="ko-KR" altLang="en-US" sz="1000" dirty="0">
              <a:latin typeface="Malgun Gothic"/>
              <a:ea typeface="Malgun Gothic"/>
              <a:cs typeface="Malgun Gothic"/>
              <a:sym typeface="Malgun Gothic"/>
            </a:endParaRPr>
          </a:p>
        </p:txBody>
      </p:sp>
      <p:graphicFrame>
        <p:nvGraphicFramePr>
          <p:cNvPr id="813" name="Google Shape;2187;p25">
            <a:extLst>
              <a:ext uri="{FF2B5EF4-FFF2-40B4-BE49-F238E27FC236}">
                <a16:creationId xmlns:a16="http://schemas.microsoft.com/office/drawing/2014/main" id="{FC5B01FC-55A7-48DC-B3FC-438FFFC32393}"/>
              </a:ext>
            </a:extLst>
          </p:cNvPr>
          <p:cNvGraphicFramePr/>
          <p:nvPr/>
        </p:nvGraphicFramePr>
        <p:xfrm>
          <a:off x="8414851" y="564395"/>
          <a:ext cx="3597339" cy="4671481"/>
        </p:xfrm>
        <a:graphic>
          <a:graphicData uri="http://schemas.openxmlformats.org/drawingml/2006/table">
            <a:tbl>
              <a:tblPr>
                <a:noFill/>
                <a:tableStyleId>{643F08CA-D0FD-4435-B35A-E26B1FE16940}</a:tableStyleId>
              </a:tblPr>
              <a:tblGrid>
                <a:gridCol w="424349">
                  <a:extLst>
                    <a:ext uri="{9D8B030D-6E8A-4147-A177-3AD203B41FA5}">
                      <a16:colId xmlns:a16="http://schemas.microsoft.com/office/drawing/2014/main" val="20000"/>
                    </a:ext>
                  </a:extLst>
                </a:gridCol>
                <a:gridCol w="3172990">
                  <a:extLst>
                    <a:ext uri="{9D8B030D-6E8A-4147-A177-3AD203B41FA5}">
                      <a16:colId xmlns:a16="http://schemas.microsoft.com/office/drawing/2014/main" val="20001"/>
                    </a:ext>
                  </a:extLst>
                </a:gridCol>
              </a:tblGrid>
              <a:tr h="433292">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1</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marR="0" lvl="0" indent="-171450" algn="l" rtl="0">
                        <a:lnSpc>
                          <a:spcPct val="100000"/>
                        </a:lnSpc>
                        <a:spcBef>
                          <a:spcPts val="0"/>
                        </a:spcBef>
                        <a:spcAft>
                          <a:spcPts val="0"/>
                        </a:spcAft>
                        <a:buClr>
                          <a:schemeClr val="dk1"/>
                        </a:buClr>
                        <a:buSzPts val="800"/>
                        <a:buFont typeface="Arial" panose="020B0604020202020204" pitchFamily="34" charset="0"/>
                        <a:buChar char="•"/>
                      </a:pPr>
                      <a:r>
                        <a:rPr lang="ko-KR" altLang="en-US" sz="1000" b="0" i="0" u="none" strike="noStrike" cap="none" dirty="0" err="1">
                          <a:solidFill>
                            <a:schemeClr val="tx1"/>
                          </a:solidFill>
                          <a:latin typeface="+mn-ea"/>
                          <a:ea typeface="+mn-ea"/>
                          <a:cs typeface="Arial"/>
                          <a:sym typeface="Arial"/>
                        </a:rPr>
                        <a:t>발신중으로</a:t>
                      </a:r>
                      <a:r>
                        <a:rPr lang="ko-KR" altLang="en-US" sz="1000" b="0" i="0" u="none" strike="noStrike" cap="none" dirty="0">
                          <a:solidFill>
                            <a:schemeClr val="tx1"/>
                          </a:solidFill>
                          <a:latin typeface="+mn-ea"/>
                          <a:ea typeface="+mn-ea"/>
                          <a:cs typeface="Arial"/>
                          <a:sym typeface="Arial"/>
                        </a:rPr>
                        <a:t> 표기</a:t>
                      </a: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0"/>
                  </a:ext>
                </a:extLst>
              </a:tr>
              <a:tr h="433292">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2</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dirty="0">
                          <a:solidFill>
                            <a:schemeClr val="tx1"/>
                          </a:solidFill>
                          <a:latin typeface="+mn-ea"/>
                          <a:ea typeface="+mn-ea"/>
                        </a:rPr>
                        <a:t>주소록에 추가</a:t>
                      </a:r>
                      <a:r>
                        <a:rPr lang="en-US" altLang="ko-KR" sz="1000" b="0" dirty="0">
                          <a:solidFill>
                            <a:schemeClr val="tx1"/>
                          </a:solidFill>
                          <a:latin typeface="+mn-ea"/>
                          <a:ea typeface="+mn-ea"/>
                        </a:rPr>
                        <a:t>, </a:t>
                      </a:r>
                      <a:r>
                        <a:rPr lang="ko-KR" altLang="en-US" sz="1000" b="0" dirty="0">
                          <a:solidFill>
                            <a:schemeClr val="tx1"/>
                          </a:solidFill>
                          <a:latin typeface="+mn-ea"/>
                          <a:ea typeface="+mn-ea"/>
                        </a:rPr>
                        <a:t>기 등록된 경우 주소록 수정 페이지 호출</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ko-KR" sz="1000" b="0" i="0" u="none" strike="noStrike" cap="none" dirty="0">
                          <a:solidFill>
                            <a:schemeClr val="tx1"/>
                          </a:solidFill>
                          <a:latin typeface="+mj-ea"/>
                          <a:ea typeface="+mj-ea"/>
                          <a:cs typeface="Arial"/>
                          <a:sym typeface="Arial"/>
                        </a:rPr>
                        <a:t>3</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171450" indent="-171450">
                        <a:buFont typeface="Arial" panose="020B0604020202020204" pitchFamily="34" charset="0"/>
                        <a:buChar char="•"/>
                      </a:pPr>
                      <a:r>
                        <a:rPr lang="ko-KR" altLang="en-US" sz="1000" b="0" i="0" u="none" strike="noStrike" cap="none" dirty="0" err="1">
                          <a:solidFill>
                            <a:schemeClr val="tx1"/>
                          </a:solidFill>
                          <a:latin typeface="+mn-ea"/>
                          <a:ea typeface="Arial"/>
                          <a:cs typeface="Arial"/>
                          <a:sym typeface="Arial"/>
                        </a:rPr>
                        <a:t>전화끊기</a:t>
                      </a:r>
                      <a:r>
                        <a:rPr lang="ko-KR" altLang="en-US" sz="1000" b="0" i="0" u="none" strike="noStrike" cap="none" dirty="0">
                          <a:solidFill>
                            <a:schemeClr val="tx1"/>
                          </a:solidFill>
                          <a:latin typeface="+mn-ea"/>
                          <a:ea typeface="Arial"/>
                          <a:cs typeface="Arial"/>
                          <a:sym typeface="Arial"/>
                        </a:rPr>
                        <a:t> 버튼 유지</a:t>
                      </a: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000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4</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0" marR="0" lvl="0" indent="0" algn="l" defTabSz="914400" rtl="0" eaLnBrk="1" fontAlgn="auto" latinLnBrk="0" hangingPunct="1">
                        <a:lnSpc>
                          <a:spcPct val="100000"/>
                        </a:lnSpc>
                        <a:spcBef>
                          <a:spcPts val="0"/>
                        </a:spcBef>
                        <a:spcAft>
                          <a:spcPts val="0"/>
                        </a:spcAft>
                        <a:buClr>
                          <a:schemeClr val="dk1"/>
                        </a:buClr>
                        <a:buSzPts val="800"/>
                        <a:buFont typeface="Arial"/>
                        <a:buNone/>
                        <a:tabLst/>
                        <a:defRP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380557393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5</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en-US" altLang="ko-KR"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304134461"/>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6</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966642824"/>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7</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2066265777"/>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8</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defTabSz="914400" rtl="0" eaLnBrk="1" fontAlgn="auto" latinLnBrk="0" hangingPunct="1">
                        <a:lnSpc>
                          <a:spcPct val="100000"/>
                        </a:lnSpc>
                        <a:spcBef>
                          <a:spcPts val="0"/>
                        </a:spcBef>
                        <a:spcAft>
                          <a:spcPts val="0"/>
                        </a:spcAft>
                        <a:buClr>
                          <a:schemeClr val="dk1"/>
                        </a:buClr>
                        <a:buSzPts val="800"/>
                        <a:buFont typeface="Arial"/>
                        <a:buChar char="•"/>
                        <a:tabLst/>
                        <a:defRPr/>
                      </a:pPr>
                      <a:endParaRPr lang="ko-KR" altLang="en-US"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406906078"/>
                  </a:ext>
                </a:extLst>
              </a:tr>
              <a:tr h="432276">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9</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sz="1000" b="0" dirty="0">
                        <a:solidFill>
                          <a:schemeClr val="tx1"/>
                        </a:solidFill>
                        <a:latin typeface="+mn-ea"/>
                        <a:ea typeface="+mn-ea"/>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884002342"/>
                  </a:ext>
                </a:extLst>
              </a:tr>
              <a:tr h="481803">
                <a:tc>
                  <a:txBody>
                    <a:bodyPr/>
                    <a:lstStyle/>
                    <a:p>
                      <a:pPr marL="0" marR="0" lvl="0" indent="0" algn="ctr" rtl="0">
                        <a:lnSpc>
                          <a:spcPct val="100000"/>
                        </a:lnSpc>
                        <a:spcBef>
                          <a:spcPts val="0"/>
                        </a:spcBef>
                        <a:spcAft>
                          <a:spcPts val="0"/>
                        </a:spcAft>
                        <a:buClr>
                          <a:schemeClr val="dk1"/>
                        </a:buClr>
                        <a:buSzPts val="800"/>
                        <a:buFont typeface="Arial"/>
                        <a:buNone/>
                      </a:pPr>
                      <a:r>
                        <a:rPr lang="en-US" altLang="ko-KR" sz="1000" b="0" i="0" u="none" strike="noStrike" cap="none" dirty="0">
                          <a:solidFill>
                            <a:schemeClr val="tx1"/>
                          </a:solidFill>
                          <a:latin typeface="+mj-ea"/>
                          <a:ea typeface="+mj-ea"/>
                          <a:cs typeface="Arial"/>
                          <a:sym typeface="Arial"/>
                        </a:rPr>
                        <a:t>10</a:t>
                      </a:r>
                      <a:endParaRPr sz="1000" b="0" i="0" u="none" strike="noStrike" cap="none" dirty="0">
                        <a:solidFill>
                          <a:schemeClr val="tx1"/>
                        </a:solidFill>
                        <a:latin typeface="+mj-ea"/>
                        <a:ea typeface="+mj-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rgbClr val="F2F2F2"/>
                    </a:solidFill>
                  </a:tcPr>
                </a:tc>
                <a:tc>
                  <a:txBody>
                    <a:bodyPr/>
                    <a:lstStyle/>
                    <a:p>
                      <a:pPr marL="90487" marR="0" lvl="0" indent="-90487" algn="l" rtl="0">
                        <a:lnSpc>
                          <a:spcPct val="100000"/>
                        </a:lnSpc>
                        <a:spcBef>
                          <a:spcPts val="0"/>
                        </a:spcBef>
                        <a:spcAft>
                          <a:spcPts val="0"/>
                        </a:spcAft>
                        <a:buClr>
                          <a:schemeClr val="dk1"/>
                        </a:buClr>
                        <a:buSzPts val="800"/>
                        <a:buFont typeface="Arial"/>
                        <a:buChar char="•"/>
                      </a:pPr>
                      <a:endParaRPr lang="ko-KR" altLang="en-US" sz="1000" b="0" i="0" u="none" strike="noStrike" cap="none" dirty="0">
                        <a:solidFill>
                          <a:schemeClr val="tx1"/>
                        </a:solidFill>
                        <a:latin typeface="+mn-ea"/>
                        <a:ea typeface="+mn-ea"/>
                        <a:cs typeface="Arial"/>
                        <a:sym typeface="Arial"/>
                      </a:endParaRPr>
                    </a:p>
                  </a:txBody>
                  <a:tcPr marL="103825" marR="103825" marT="17225" marB="17225" anchor="ctr">
                    <a:lnL w="3175" cap="flat" cmpd="sng" algn="ctr">
                      <a:solidFill>
                        <a:schemeClr val="bg1">
                          <a:lumMod val="85000"/>
                        </a:schemeClr>
                      </a:solidFill>
                      <a:prstDash val="solid"/>
                      <a:round/>
                      <a:headEnd type="none" w="med" len="med"/>
                      <a:tailEnd type="none" w="med" len="med"/>
                    </a:lnL>
                    <a:lnR w="3175" cap="flat" cmpd="sng" algn="ctr">
                      <a:solidFill>
                        <a:schemeClr val="bg1">
                          <a:lumMod val="85000"/>
                        </a:schemeClr>
                      </a:solidFill>
                      <a:prstDash val="solid"/>
                      <a:round/>
                      <a:headEnd type="none" w="med" len="med"/>
                      <a:tailEnd type="none" w="med" len="med"/>
                    </a:ln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solidFill>
                      <a:schemeClr val="lt1"/>
                    </a:solidFill>
                  </a:tcPr>
                </a:tc>
                <a:extLst>
                  <a:ext uri="{0D108BD9-81ED-4DB2-BD59-A6C34878D82A}">
                    <a16:rowId xmlns:a16="http://schemas.microsoft.com/office/drawing/2014/main" val="1200547675"/>
                  </a:ext>
                </a:extLst>
              </a:tr>
            </a:tbl>
          </a:graphicData>
        </a:graphic>
      </p:graphicFrame>
      <p:sp>
        <p:nvSpPr>
          <p:cNvPr id="4" name="TextBox 3">
            <a:extLst>
              <a:ext uri="{FF2B5EF4-FFF2-40B4-BE49-F238E27FC236}">
                <a16:creationId xmlns:a16="http://schemas.microsoft.com/office/drawing/2014/main" id="{19D431F9-18C3-4CC1-A04F-F32541688570}"/>
              </a:ext>
            </a:extLst>
          </p:cNvPr>
          <p:cNvSpPr txBox="1"/>
          <p:nvPr/>
        </p:nvSpPr>
        <p:spPr>
          <a:xfrm>
            <a:off x="9689649" y="296530"/>
            <a:ext cx="569387" cy="246221"/>
          </a:xfrm>
          <a:prstGeom prst="rect">
            <a:avLst/>
          </a:prstGeom>
          <a:noFill/>
        </p:spPr>
        <p:txBody>
          <a:bodyPr wrap="none" rtlCol="0">
            <a:spAutoFit/>
          </a:bodyPr>
          <a:lstStyle/>
          <a:p>
            <a:r>
              <a:rPr lang="ko-KR" altLang="en-US" sz="1000" dirty="0"/>
              <a:t>박철우</a:t>
            </a:r>
          </a:p>
        </p:txBody>
      </p:sp>
      <p:sp>
        <p:nvSpPr>
          <p:cNvPr id="512" name="TextBox 511">
            <a:extLst>
              <a:ext uri="{FF2B5EF4-FFF2-40B4-BE49-F238E27FC236}">
                <a16:creationId xmlns:a16="http://schemas.microsoft.com/office/drawing/2014/main" id="{AF6090B2-491C-4220-8437-48B208F3ADD2}"/>
              </a:ext>
            </a:extLst>
          </p:cNvPr>
          <p:cNvSpPr txBox="1"/>
          <p:nvPr/>
        </p:nvSpPr>
        <p:spPr>
          <a:xfrm>
            <a:off x="10938601" y="277569"/>
            <a:ext cx="835485" cy="246221"/>
          </a:xfrm>
          <a:prstGeom prst="rect">
            <a:avLst/>
          </a:prstGeom>
          <a:noFill/>
        </p:spPr>
        <p:txBody>
          <a:bodyPr wrap="none" rtlCol="0">
            <a:spAutoFit/>
          </a:bodyPr>
          <a:lstStyle/>
          <a:p>
            <a:fld id="{5D10961D-2325-471E-A117-9474DBC591E1}" type="datetime1">
              <a:rPr lang="ko-KR" altLang="en-US" sz="1000" smtClean="0"/>
              <a:t>2020-08-26</a:t>
            </a:fld>
            <a:endParaRPr lang="ko-KR" altLang="en-US" sz="1000" dirty="0"/>
          </a:p>
        </p:txBody>
      </p:sp>
      <p:sp>
        <p:nvSpPr>
          <p:cNvPr id="18"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2AD7F0DB-3C6B-426A-8386-5D6B8FD8266F}"/>
              </a:ext>
            </a:extLst>
          </p:cNvPr>
          <p:cNvSpPr/>
          <p:nvPr>
            <p:custDataLst>
              <p:tags r:id="rId2"/>
            </p:custDataLst>
          </p:nvPr>
        </p:nvSpPr>
        <p:spPr>
          <a:xfrm>
            <a:off x="3075582" y="684630"/>
            <a:ext cx="5162550" cy="5815811"/>
          </a:xfrm>
          <a:prstGeom prst="roundRect">
            <a:avLst>
              <a:gd name="adj" fmla="val 0"/>
            </a:avLst>
          </a:prstGeom>
          <a:solidFill>
            <a:schemeClr val="bg1"/>
          </a:solid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392"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B155F70C-B99F-4295-BC43-A354FABEB9C1}"/>
              </a:ext>
            </a:extLst>
          </p:cNvPr>
          <p:cNvSpPr/>
          <p:nvPr>
            <p:custDataLst>
              <p:tags r:id="rId3"/>
            </p:custDataLst>
          </p:nvPr>
        </p:nvSpPr>
        <p:spPr>
          <a:xfrm>
            <a:off x="3073888" y="1672549"/>
            <a:ext cx="5162550" cy="4527550"/>
          </a:xfrm>
          <a:prstGeom prst="roundRect">
            <a:avLst>
              <a:gd name="adj" fmla="val 0"/>
            </a:avLst>
          </a:prstGeom>
          <a:solidFill>
            <a:schemeClr val="bg1">
              <a:lumMod val="95000"/>
            </a:schemeClr>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02" name="Text Box">
            <a:extLst>
              <a:ext uri="{FF2B5EF4-FFF2-40B4-BE49-F238E27FC236}">
                <a16:creationId xmlns:a16="http://schemas.microsoft.com/office/drawing/2014/main" id="{A7489B87-6666-475E-89D1-77F5A1D88A43}"/>
              </a:ext>
            </a:extLst>
          </p:cNvPr>
          <p:cNvSpPr>
            <a:spLocks/>
          </p:cNvSpPr>
          <p:nvPr/>
        </p:nvSpPr>
        <p:spPr bwMode="auto">
          <a:xfrm>
            <a:off x="3811228"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발신</a:t>
            </a:r>
            <a:endParaRPr lang="en-US" sz="800" b="1" dirty="0">
              <a:solidFill>
                <a:schemeClr val="bg1">
                  <a:lumMod val="65000"/>
                </a:schemeClr>
              </a:solidFill>
              <a:latin typeface="+mn-ea"/>
            </a:endParaRPr>
          </a:p>
        </p:txBody>
      </p:sp>
      <p:sp>
        <p:nvSpPr>
          <p:cNvPr id="403" name="Text Box">
            <a:extLst>
              <a:ext uri="{FF2B5EF4-FFF2-40B4-BE49-F238E27FC236}">
                <a16:creationId xmlns:a16="http://schemas.microsoft.com/office/drawing/2014/main" id="{7F62CE09-C160-45DC-B586-8FC389E69732}"/>
              </a:ext>
            </a:extLst>
          </p:cNvPr>
          <p:cNvSpPr>
            <a:spLocks/>
          </p:cNvSpPr>
          <p:nvPr/>
        </p:nvSpPr>
        <p:spPr bwMode="auto">
          <a:xfrm>
            <a:off x="4443123"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수신</a:t>
            </a:r>
            <a:endParaRPr lang="en-US" sz="800" b="1" dirty="0">
              <a:solidFill>
                <a:schemeClr val="bg1">
                  <a:lumMod val="65000"/>
                </a:schemeClr>
              </a:solidFill>
              <a:latin typeface="+mn-ea"/>
            </a:endParaRPr>
          </a:p>
        </p:txBody>
      </p:sp>
      <p:sp>
        <p:nvSpPr>
          <p:cNvPr id="404" name="Text Box">
            <a:extLst>
              <a:ext uri="{FF2B5EF4-FFF2-40B4-BE49-F238E27FC236}">
                <a16:creationId xmlns:a16="http://schemas.microsoft.com/office/drawing/2014/main" id="{54A1DD29-A122-4A02-820C-245F0949DA17}"/>
              </a:ext>
            </a:extLst>
          </p:cNvPr>
          <p:cNvSpPr>
            <a:spLocks/>
          </p:cNvSpPr>
          <p:nvPr/>
        </p:nvSpPr>
        <p:spPr bwMode="auto">
          <a:xfrm>
            <a:off x="5075017"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부재중</a:t>
            </a:r>
            <a:endParaRPr lang="en-US" sz="800" b="1" dirty="0">
              <a:solidFill>
                <a:schemeClr val="bg1">
                  <a:lumMod val="65000"/>
                </a:schemeClr>
              </a:solidFill>
              <a:latin typeface="+mn-ea"/>
            </a:endParaRPr>
          </a:p>
        </p:txBody>
      </p:sp>
      <p:sp>
        <p:nvSpPr>
          <p:cNvPr id="405" name="Text Box">
            <a:extLst>
              <a:ext uri="{FF2B5EF4-FFF2-40B4-BE49-F238E27FC236}">
                <a16:creationId xmlns:a16="http://schemas.microsoft.com/office/drawing/2014/main" id="{0F4CA698-43E8-4F2C-BD10-30F385590A09}"/>
              </a:ext>
            </a:extLst>
          </p:cNvPr>
          <p:cNvSpPr>
            <a:spLocks/>
          </p:cNvSpPr>
          <p:nvPr/>
        </p:nvSpPr>
        <p:spPr bwMode="auto">
          <a:xfrm>
            <a:off x="3179332" y="1102588"/>
            <a:ext cx="601522" cy="234273"/>
          </a:xfrm>
          <a:prstGeom prst="roundRect">
            <a:avLst>
              <a:gd name="adj" fmla="val 41577"/>
            </a:avLst>
          </a:prstGeom>
          <a:solidFill>
            <a:schemeClr val="bg1">
              <a:lumMod val="50000"/>
            </a:schemeClr>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solidFill>
                <a:latin typeface="+mn-ea"/>
              </a:rPr>
              <a:t>전체</a:t>
            </a:r>
            <a:endParaRPr lang="en-US" sz="800" b="1" dirty="0">
              <a:solidFill>
                <a:schemeClr val="bg1"/>
              </a:solidFill>
              <a:latin typeface="+mn-ea"/>
            </a:endParaRPr>
          </a:p>
        </p:txBody>
      </p:sp>
      <p:sp>
        <p:nvSpPr>
          <p:cNvPr id="412" name="Password Box">
            <a:extLst>
              <a:ext uri="{FF2B5EF4-FFF2-40B4-BE49-F238E27FC236}">
                <a16:creationId xmlns:a16="http://schemas.microsoft.com/office/drawing/2014/main" id="{A704C824-72E9-40D3-B277-48E97448ADA3}"/>
              </a:ext>
            </a:extLst>
          </p:cNvPr>
          <p:cNvSpPr/>
          <p:nvPr/>
        </p:nvSpPr>
        <p:spPr>
          <a:xfrm>
            <a:off x="3100441" y="17247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오늘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5</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수요일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sp>
        <p:nvSpPr>
          <p:cNvPr id="413" name="Text Box">
            <a:extLst>
              <a:ext uri="{FF2B5EF4-FFF2-40B4-BE49-F238E27FC236}">
                <a16:creationId xmlns:a16="http://schemas.microsoft.com/office/drawing/2014/main" id="{69966E46-AE45-4BB7-B134-54D880D8FA3D}"/>
              </a:ext>
            </a:extLst>
          </p:cNvPr>
          <p:cNvSpPr>
            <a:spLocks/>
          </p:cNvSpPr>
          <p:nvPr/>
        </p:nvSpPr>
        <p:spPr bwMode="auto">
          <a:xfrm>
            <a:off x="3146045" y="1979558"/>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14" name="직사각형 413">
            <a:extLst>
              <a:ext uri="{FF2B5EF4-FFF2-40B4-BE49-F238E27FC236}">
                <a16:creationId xmlns:a16="http://schemas.microsoft.com/office/drawing/2014/main" id="{0CF7C58E-4B9D-446C-ADC1-BEAB84492699}"/>
              </a:ext>
            </a:extLst>
          </p:cNvPr>
          <p:cNvSpPr/>
          <p:nvPr/>
        </p:nvSpPr>
        <p:spPr>
          <a:xfrm>
            <a:off x="4971360" y="1997502"/>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15" name="직사각형 414">
            <a:extLst>
              <a:ext uri="{FF2B5EF4-FFF2-40B4-BE49-F238E27FC236}">
                <a16:creationId xmlns:a16="http://schemas.microsoft.com/office/drawing/2014/main" id="{590DC5C3-C3D1-44D6-BB33-0EC392FBDDF3}"/>
              </a:ext>
            </a:extLst>
          </p:cNvPr>
          <p:cNvSpPr/>
          <p:nvPr/>
        </p:nvSpPr>
        <p:spPr>
          <a:xfrm>
            <a:off x="3857067" y="1997502"/>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16" name="직사각형 415">
            <a:extLst>
              <a:ext uri="{FF2B5EF4-FFF2-40B4-BE49-F238E27FC236}">
                <a16:creationId xmlns:a16="http://schemas.microsoft.com/office/drawing/2014/main" id="{D19B6C9C-0CD2-4BB8-80DB-4CB9BAF16F78}"/>
              </a:ext>
            </a:extLst>
          </p:cNvPr>
          <p:cNvSpPr/>
          <p:nvPr/>
        </p:nvSpPr>
        <p:spPr>
          <a:xfrm>
            <a:off x="3420902" y="2051363"/>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1</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17" name="그룹 416">
            <a:extLst>
              <a:ext uri="{FF2B5EF4-FFF2-40B4-BE49-F238E27FC236}">
                <a16:creationId xmlns:a16="http://schemas.microsoft.com/office/drawing/2014/main" id="{A993B724-EBBB-4222-A289-21E10A819ADE}"/>
              </a:ext>
            </a:extLst>
          </p:cNvPr>
          <p:cNvGrpSpPr/>
          <p:nvPr/>
        </p:nvGrpSpPr>
        <p:grpSpPr>
          <a:xfrm>
            <a:off x="3236351" y="2098873"/>
            <a:ext cx="151200" cy="151200"/>
            <a:chOff x="4513261" y="2545982"/>
            <a:chExt cx="151200" cy="151200"/>
          </a:xfrm>
        </p:grpSpPr>
        <p:sp>
          <p:nvSpPr>
            <p:cNvPr id="418" name="자유형: 도형 417">
              <a:extLst>
                <a:ext uri="{FF2B5EF4-FFF2-40B4-BE49-F238E27FC236}">
                  <a16:creationId xmlns:a16="http://schemas.microsoft.com/office/drawing/2014/main" id="{16455401-9055-46E0-B3CA-618E0870C0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19" name="자유형: 도형 418">
              <a:extLst>
                <a:ext uri="{FF2B5EF4-FFF2-40B4-BE49-F238E27FC236}">
                  <a16:creationId xmlns:a16="http://schemas.microsoft.com/office/drawing/2014/main" id="{0F89D883-B5D8-459D-ABD6-CCD176197458}"/>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20" name="그래픽 419" descr="수신기">
            <a:extLst>
              <a:ext uri="{FF2B5EF4-FFF2-40B4-BE49-F238E27FC236}">
                <a16:creationId xmlns:a16="http://schemas.microsoft.com/office/drawing/2014/main" id="{9EA74AAE-E432-46E0-A83B-F473C4B4904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072457" y="2073036"/>
            <a:ext cx="202876" cy="202874"/>
          </a:xfrm>
          <a:prstGeom prst="rect">
            <a:avLst/>
          </a:prstGeom>
        </p:spPr>
      </p:pic>
      <p:grpSp>
        <p:nvGrpSpPr>
          <p:cNvPr id="421" name="그룹 420">
            <a:extLst>
              <a:ext uri="{FF2B5EF4-FFF2-40B4-BE49-F238E27FC236}">
                <a16:creationId xmlns:a16="http://schemas.microsoft.com/office/drawing/2014/main" id="{C33505F2-EAB3-4DC4-ACF4-0C002B431F89}"/>
              </a:ext>
            </a:extLst>
          </p:cNvPr>
          <p:cNvGrpSpPr/>
          <p:nvPr/>
        </p:nvGrpSpPr>
        <p:grpSpPr>
          <a:xfrm>
            <a:off x="6171835" y="2099516"/>
            <a:ext cx="115092" cy="77415"/>
            <a:chOff x="362714" y="5053843"/>
            <a:chExt cx="161232" cy="108450"/>
          </a:xfrm>
        </p:grpSpPr>
        <p:sp>
          <p:nvSpPr>
            <p:cNvPr id="422" name="Accept">
              <a:extLst>
                <a:ext uri="{FF2B5EF4-FFF2-40B4-BE49-F238E27FC236}">
                  <a16:creationId xmlns:a16="http://schemas.microsoft.com/office/drawing/2014/main" id="{6768A8BB-CD42-4F0A-B934-63D282C0303F}"/>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423" name="Arrow Down">
              <a:extLst>
                <a:ext uri="{FF2B5EF4-FFF2-40B4-BE49-F238E27FC236}">
                  <a16:creationId xmlns:a16="http://schemas.microsoft.com/office/drawing/2014/main" id="{5C327876-D0EB-4262-9A39-7E4FE8CC6C80}"/>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43" name="그룹 442">
            <a:extLst>
              <a:ext uri="{FF2B5EF4-FFF2-40B4-BE49-F238E27FC236}">
                <a16:creationId xmlns:a16="http://schemas.microsoft.com/office/drawing/2014/main" id="{B46A5E93-30E5-4384-A3BF-033B7E3A1958}"/>
              </a:ext>
            </a:extLst>
          </p:cNvPr>
          <p:cNvGrpSpPr/>
          <p:nvPr/>
        </p:nvGrpSpPr>
        <p:grpSpPr>
          <a:xfrm>
            <a:off x="3146045" y="2433287"/>
            <a:ext cx="5018236" cy="389830"/>
            <a:chOff x="4440957" y="2618252"/>
            <a:chExt cx="5018236" cy="389830"/>
          </a:xfrm>
        </p:grpSpPr>
        <p:sp>
          <p:nvSpPr>
            <p:cNvPr id="444" name="Text Box">
              <a:extLst>
                <a:ext uri="{FF2B5EF4-FFF2-40B4-BE49-F238E27FC236}">
                  <a16:creationId xmlns:a16="http://schemas.microsoft.com/office/drawing/2014/main" id="{11E6EDAB-E9C1-4433-8F96-8411B101BAFC}"/>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45" name="직사각형 444">
              <a:extLst>
                <a:ext uri="{FF2B5EF4-FFF2-40B4-BE49-F238E27FC236}">
                  <a16:creationId xmlns:a16="http://schemas.microsoft.com/office/drawing/2014/main" id="{748F9F8D-BB72-42DD-B5F9-DD4D198E94A0}"/>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46" name="직사각형 445">
              <a:extLst>
                <a:ext uri="{FF2B5EF4-FFF2-40B4-BE49-F238E27FC236}">
                  <a16:creationId xmlns:a16="http://schemas.microsoft.com/office/drawing/2014/main" id="{92D2C811-001E-4592-B4F2-2489C1F6B0C5}"/>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47" name="직사각형 446">
              <a:extLst>
                <a:ext uri="{FF2B5EF4-FFF2-40B4-BE49-F238E27FC236}">
                  <a16:creationId xmlns:a16="http://schemas.microsoft.com/office/drawing/2014/main" id="{ECE6276E-8E02-47D1-BE1F-069B46B68CCF}"/>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2</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48" name="그룹 447">
              <a:extLst>
                <a:ext uri="{FF2B5EF4-FFF2-40B4-BE49-F238E27FC236}">
                  <a16:creationId xmlns:a16="http://schemas.microsoft.com/office/drawing/2014/main" id="{282EEAF3-3EDE-45C0-AF53-9703D851BC29}"/>
                </a:ext>
              </a:extLst>
            </p:cNvPr>
            <p:cNvGrpSpPr/>
            <p:nvPr/>
          </p:nvGrpSpPr>
          <p:grpSpPr>
            <a:xfrm>
              <a:off x="4531263" y="2737567"/>
              <a:ext cx="151200" cy="151200"/>
              <a:chOff x="4513261" y="2545982"/>
              <a:chExt cx="151200" cy="151200"/>
            </a:xfrm>
          </p:grpSpPr>
          <p:sp>
            <p:nvSpPr>
              <p:cNvPr id="457" name="자유형: 도형 456">
                <a:extLst>
                  <a:ext uri="{FF2B5EF4-FFF2-40B4-BE49-F238E27FC236}">
                    <a16:creationId xmlns:a16="http://schemas.microsoft.com/office/drawing/2014/main" id="{E28B2568-9067-4605-851F-F59773B1873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58" name="자유형: 도형 457">
                <a:extLst>
                  <a:ext uri="{FF2B5EF4-FFF2-40B4-BE49-F238E27FC236}">
                    <a16:creationId xmlns:a16="http://schemas.microsoft.com/office/drawing/2014/main" id="{B7D7F50A-41CE-4B66-B8EE-210296D7C6A3}"/>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51" name="그래픽 450" descr="수신기">
              <a:extLst>
                <a:ext uri="{FF2B5EF4-FFF2-40B4-BE49-F238E27FC236}">
                  <a16:creationId xmlns:a16="http://schemas.microsoft.com/office/drawing/2014/main" id="{558DE57F-2613-4AB4-ADC7-5921049FEB67}"/>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452" name="Arrow Down">
              <a:extLst>
                <a:ext uri="{FF2B5EF4-FFF2-40B4-BE49-F238E27FC236}">
                  <a16:creationId xmlns:a16="http://schemas.microsoft.com/office/drawing/2014/main" id="{C1C66C1A-B0C8-4046-B86D-B077810CD86A}"/>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459" name="그룹 458">
            <a:extLst>
              <a:ext uri="{FF2B5EF4-FFF2-40B4-BE49-F238E27FC236}">
                <a16:creationId xmlns:a16="http://schemas.microsoft.com/office/drawing/2014/main" id="{5B38A296-2A56-4D2D-9D59-23BE41ECAA8A}"/>
              </a:ext>
            </a:extLst>
          </p:cNvPr>
          <p:cNvGrpSpPr/>
          <p:nvPr/>
        </p:nvGrpSpPr>
        <p:grpSpPr>
          <a:xfrm>
            <a:off x="3146045" y="2887016"/>
            <a:ext cx="5018236" cy="389830"/>
            <a:chOff x="4440957" y="3089651"/>
            <a:chExt cx="5018236" cy="389830"/>
          </a:xfrm>
        </p:grpSpPr>
        <p:sp>
          <p:nvSpPr>
            <p:cNvPr id="460" name="Text Box">
              <a:extLst>
                <a:ext uri="{FF2B5EF4-FFF2-40B4-BE49-F238E27FC236}">
                  <a16:creationId xmlns:a16="http://schemas.microsoft.com/office/drawing/2014/main" id="{419B14C7-A311-42E1-A8E2-7E8D44992B88}"/>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61" name="직사각형 460">
              <a:extLst>
                <a:ext uri="{FF2B5EF4-FFF2-40B4-BE49-F238E27FC236}">
                  <a16:creationId xmlns:a16="http://schemas.microsoft.com/office/drawing/2014/main" id="{F0C8EC0A-42AA-4662-919E-4D0AC8664AC1}"/>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62" name="직사각형 461">
              <a:extLst>
                <a:ext uri="{FF2B5EF4-FFF2-40B4-BE49-F238E27FC236}">
                  <a16:creationId xmlns:a16="http://schemas.microsoft.com/office/drawing/2014/main" id="{BAB8F419-2E1E-4A48-9CE6-66F5C6A88D03}"/>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63" name="직사각형 462">
              <a:extLst>
                <a:ext uri="{FF2B5EF4-FFF2-40B4-BE49-F238E27FC236}">
                  <a16:creationId xmlns:a16="http://schemas.microsoft.com/office/drawing/2014/main" id="{F84B0590-5ED1-4AA0-B8F8-99184F20AA0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3</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64" name="그룹 463">
              <a:extLst>
                <a:ext uri="{FF2B5EF4-FFF2-40B4-BE49-F238E27FC236}">
                  <a16:creationId xmlns:a16="http://schemas.microsoft.com/office/drawing/2014/main" id="{06E1AE78-5A82-4655-812E-5E40046847AF}"/>
                </a:ext>
              </a:extLst>
            </p:cNvPr>
            <p:cNvGrpSpPr/>
            <p:nvPr/>
          </p:nvGrpSpPr>
          <p:grpSpPr>
            <a:xfrm>
              <a:off x="4531263" y="3208966"/>
              <a:ext cx="151200" cy="151200"/>
              <a:chOff x="4513261" y="2545982"/>
              <a:chExt cx="151200" cy="151200"/>
            </a:xfrm>
          </p:grpSpPr>
          <p:sp>
            <p:nvSpPr>
              <p:cNvPr id="473" name="자유형: 도형 472">
                <a:extLst>
                  <a:ext uri="{FF2B5EF4-FFF2-40B4-BE49-F238E27FC236}">
                    <a16:creationId xmlns:a16="http://schemas.microsoft.com/office/drawing/2014/main" id="{85011A10-56E9-40D9-8B55-AECA244D98DB}"/>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474" name="자유형: 도형 473">
                <a:extLst>
                  <a:ext uri="{FF2B5EF4-FFF2-40B4-BE49-F238E27FC236}">
                    <a16:creationId xmlns:a16="http://schemas.microsoft.com/office/drawing/2014/main" id="{0E90B9C4-8868-4EE8-ACFE-B4C6352B57EB}"/>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472" name="Phone">
              <a:extLst>
                <a:ext uri="{FF2B5EF4-FFF2-40B4-BE49-F238E27FC236}">
                  <a16:creationId xmlns:a16="http://schemas.microsoft.com/office/drawing/2014/main" id="{E2DA5D85-906B-4BAF-B047-780110ADA223}"/>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467" name="그래픽 466" descr="수신기">
              <a:extLst>
                <a:ext uri="{FF2B5EF4-FFF2-40B4-BE49-F238E27FC236}">
                  <a16:creationId xmlns:a16="http://schemas.microsoft.com/office/drawing/2014/main" id="{8656A670-38BB-4B9C-B616-B470C32ED8C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468" name="Arrow Down">
              <a:extLst>
                <a:ext uri="{FF2B5EF4-FFF2-40B4-BE49-F238E27FC236}">
                  <a16:creationId xmlns:a16="http://schemas.microsoft.com/office/drawing/2014/main" id="{A4A0FEFB-A735-430D-A796-EBBA3784A588}"/>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475" name="직사각형 474">
            <a:extLst>
              <a:ext uri="{FF2B5EF4-FFF2-40B4-BE49-F238E27FC236}">
                <a16:creationId xmlns:a16="http://schemas.microsoft.com/office/drawing/2014/main" id="{4059BF4A-2AD1-4DD6-8D5C-201F8AEC1954}"/>
              </a:ext>
            </a:extLst>
          </p:cNvPr>
          <p:cNvSpPr/>
          <p:nvPr/>
        </p:nvSpPr>
        <p:spPr>
          <a:xfrm>
            <a:off x="3374415" y="1451350"/>
            <a:ext cx="348173"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No</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76" name="직사각형 475">
            <a:extLst>
              <a:ext uri="{FF2B5EF4-FFF2-40B4-BE49-F238E27FC236}">
                <a16:creationId xmlns:a16="http://schemas.microsoft.com/office/drawing/2014/main" id="{4E4D38C1-61DD-47F6-B1DB-CF01A644800E}"/>
              </a:ext>
            </a:extLst>
          </p:cNvPr>
          <p:cNvSpPr/>
          <p:nvPr/>
        </p:nvSpPr>
        <p:spPr>
          <a:xfrm>
            <a:off x="4068501" y="1451350"/>
            <a:ext cx="415498" cy="230832"/>
          </a:xfrm>
          <a:prstGeom prst="rect">
            <a:avLst/>
          </a:prstGeom>
        </p:spPr>
        <p:txBody>
          <a:bodyPr wrap="none" anchor="ctr">
            <a:spAutoFit/>
          </a:body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이름</a:t>
            </a:r>
          </a:p>
        </p:txBody>
      </p:sp>
      <p:sp>
        <p:nvSpPr>
          <p:cNvPr id="477" name="직사각형 476">
            <a:extLst>
              <a:ext uri="{FF2B5EF4-FFF2-40B4-BE49-F238E27FC236}">
                <a16:creationId xmlns:a16="http://schemas.microsoft.com/office/drawing/2014/main" id="{A741661C-23B3-4205-9ACD-7A56F2414DB6}"/>
              </a:ext>
            </a:extLst>
          </p:cNvPr>
          <p:cNvSpPr/>
          <p:nvPr/>
        </p:nvSpPr>
        <p:spPr>
          <a:xfrm>
            <a:off x="5035126" y="1451350"/>
            <a:ext cx="646331"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통화시간</a:t>
            </a:r>
          </a:p>
        </p:txBody>
      </p:sp>
      <p:sp>
        <p:nvSpPr>
          <p:cNvPr id="478" name="직사각형 477">
            <a:extLst>
              <a:ext uri="{FF2B5EF4-FFF2-40B4-BE49-F238E27FC236}">
                <a16:creationId xmlns:a16="http://schemas.microsoft.com/office/drawing/2014/main" id="{A3E6A7E2-C90F-4696-9758-E808BE72CD9E}"/>
              </a:ext>
            </a:extLst>
          </p:cNvPr>
          <p:cNvSpPr/>
          <p:nvPr/>
        </p:nvSpPr>
        <p:spPr>
          <a:xfrm>
            <a:off x="5983662" y="1451350"/>
            <a:ext cx="415499"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구분</a:t>
            </a:r>
          </a:p>
        </p:txBody>
      </p:sp>
      <p:sp>
        <p:nvSpPr>
          <p:cNvPr id="479" name="직사각형 478">
            <a:extLst>
              <a:ext uri="{FF2B5EF4-FFF2-40B4-BE49-F238E27FC236}">
                <a16:creationId xmlns:a16="http://schemas.microsoft.com/office/drawing/2014/main" id="{617D85B4-A570-429A-95C2-B41D75AFE1AE}"/>
              </a:ext>
            </a:extLst>
          </p:cNvPr>
          <p:cNvSpPr/>
          <p:nvPr/>
        </p:nvSpPr>
        <p:spPr>
          <a:xfrm>
            <a:off x="7216274" y="1451350"/>
            <a:ext cx="530916" cy="230832"/>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err="1">
                <a:ln>
                  <a:noFill/>
                </a:ln>
                <a:solidFill>
                  <a:srgbClr val="464646"/>
                </a:solidFill>
                <a:effectLst/>
                <a:uLnTx/>
                <a:uFillTx/>
                <a:latin typeface="맑은 고딕"/>
                <a:ea typeface="맑은 고딕" panose="020B0503020000020004" pitchFamily="50" charset="-127"/>
                <a:cs typeface="Arial"/>
                <a:sym typeface="Arial"/>
              </a:rPr>
              <a:t>퀵메뉴</a:t>
            </a:r>
            <a:endPar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0" name="Password Box">
            <a:extLst>
              <a:ext uri="{FF2B5EF4-FFF2-40B4-BE49-F238E27FC236}">
                <a16:creationId xmlns:a16="http://schemas.microsoft.com/office/drawing/2014/main" id="{462225BD-BB61-49DE-90EF-6525C52A3A5A}"/>
              </a:ext>
            </a:extLst>
          </p:cNvPr>
          <p:cNvSpPr/>
          <p:nvPr/>
        </p:nvSpPr>
        <p:spPr>
          <a:xfrm>
            <a:off x="3100441" y="335035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어제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4</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481" name="그룹 480">
            <a:extLst>
              <a:ext uri="{FF2B5EF4-FFF2-40B4-BE49-F238E27FC236}">
                <a16:creationId xmlns:a16="http://schemas.microsoft.com/office/drawing/2014/main" id="{3073CAC6-B0CA-4522-A080-DBA1EB39481F}"/>
              </a:ext>
            </a:extLst>
          </p:cNvPr>
          <p:cNvGrpSpPr/>
          <p:nvPr/>
        </p:nvGrpSpPr>
        <p:grpSpPr>
          <a:xfrm>
            <a:off x="3146045" y="3605158"/>
            <a:ext cx="5018236" cy="389830"/>
            <a:chOff x="4440957" y="2186609"/>
            <a:chExt cx="5018236" cy="389830"/>
          </a:xfrm>
        </p:grpSpPr>
        <p:sp>
          <p:nvSpPr>
            <p:cNvPr id="482" name="Text Box">
              <a:extLst>
                <a:ext uri="{FF2B5EF4-FFF2-40B4-BE49-F238E27FC236}">
                  <a16:creationId xmlns:a16="http://schemas.microsoft.com/office/drawing/2014/main" id="{73E942AD-A1F4-4AF9-99D3-B64E6D999366}"/>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483" name="직사각형 482">
              <a:extLst>
                <a:ext uri="{FF2B5EF4-FFF2-40B4-BE49-F238E27FC236}">
                  <a16:creationId xmlns:a16="http://schemas.microsoft.com/office/drawing/2014/main" id="{FB220827-5793-4483-82F9-1BC72ACD126B}"/>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484" name="직사각형 483">
              <a:extLst>
                <a:ext uri="{FF2B5EF4-FFF2-40B4-BE49-F238E27FC236}">
                  <a16:creationId xmlns:a16="http://schemas.microsoft.com/office/drawing/2014/main" id="{755AC2AB-B17E-4105-810B-0609317B8705}"/>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485" name="직사각형 484">
              <a:extLst>
                <a:ext uri="{FF2B5EF4-FFF2-40B4-BE49-F238E27FC236}">
                  <a16:creationId xmlns:a16="http://schemas.microsoft.com/office/drawing/2014/main" id="{F5F708DA-2834-4AFC-8D16-495DC29E1C79}"/>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486" name="그룹 485">
              <a:extLst>
                <a:ext uri="{FF2B5EF4-FFF2-40B4-BE49-F238E27FC236}">
                  <a16:creationId xmlns:a16="http://schemas.microsoft.com/office/drawing/2014/main" id="{97B6030D-936B-4675-B25C-D75C730C9286}"/>
                </a:ext>
              </a:extLst>
            </p:cNvPr>
            <p:cNvGrpSpPr/>
            <p:nvPr/>
          </p:nvGrpSpPr>
          <p:grpSpPr>
            <a:xfrm>
              <a:off x="4531263" y="2305924"/>
              <a:ext cx="151200" cy="151200"/>
              <a:chOff x="4513261" y="2545982"/>
              <a:chExt cx="151200" cy="151200"/>
            </a:xfrm>
          </p:grpSpPr>
          <p:sp>
            <p:nvSpPr>
              <p:cNvPr id="509" name="자유형: 도형 508">
                <a:extLst>
                  <a:ext uri="{FF2B5EF4-FFF2-40B4-BE49-F238E27FC236}">
                    <a16:creationId xmlns:a16="http://schemas.microsoft.com/office/drawing/2014/main" id="{A1B64B78-7D78-4DD8-B127-B503F7DFE577}"/>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10" name="자유형: 도형 509">
                <a:extLst>
                  <a:ext uri="{FF2B5EF4-FFF2-40B4-BE49-F238E27FC236}">
                    <a16:creationId xmlns:a16="http://schemas.microsoft.com/office/drawing/2014/main" id="{B63138C5-4CBC-4479-9C01-107BC951AC72}"/>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487" name="그래픽 486" descr="수신기">
              <a:extLst>
                <a:ext uri="{FF2B5EF4-FFF2-40B4-BE49-F238E27FC236}">
                  <a16:creationId xmlns:a16="http://schemas.microsoft.com/office/drawing/2014/main" id="{E6A81A9A-7630-47F1-B98E-9A70747D2C1B}"/>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488" name="그룹 487">
              <a:extLst>
                <a:ext uri="{FF2B5EF4-FFF2-40B4-BE49-F238E27FC236}">
                  <a16:creationId xmlns:a16="http://schemas.microsoft.com/office/drawing/2014/main" id="{7D4C681D-06F8-4F48-B034-C426D83F4A60}"/>
                </a:ext>
              </a:extLst>
            </p:cNvPr>
            <p:cNvGrpSpPr/>
            <p:nvPr/>
          </p:nvGrpSpPr>
          <p:grpSpPr>
            <a:xfrm>
              <a:off x="7466747" y="2306567"/>
              <a:ext cx="115092" cy="77415"/>
              <a:chOff x="362714" y="5053843"/>
              <a:chExt cx="161232" cy="108450"/>
            </a:xfrm>
          </p:grpSpPr>
          <p:sp>
            <p:nvSpPr>
              <p:cNvPr id="507" name="Accept">
                <a:extLst>
                  <a:ext uri="{FF2B5EF4-FFF2-40B4-BE49-F238E27FC236}">
                    <a16:creationId xmlns:a16="http://schemas.microsoft.com/office/drawing/2014/main" id="{B97165A2-D315-4992-9EC6-C10B41D69498}"/>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08" name="Arrow Down">
                <a:extLst>
                  <a:ext uri="{FF2B5EF4-FFF2-40B4-BE49-F238E27FC236}">
                    <a16:creationId xmlns:a16="http://schemas.microsoft.com/office/drawing/2014/main" id="{CA9351BC-9934-4EFF-A0C7-3039B281BB1A}"/>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grpSp>
          <p:nvGrpSpPr>
            <p:cNvPr id="494" name="그룹 493">
              <a:extLst>
                <a:ext uri="{FF2B5EF4-FFF2-40B4-BE49-F238E27FC236}">
                  <a16:creationId xmlns:a16="http://schemas.microsoft.com/office/drawing/2014/main" id="{7FCF2F97-3375-4ABC-BA06-F65A8B80B233}"/>
                </a:ext>
              </a:extLst>
            </p:cNvPr>
            <p:cNvGrpSpPr/>
            <p:nvPr/>
          </p:nvGrpSpPr>
          <p:grpSpPr>
            <a:xfrm>
              <a:off x="9149995" y="2308667"/>
              <a:ext cx="155867" cy="172676"/>
              <a:chOff x="8195379" y="4636944"/>
              <a:chExt cx="270054" cy="295513"/>
            </a:xfrm>
          </p:grpSpPr>
          <p:sp>
            <p:nvSpPr>
              <p:cNvPr id="499" name="자유형: 도형 498">
                <a:extLst>
                  <a:ext uri="{FF2B5EF4-FFF2-40B4-BE49-F238E27FC236}">
                    <a16:creationId xmlns:a16="http://schemas.microsoft.com/office/drawing/2014/main" id="{CA0DD41F-87FF-4800-8620-60C6CA0BE068}"/>
                  </a:ext>
                </a:extLst>
              </p:cNvPr>
              <p:cNvSpPr/>
              <p:nvPr/>
            </p:nvSpPr>
            <p:spPr>
              <a:xfrm>
                <a:off x="8195379" y="4636944"/>
                <a:ext cx="20219" cy="249373"/>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grpSp>
            <p:nvGrpSpPr>
              <p:cNvPr id="496" name="그룹 495">
                <a:extLst>
                  <a:ext uri="{FF2B5EF4-FFF2-40B4-BE49-F238E27FC236}">
                    <a16:creationId xmlns:a16="http://schemas.microsoft.com/office/drawing/2014/main" id="{10A0C7FE-6C6D-4ED5-91CA-D2A0AC94F4B3}"/>
                  </a:ext>
                </a:extLst>
              </p:cNvPr>
              <p:cNvGrpSpPr/>
              <p:nvPr/>
            </p:nvGrpSpPr>
            <p:grpSpPr>
              <a:xfrm>
                <a:off x="8360451" y="4827475"/>
                <a:ext cx="104982" cy="104982"/>
                <a:chOff x="8382149" y="4833825"/>
                <a:chExt cx="104982" cy="104982"/>
              </a:xfrm>
            </p:grpSpPr>
            <p:sp>
              <p:nvSpPr>
                <p:cNvPr id="497" name="Oval">
                  <a:extLst>
                    <a:ext uri="{FF2B5EF4-FFF2-40B4-BE49-F238E27FC236}">
                      <a16:creationId xmlns:a16="http://schemas.microsoft.com/office/drawing/2014/main" id="{0C329EC8-EA0D-4780-8DEB-FF83D0F9E4CF}"/>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98" name="그래픽 497" descr="닫기">
                  <a:extLst>
                    <a:ext uri="{FF2B5EF4-FFF2-40B4-BE49-F238E27FC236}">
                      <a16:creationId xmlns:a16="http://schemas.microsoft.com/office/drawing/2014/main" id="{C73E3EE2-E567-43BD-B440-267B7A0EE10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nvGrpSpPr>
          <p:cNvPr id="511" name="그룹 510">
            <a:extLst>
              <a:ext uri="{FF2B5EF4-FFF2-40B4-BE49-F238E27FC236}">
                <a16:creationId xmlns:a16="http://schemas.microsoft.com/office/drawing/2014/main" id="{49E5AA76-39CD-415F-AEA2-048CDD82FA6A}"/>
              </a:ext>
            </a:extLst>
          </p:cNvPr>
          <p:cNvGrpSpPr/>
          <p:nvPr/>
        </p:nvGrpSpPr>
        <p:grpSpPr>
          <a:xfrm>
            <a:off x="3146045" y="4058887"/>
            <a:ext cx="5018236" cy="389830"/>
            <a:chOff x="4440957" y="2618252"/>
            <a:chExt cx="5018236" cy="389830"/>
          </a:xfrm>
        </p:grpSpPr>
        <p:sp>
          <p:nvSpPr>
            <p:cNvPr id="520" name="Text Box">
              <a:extLst>
                <a:ext uri="{FF2B5EF4-FFF2-40B4-BE49-F238E27FC236}">
                  <a16:creationId xmlns:a16="http://schemas.microsoft.com/office/drawing/2014/main" id="{4F9B43E9-A98D-434D-9A75-0E6C27E6220D}"/>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21" name="직사각형 520">
              <a:extLst>
                <a:ext uri="{FF2B5EF4-FFF2-40B4-BE49-F238E27FC236}">
                  <a16:creationId xmlns:a16="http://schemas.microsoft.com/office/drawing/2014/main" id="{2BC7BE28-92F9-41CF-A67C-EF602E0AD237}"/>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22" name="직사각형 521">
              <a:extLst>
                <a:ext uri="{FF2B5EF4-FFF2-40B4-BE49-F238E27FC236}">
                  <a16:creationId xmlns:a16="http://schemas.microsoft.com/office/drawing/2014/main" id="{B75B77FB-F2FE-42BC-9C9A-48F548A247BA}"/>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23" name="직사각형 522">
              <a:extLst>
                <a:ext uri="{FF2B5EF4-FFF2-40B4-BE49-F238E27FC236}">
                  <a16:creationId xmlns:a16="http://schemas.microsoft.com/office/drawing/2014/main" id="{2DE204B9-2E7E-407F-9EAA-10A30B386830}"/>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24" name="그룹 523">
              <a:extLst>
                <a:ext uri="{FF2B5EF4-FFF2-40B4-BE49-F238E27FC236}">
                  <a16:creationId xmlns:a16="http://schemas.microsoft.com/office/drawing/2014/main" id="{066273BA-EF77-470D-8671-DD3804EE759D}"/>
                </a:ext>
              </a:extLst>
            </p:cNvPr>
            <p:cNvGrpSpPr/>
            <p:nvPr/>
          </p:nvGrpSpPr>
          <p:grpSpPr>
            <a:xfrm>
              <a:off x="4531263" y="2737567"/>
              <a:ext cx="151200" cy="151200"/>
              <a:chOff x="4513261" y="2545982"/>
              <a:chExt cx="151200" cy="151200"/>
            </a:xfrm>
          </p:grpSpPr>
          <p:sp>
            <p:nvSpPr>
              <p:cNvPr id="533" name="자유형: 도형 532">
                <a:extLst>
                  <a:ext uri="{FF2B5EF4-FFF2-40B4-BE49-F238E27FC236}">
                    <a16:creationId xmlns:a16="http://schemas.microsoft.com/office/drawing/2014/main" id="{A70F7D20-45E8-4E99-BA72-99D9F4FD695F}"/>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34" name="자유형: 도형 533">
                <a:extLst>
                  <a:ext uri="{FF2B5EF4-FFF2-40B4-BE49-F238E27FC236}">
                    <a16:creationId xmlns:a16="http://schemas.microsoft.com/office/drawing/2014/main" id="{F9E54220-E62C-47FB-93E8-2C3FBF3BAC6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32" name="Phone">
              <a:extLst>
                <a:ext uri="{FF2B5EF4-FFF2-40B4-BE49-F238E27FC236}">
                  <a16:creationId xmlns:a16="http://schemas.microsoft.com/office/drawing/2014/main" id="{642B77CE-438D-4103-B6C0-F1E08C231BEC}"/>
                </a:ext>
              </a:extLst>
            </p:cNvPr>
            <p:cNvSpPr>
              <a:spLocks noChangeAspect="1" noEditPoints="1"/>
            </p:cNvSpPr>
            <p:nvPr/>
          </p:nvSpPr>
          <p:spPr bwMode="auto">
            <a:xfrm>
              <a:off x="8123467" y="2747965"/>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27" name="그래픽 526" descr="수신기">
              <a:extLst>
                <a:ext uri="{FF2B5EF4-FFF2-40B4-BE49-F238E27FC236}">
                  <a16:creationId xmlns:a16="http://schemas.microsoft.com/office/drawing/2014/main" id="{EC0B232E-CFEC-44E2-AC15-4AD5EC76494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28" name="Arrow Down">
              <a:extLst>
                <a:ext uri="{FF2B5EF4-FFF2-40B4-BE49-F238E27FC236}">
                  <a16:creationId xmlns:a16="http://schemas.microsoft.com/office/drawing/2014/main" id="{75C72012-2A84-428C-A9E1-FFD6CBC118F4}"/>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grpSp>
        <p:nvGrpSpPr>
          <p:cNvPr id="535" name="그룹 534">
            <a:extLst>
              <a:ext uri="{FF2B5EF4-FFF2-40B4-BE49-F238E27FC236}">
                <a16:creationId xmlns:a16="http://schemas.microsoft.com/office/drawing/2014/main" id="{6AAC836B-EF5A-4B0D-8159-958A27C28AB1}"/>
              </a:ext>
            </a:extLst>
          </p:cNvPr>
          <p:cNvGrpSpPr/>
          <p:nvPr/>
        </p:nvGrpSpPr>
        <p:grpSpPr>
          <a:xfrm>
            <a:off x="3146045" y="4512616"/>
            <a:ext cx="5018236" cy="389830"/>
            <a:chOff x="4440957" y="3089651"/>
            <a:chExt cx="5018236" cy="389830"/>
          </a:xfrm>
        </p:grpSpPr>
        <p:sp>
          <p:nvSpPr>
            <p:cNvPr id="536" name="Text Box">
              <a:extLst>
                <a:ext uri="{FF2B5EF4-FFF2-40B4-BE49-F238E27FC236}">
                  <a16:creationId xmlns:a16="http://schemas.microsoft.com/office/drawing/2014/main" id="{F0611815-A86E-4AA5-AB1A-A2B59CA08D0B}"/>
                </a:ext>
              </a:extLst>
            </p:cNvPr>
            <p:cNvSpPr>
              <a:spLocks/>
            </p:cNvSpPr>
            <p:nvPr/>
          </p:nvSpPr>
          <p:spPr bwMode="auto">
            <a:xfrm>
              <a:off x="4440957" y="3089651"/>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37" name="직사각형 536">
              <a:extLst>
                <a:ext uri="{FF2B5EF4-FFF2-40B4-BE49-F238E27FC236}">
                  <a16:creationId xmlns:a16="http://schemas.microsoft.com/office/drawing/2014/main" id="{F36EF4FE-C09B-4E86-B452-DC127B53C22D}"/>
                </a:ext>
              </a:extLst>
            </p:cNvPr>
            <p:cNvSpPr/>
            <p:nvPr/>
          </p:nvSpPr>
          <p:spPr>
            <a:xfrm>
              <a:off x="6266272" y="3107595"/>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38" name="직사각형 537">
              <a:extLst>
                <a:ext uri="{FF2B5EF4-FFF2-40B4-BE49-F238E27FC236}">
                  <a16:creationId xmlns:a16="http://schemas.microsoft.com/office/drawing/2014/main" id="{E46629A3-599B-4055-A28F-112564770EC9}"/>
                </a:ext>
              </a:extLst>
            </p:cNvPr>
            <p:cNvSpPr/>
            <p:nvPr/>
          </p:nvSpPr>
          <p:spPr>
            <a:xfrm>
              <a:off x="5151979" y="3107595"/>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39" name="직사각형 538">
              <a:extLst>
                <a:ext uri="{FF2B5EF4-FFF2-40B4-BE49-F238E27FC236}">
                  <a16:creationId xmlns:a16="http://schemas.microsoft.com/office/drawing/2014/main" id="{FE7A399A-9927-408B-9ACC-5290BEF1902C}"/>
                </a:ext>
              </a:extLst>
            </p:cNvPr>
            <p:cNvSpPr/>
            <p:nvPr/>
          </p:nvSpPr>
          <p:spPr>
            <a:xfrm>
              <a:off x="4715814" y="3161456"/>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6</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40" name="그룹 539">
              <a:extLst>
                <a:ext uri="{FF2B5EF4-FFF2-40B4-BE49-F238E27FC236}">
                  <a16:creationId xmlns:a16="http://schemas.microsoft.com/office/drawing/2014/main" id="{FC1A3616-3500-4EDB-9A64-22DC2D360CD6}"/>
                </a:ext>
              </a:extLst>
            </p:cNvPr>
            <p:cNvGrpSpPr/>
            <p:nvPr/>
          </p:nvGrpSpPr>
          <p:grpSpPr>
            <a:xfrm>
              <a:off x="4531263" y="3208966"/>
              <a:ext cx="151200" cy="151200"/>
              <a:chOff x="4513261" y="2545982"/>
              <a:chExt cx="151200" cy="151200"/>
            </a:xfrm>
          </p:grpSpPr>
          <p:sp>
            <p:nvSpPr>
              <p:cNvPr id="549" name="자유형: 도형 548">
                <a:extLst>
                  <a:ext uri="{FF2B5EF4-FFF2-40B4-BE49-F238E27FC236}">
                    <a16:creationId xmlns:a16="http://schemas.microsoft.com/office/drawing/2014/main" id="{E662A6CA-1B78-4EB9-9364-39E84E6D4382}"/>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50" name="자유형: 도형 549">
                <a:extLst>
                  <a:ext uri="{FF2B5EF4-FFF2-40B4-BE49-F238E27FC236}">
                    <a16:creationId xmlns:a16="http://schemas.microsoft.com/office/drawing/2014/main" id="{DF3754CA-F856-469C-93AB-BBF6A356E99E}"/>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sp>
          <p:nvSpPr>
            <p:cNvPr id="548" name="Phone">
              <a:extLst>
                <a:ext uri="{FF2B5EF4-FFF2-40B4-BE49-F238E27FC236}">
                  <a16:creationId xmlns:a16="http://schemas.microsoft.com/office/drawing/2014/main" id="{EC9D2A83-2EA9-477E-81F1-2940EF894554}"/>
                </a:ext>
              </a:extLst>
            </p:cNvPr>
            <p:cNvSpPr>
              <a:spLocks noChangeAspect="1" noEditPoints="1"/>
            </p:cNvSpPr>
            <p:nvPr/>
          </p:nvSpPr>
          <p:spPr bwMode="auto">
            <a:xfrm>
              <a:off x="8123467" y="3219364"/>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pic>
          <p:nvPicPr>
            <p:cNvPr id="543" name="그래픽 542" descr="수신기">
              <a:extLst>
                <a:ext uri="{FF2B5EF4-FFF2-40B4-BE49-F238E27FC236}">
                  <a16:creationId xmlns:a16="http://schemas.microsoft.com/office/drawing/2014/main" id="{9E2554BA-180A-46C2-B933-A9CC7AFF518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3183129"/>
              <a:ext cx="202878" cy="202874"/>
            </a:xfrm>
            <a:prstGeom prst="rect">
              <a:avLst/>
            </a:prstGeom>
          </p:spPr>
        </p:pic>
        <p:sp>
          <p:nvSpPr>
            <p:cNvPr id="544" name="Arrow Down">
              <a:extLst>
                <a:ext uri="{FF2B5EF4-FFF2-40B4-BE49-F238E27FC236}">
                  <a16:creationId xmlns:a16="http://schemas.microsoft.com/office/drawing/2014/main" id="{C3CFCE3E-D2B5-4D09-9024-12F4D8C709E0}"/>
                </a:ext>
              </a:extLst>
            </p:cNvPr>
            <p:cNvSpPr>
              <a:spLocks noChangeAspect="1"/>
            </p:cNvSpPr>
            <p:nvPr/>
          </p:nvSpPr>
          <p:spPr bwMode="auto">
            <a:xfrm flipV="1">
              <a:off x="7476391" y="3193024"/>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chemeClr val="accent4"/>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51" name="Password Box">
            <a:extLst>
              <a:ext uri="{FF2B5EF4-FFF2-40B4-BE49-F238E27FC236}">
                <a16:creationId xmlns:a16="http://schemas.microsoft.com/office/drawing/2014/main" id="{8054BF4C-D989-496F-988A-9AFB2D633731}"/>
              </a:ext>
            </a:extLst>
          </p:cNvPr>
          <p:cNvSpPr/>
          <p:nvPr/>
        </p:nvSpPr>
        <p:spPr>
          <a:xfrm>
            <a:off x="3100441" y="4995005"/>
            <a:ext cx="1772007" cy="21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Ins="9000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
                <a:srgbClr val="000000"/>
              </a:buClr>
              <a:buSzTx/>
              <a:buFont typeface="Arial"/>
              <a:buNone/>
              <a:tabLst/>
              <a:defRPr/>
            </a:pP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2020</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년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월 </a:t>
            </a:r>
            <a:r>
              <a:rPr kumimoji="0" lang="en-US" altLang="ko-KR"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3</a:t>
            </a:r>
            <a:r>
              <a:rPr kumimoji="0" lang="ko-KR" altLang="en-US" sz="800" b="1" i="0" u="none" strike="noStrike" kern="1200" cap="none" spc="0" normalizeH="0" baseline="0" noProof="1">
                <a:ln>
                  <a:noFill/>
                </a:ln>
                <a:solidFill>
                  <a:srgbClr val="000000"/>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일 월요일</a:t>
            </a:r>
            <a:endParaRPr kumimoji="0" lang="en-US" sz="800" b="1" i="0" u="none" strike="noStrike" kern="1200" cap="none" spc="0" normalizeH="0" baseline="0" noProof="1">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552" name="그룹 551">
            <a:extLst>
              <a:ext uri="{FF2B5EF4-FFF2-40B4-BE49-F238E27FC236}">
                <a16:creationId xmlns:a16="http://schemas.microsoft.com/office/drawing/2014/main" id="{E04CCAB9-33F2-423F-9EDF-047EFF960F58}"/>
              </a:ext>
            </a:extLst>
          </p:cNvPr>
          <p:cNvGrpSpPr/>
          <p:nvPr/>
        </p:nvGrpSpPr>
        <p:grpSpPr>
          <a:xfrm>
            <a:off x="3146045" y="5249808"/>
            <a:ext cx="5018236" cy="389830"/>
            <a:chOff x="4440957" y="2186609"/>
            <a:chExt cx="5018236" cy="389830"/>
          </a:xfrm>
        </p:grpSpPr>
        <p:sp>
          <p:nvSpPr>
            <p:cNvPr id="553" name="Text Box">
              <a:extLst>
                <a:ext uri="{FF2B5EF4-FFF2-40B4-BE49-F238E27FC236}">
                  <a16:creationId xmlns:a16="http://schemas.microsoft.com/office/drawing/2014/main" id="{3CCF5F20-EE24-4945-B806-7452F81BB10C}"/>
                </a:ext>
              </a:extLst>
            </p:cNvPr>
            <p:cNvSpPr>
              <a:spLocks/>
            </p:cNvSpPr>
            <p:nvPr/>
          </p:nvSpPr>
          <p:spPr bwMode="auto">
            <a:xfrm>
              <a:off x="4440957" y="2186609"/>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54" name="직사각형 553">
              <a:extLst>
                <a:ext uri="{FF2B5EF4-FFF2-40B4-BE49-F238E27FC236}">
                  <a16:creationId xmlns:a16="http://schemas.microsoft.com/office/drawing/2014/main" id="{D5932493-0023-44B7-A34B-FE634E67EB8A}"/>
                </a:ext>
              </a:extLst>
            </p:cNvPr>
            <p:cNvSpPr/>
            <p:nvPr/>
          </p:nvSpPr>
          <p:spPr>
            <a:xfrm>
              <a:off x="6266272" y="2204553"/>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55" name="직사각형 554">
              <a:extLst>
                <a:ext uri="{FF2B5EF4-FFF2-40B4-BE49-F238E27FC236}">
                  <a16:creationId xmlns:a16="http://schemas.microsoft.com/office/drawing/2014/main" id="{D4E5BC0E-B1F5-4F47-88C3-5CAC65D6FF57}"/>
                </a:ext>
              </a:extLst>
            </p:cNvPr>
            <p:cNvSpPr/>
            <p:nvPr/>
          </p:nvSpPr>
          <p:spPr>
            <a:xfrm>
              <a:off x="5151979" y="2204553"/>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56" name="직사각형 555">
              <a:extLst>
                <a:ext uri="{FF2B5EF4-FFF2-40B4-BE49-F238E27FC236}">
                  <a16:creationId xmlns:a16="http://schemas.microsoft.com/office/drawing/2014/main" id="{CC115E67-7389-4345-871E-2B4393AE946B}"/>
                </a:ext>
              </a:extLst>
            </p:cNvPr>
            <p:cNvSpPr/>
            <p:nvPr/>
          </p:nvSpPr>
          <p:spPr>
            <a:xfrm>
              <a:off x="4715814" y="2258414"/>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4</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57" name="그룹 556">
              <a:extLst>
                <a:ext uri="{FF2B5EF4-FFF2-40B4-BE49-F238E27FC236}">
                  <a16:creationId xmlns:a16="http://schemas.microsoft.com/office/drawing/2014/main" id="{C1549E4E-391E-4992-A509-690F13BB3694}"/>
                </a:ext>
              </a:extLst>
            </p:cNvPr>
            <p:cNvGrpSpPr/>
            <p:nvPr/>
          </p:nvGrpSpPr>
          <p:grpSpPr>
            <a:xfrm>
              <a:off x="4531263" y="2305924"/>
              <a:ext cx="151200" cy="151200"/>
              <a:chOff x="4513261" y="2545982"/>
              <a:chExt cx="151200" cy="151200"/>
            </a:xfrm>
          </p:grpSpPr>
          <p:sp>
            <p:nvSpPr>
              <p:cNvPr id="580" name="자유형: 도형 579">
                <a:extLst>
                  <a:ext uri="{FF2B5EF4-FFF2-40B4-BE49-F238E27FC236}">
                    <a16:creationId xmlns:a16="http://schemas.microsoft.com/office/drawing/2014/main" id="{F9E54539-F6C6-44CD-82C3-F70FFDE6F12D}"/>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81" name="자유형: 도형 580">
                <a:extLst>
                  <a:ext uri="{FF2B5EF4-FFF2-40B4-BE49-F238E27FC236}">
                    <a16:creationId xmlns:a16="http://schemas.microsoft.com/office/drawing/2014/main" id="{3EC563E8-02D6-491C-8CF7-F18AAF86A514}"/>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58" name="그래픽 557" descr="수신기">
              <a:extLst>
                <a:ext uri="{FF2B5EF4-FFF2-40B4-BE49-F238E27FC236}">
                  <a16:creationId xmlns:a16="http://schemas.microsoft.com/office/drawing/2014/main" id="{4F0F35FE-BB2F-4F22-8C1A-1D728B58E31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67369" y="2280087"/>
              <a:ext cx="202876" cy="202874"/>
            </a:xfrm>
            <a:prstGeom prst="rect">
              <a:avLst/>
            </a:prstGeom>
          </p:spPr>
        </p:pic>
        <p:grpSp>
          <p:nvGrpSpPr>
            <p:cNvPr id="559" name="그룹 558">
              <a:extLst>
                <a:ext uri="{FF2B5EF4-FFF2-40B4-BE49-F238E27FC236}">
                  <a16:creationId xmlns:a16="http://schemas.microsoft.com/office/drawing/2014/main" id="{7AAFC644-2F67-49D6-AC56-CA8E0BFB556A}"/>
                </a:ext>
              </a:extLst>
            </p:cNvPr>
            <p:cNvGrpSpPr/>
            <p:nvPr/>
          </p:nvGrpSpPr>
          <p:grpSpPr>
            <a:xfrm>
              <a:off x="7466747" y="2306567"/>
              <a:ext cx="115092" cy="77415"/>
              <a:chOff x="362714" y="5053843"/>
              <a:chExt cx="161232" cy="108450"/>
            </a:xfrm>
          </p:grpSpPr>
          <p:sp>
            <p:nvSpPr>
              <p:cNvPr id="578" name="Accept">
                <a:extLst>
                  <a:ext uri="{FF2B5EF4-FFF2-40B4-BE49-F238E27FC236}">
                    <a16:creationId xmlns:a16="http://schemas.microsoft.com/office/drawing/2014/main" id="{F35526F0-CEAC-405D-9A43-116BAB9D70BD}"/>
                  </a:ext>
                </a:extLst>
              </p:cNvPr>
              <p:cNvSpPr>
                <a:spLocks noChangeAspect="1"/>
              </p:cNvSpPr>
              <p:nvPr/>
            </p:nvSpPr>
            <p:spPr bwMode="auto">
              <a:xfrm>
                <a:off x="401748" y="5053843"/>
                <a:ext cx="122198" cy="108450"/>
              </a:xfrm>
              <a:custGeom>
                <a:avLst/>
                <a:gdLst>
                  <a:gd name="T0" fmla="*/ 504 w 525"/>
                  <a:gd name="T1" fmla="*/ 3 h 467"/>
                  <a:gd name="T2" fmla="*/ 495 w 525"/>
                  <a:gd name="T3" fmla="*/ 9 h 467"/>
                  <a:gd name="T4" fmla="*/ 223 w 525"/>
                  <a:gd name="T5" fmla="*/ 431 h 467"/>
                  <a:gd name="T6" fmla="*/ 35 w 525"/>
                  <a:gd name="T7" fmla="*/ 262 h 467"/>
                  <a:gd name="T8" fmla="*/ 18 w 525"/>
                  <a:gd name="T9" fmla="*/ 282 h 467"/>
                  <a:gd name="T10" fmla="*/ 217 w 525"/>
                  <a:gd name="T11" fmla="*/ 462 h 467"/>
                  <a:gd name="T12" fmla="*/ 237 w 525"/>
                  <a:gd name="T13" fmla="*/ 459 h 467"/>
                  <a:gd name="T14" fmla="*/ 518 w 525"/>
                  <a:gd name="T15" fmla="*/ 23 h 467"/>
                  <a:gd name="T16" fmla="*/ 504 w 525"/>
                  <a:gd name="T17" fmla="*/ 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5" h="467">
                    <a:moveTo>
                      <a:pt x="504" y="3"/>
                    </a:moveTo>
                    <a:cubicBezTo>
                      <a:pt x="500" y="3"/>
                      <a:pt x="497" y="6"/>
                      <a:pt x="495" y="9"/>
                    </a:cubicBezTo>
                    <a:lnTo>
                      <a:pt x="223" y="431"/>
                    </a:lnTo>
                    <a:lnTo>
                      <a:pt x="35" y="262"/>
                    </a:lnTo>
                    <a:cubicBezTo>
                      <a:pt x="22" y="245"/>
                      <a:pt x="0" y="271"/>
                      <a:pt x="18" y="282"/>
                    </a:cubicBezTo>
                    <a:lnTo>
                      <a:pt x="217" y="462"/>
                    </a:lnTo>
                    <a:cubicBezTo>
                      <a:pt x="223" y="467"/>
                      <a:pt x="232" y="466"/>
                      <a:pt x="237" y="459"/>
                    </a:cubicBezTo>
                    <a:lnTo>
                      <a:pt x="518" y="23"/>
                    </a:lnTo>
                    <a:cubicBezTo>
                      <a:pt x="525" y="13"/>
                      <a:pt x="515" y="0"/>
                      <a:pt x="504" y="3"/>
                    </a:cubicBezTo>
                    <a:close/>
                  </a:path>
                </a:pathLst>
              </a:custGeom>
              <a:solidFill>
                <a:srgbClr val="FF0000"/>
              </a:solidFill>
              <a:ln w="12700">
                <a:solidFill>
                  <a:srgbClr val="FF0000"/>
                </a:solid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579" name="Arrow Down">
                <a:extLst>
                  <a:ext uri="{FF2B5EF4-FFF2-40B4-BE49-F238E27FC236}">
                    <a16:creationId xmlns:a16="http://schemas.microsoft.com/office/drawing/2014/main" id="{78B13746-ADF5-4484-A8B6-B24E8D03E86C}"/>
                  </a:ext>
                </a:extLst>
              </p:cNvPr>
              <p:cNvSpPr>
                <a:spLocks noChangeAspect="1"/>
              </p:cNvSpPr>
              <p:nvPr/>
            </p:nvSpPr>
            <p:spPr bwMode="auto">
              <a:xfrm rot="18828259" flipH="1" flipV="1">
                <a:off x="377672" y="5070497"/>
                <a:ext cx="76292" cy="106208"/>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FF0000"/>
              </a:solidFill>
              <a:ln w="12700">
                <a:solidFill>
                  <a:srgbClr val="FF000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grpSp>
        <p:sp>
          <p:nvSpPr>
            <p:cNvPr id="577" name="Create">
              <a:extLst>
                <a:ext uri="{FF2B5EF4-FFF2-40B4-BE49-F238E27FC236}">
                  <a16:creationId xmlns:a16="http://schemas.microsoft.com/office/drawing/2014/main" id="{3404397C-DDD0-4BBA-B6C2-52E4EC7FC8C8}"/>
                </a:ext>
              </a:extLst>
            </p:cNvPr>
            <p:cNvSpPr>
              <a:spLocks noChangeAspect="1" noEditPoints="1"/>
            </p:cNvSpPr>
            <p:nvPr/>
          </p:nvSpPr>
          <p:spPr bwMode="auto">
            <a:xfrm>
              <a:off x="8818176" y="2316729"/>
              <a:ext cx="129258" cy="12959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sp>
          <p:nvSpPr>
            <p:cNvPr id="575" name="Freeform 130">
              <a:extLst>
                <a:ext uri="{FF2B5EF4-FFF2-40B4-BE49-F238E27FC236}">
                  <a16:creationId xmlns:a16="http://schemas.microsoft.com/office/drawing/2014/main" id="{3A241C37-D9AD-4FEC-BE77-148541D7B6CF}"/>
                </a:ext>
              </a:extLst>
            </p:cNvPr>
            <p:cNvSpPr>
              <a:spLocks noEditPoints="1"/>
            </p:cNvSpPr>
            <p:nvPr/>
          </p:nvSpPr>
          <p:spPr bwMode="auto">
            <a:xfrm>
              <a:off x="8436775" y="2341547"/>
              <a:ext cx="201318" cy="9008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573" name="Phone">
              <a:extLst>
                <a:ext uri="{FF2B5EF4-FFF2-40B4-BE49-F238E27FC236}">
                  <a16:creationId xmlns:a16="http://schemas.microsoft.com/office/drawing/2014/main" id="{0363AA12-FE45-4A1C-B59B-F44EE93DE523}"/>
                </a:ext>
              </a:extLst>
            </p:cNvPr>
            <p:cNvSpPr>
              <a:spLocks noChangeAspect="1" noEditPoints="1"/>
            </p:cNvSpPr>
            <p:nvPr/>
          </p:nvSpPr>
          <p:spPr bwMode="auto">
            <a:xfrm>
              <a:off x="8127528" y="2316322"/>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nvGrpSpPr>
            <p:cNvPr id="565" name="그룹 564">
              <a:extLst>
                <a:ext uri="{FF2B5EF4-FFF2-40B4-BE49-F238E27FC236}">
                  <a16:creationId xmlns:a16="http://schemas.microsoft.com/office/drawing/2014/main" id="{75B03B7D-8C32-4695-9FE2-A2B01778CB8A}"/>
                </a:ext>
              </a:extLst>
            </p:cNvPr>
            <p:cNvGrpSpPr/>
            <p:nvPr/>
          </p:nvGrpSpPr>
          <p:grpSpPr>
            <a:xfrm>
              <a:off x="9149995" y="2308667"/>
              <a:ext cx="155867" cy="172676"/>
              <a:chOff x="8195379" y="4636944"/>
              <a:chExt cx="270054" cy="295513"/>
            </a:xfrm>
          </p:grpSpPr>
          <p:grpSp>
            <p:nvGrpSpPr>
              <p:cNvPr id="566" name="그룹 565">
                <a:extLst>
                  <a:ext uri="{FF2B5EF4-FFF2-40B4-BE49-F238E27FC236}">
                    <a16:creationId xmlns:a16="http://schemas.microsoft.com/office/drawing/2014/main" id="{B4D4FBD1-8291-4DD4-9945-743B69C34185}"/>
                  </a:ext>
                </a:extLst>
              </p:cNvPr>
              <p:cNvGrpSpPr/>
              <p:nvPr/>
            </p:nvGrpSpPr>
            <p:grpSpPr>
              <a:xfrm>
                <a:off x="8195379" y="4636944"/>
                <a:ext cx="217562" cy="249372"/>
                <a:chOff x="7971802" y="-2010646"/>
                <a:chExt cx="1254159" cy="1437547"/>
              </a:xfrm>
              <a:noFill/>
            </p:grpSpPr>
            <p:sp>
              <p:nvSpPr>
                <p:cNvPr id="570" name="자유형: 도형 569">
                  <a:extLst>
                    <a:ext uri="{FF2B5EF4-FFF2-40B4-BE49-F238E27FC236}">
                      <a16:creationId xmlns:a16="http://schemas.microsoft.com/office/drawing/2014/main" id="{7F960B56-9C1D-4E07-9B30-5916464A013C}"/>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71" name="자유형: 도형 570">
                  <a:extLst>
                    <a:ext uri="{FF2B5EF4-FFF2-40B4-BE49-F238E27FC236}">
                      <a16:creationId xmlns:a16="http://schemas.microsoft.com/office/drawing/2014/main" id="{0CDC6A9F-429C-44A6-B909-1A7B30F762A6}"/>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567" name="그룹 566">
                <a:extLst>
                  <a:ext uri="{FF2B5EF4-FFF2-40B4-BE49-F238E27FC236}">
                    <a16:creationId xmlns:a16="http://schemas.microsoft.com/office/drawing/2014/main" id="{3A37B14E-D7CB-46F0-B740-5A916CFDACFE}"/>
                  </a:ext>
                </a:extLst>
              </p:cNvPr>
              <p:cNvGrpSpPr/>
              <p:nvPr/>
            </p:nvGrpSpPr>
            <p:grpSpPr>
              <a:xfrm>
                <a:off x="8360451" y="4827475"/>
                <a:ext cx="104982" cy="104982"/>
                <a:chOff x="8382149" y="4833825"/>
                <a:chExt cx="104982" cy="104982"/>
              </a:xfrm>
            </p:grpSpPr>
            <p:sp>
              <p:nvSpPr>
                <p:cNvPr id="568" name="Oval">
                  <a:extLst>
                    <a:ext uri="{FF2B5EF4-FFF2-40B4-BE49-F238E27FC236}">
                      <a16:creationId xmlns:a16="http://schemas.microsoft.com/office/drawing/2014/main" id="{FE082BC8-A750-4F9D-8367-EE8D4C38C5C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69" name="그래픽 568" descr="닫기">
                  <a:extLst>
                    <a:ext uri="{FF2B5EF4-FFF2-40B4-BE49-F238E27FC236}">
                      <a16:creationId xmlns:a16="http://schemas.microsoft.com/office/drawing/2014/main" id="{80FE7A84-15B1-4212-A550-0118745362F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grpSp>
        <p:nvGrpSpPr>
          <p:cNvPr id="582" name="그룹 581">
            <a:extLst>
              <a:ext uri="{FF2B5EF4-FFF2-40B4-BE49-F238E27FC236}">
                <a16:creationId xmlns:a16="http://schemas.microsoft.com/office/drawing/2014/main" id="{A6964EA8-D1CA-487D-9840-7D684DC31BB2}"/>
              </a:ext>
            </a:extLst>
          </p:cNvPr>
          <p:cNvGrpSpPr/>
          <p:nvPr/>
        </p:nvGrpSpPr>
        <p:grpSpPr>
          <a:xfrm>
            <a:off x="3146045" y="5703537"/>
            <a:ext cx="5018236" cy="389830"/>
            <a:chOff x="4440957" y="2618252"/>
            <a:chExt cx="5018236" cy="389830"/>
          </a:xfrm>
        </p:grpSpPr>
        <p:sp>
          <p:nvSpPr>
            <p:cNvPr id="583" name="Text Box">
              <a:extLst>
                <a:ext uri="{FF2B5EF4-FFF2-40B4-BE49-F238E27FC236}">
                  <a16:creationId xmlns:a16="http://schemas.microsoft.com/office/drawing/2014/main" id="{63B57808-EABF-4E95-A4E5-664AB9144008}"/>
                </a:ext>
              </a:extLst>
            </p:cNvPr>
            <p:cNvSpPr>
              <a:spLocks/>
            </p:cNvSpPr>
            <p:nvPr/>
          </p:nvSpPr>
          <p:spPr bwMode="auto">
            <a:xfrm>
              <a:off x="4440957" y="2618252"/>
              <a:ext cx="5018236" cy="389830"/>
            </a:xfrm>
            <a:prstGeom prst="roundRect">
              <a:avLst>
                <a:gd name="adj" fmla="val 27943"/>
              </a:avLst>
            </a:prstGeom>
            <a:solidFill>
              <a:schemeClr val="bg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800" b="1" dirty="0">
                <a:solidFill>
                  <a:schemeClr val="bg1">
                    <a:lumMod val="65000"/>
                  </a:schemeClr>
                </a:solidFill>
                <a:latin typeface="+mn-ea"/>
              </a:endParaRPr>
            </a:p>
          </p:txBody>
        </p:sp>
        <p:sp>
          <p:nvSpPr>
            <p:cNvPr id="584" name="직사각형 583">
              <a:extLst>
                <a:ext uri="{FF2B5EF4-FFF2-40B4-BE49-F238E27FC236}">
                  <a16:creationId xmlns:a16="http://schemas.microsoft.com/office/drawing/2014/main" id="{4BF65D73-6020-44E1-95CB-BDD8D843F0B4}"/>
                </a:ext>
              </a:extLst>
            </p:cNvPr>
            <p:cNvSpPr/>
            <p:nvPr/>
          </p:nvSpPr>
          <p:spPr>
            <a:xfrm>
              <a:off x="6266272" y="2636196"/>
              <a:ext cx="755335" cy="353943"/>
            </a:xfrm>
            <a:prstGeom prst="rect">
              <a:avLst/>
            </a:prstGeom>
          </p:spPr>
          <p:txBody>
            <a:bodyPr wrap="none" anchor="ctr">
              <a:spAutoFit/>
            </a:bodyPr>
            <a:lstStyle/>
            <a:p>
              <a:pPr lvl="0">
                <a:defRPr/>
              </a:pPr>
              <a:r>
                <a:rPr kumimoji="1" lang="ko-KR" altLang="en-US" sz="900" b="1" kern="1200" dirty="0">
                  <a:solidFill>
                    <a:srgbClr val="464646"/>
                  </a:solidFill>
                  <a:latin typeface="맑은 고딕"/>
                  <a:ea typeface="맑은 고딕" panose="020B0503020000020004" pitchFamily="50" charset="-127"/>
                </a:rPr>
                <a:t>오전 </a:t>
              </a:r>
              <a:r>
                <a:rPr kumimoji="1" lang="en-US" altLang="ko-KR" sz="900" b="1" kern="1200" dirty="0">
                  <a:solidFill>
                    <a:srgbClr val="464646"/>
                  </a:solidFill>
                  <a:latin typeface="맑은 고딕"/>
                  <a:ea typeface="맑은 고딕" panose="020B0503020000020004" pitchFamily="50" charset="-127"/>
                </a:rPr>
                <a:t>12:35</a:t>
              </a:r>
            </a:p>
            <a:p>
              <a:pPr lvl="0">
                <a:defRPr/>
              </a:pPr>
              <a:r>
                <a:rPr kumimoji="1" lang="en-US" altLang="ko-KR" sz="800" kern="1200" dirty="0">
                  <a:solidFill>
                    <a:srgbClr val="464646"/>
                  </a:solidFill>
                  <a:latin typeface="맑은 고딕"/>
                  <a:ea typeface="맑은 고딕" panose="020B0503020000020004" pitchFamily="50" charset="-127"/>
                </a:rPr>
                <a:t>02:00:00</a:t>
              </a:r>
              <a:endParaRPr kumimoji="1" lang="ko-KR" altLang="en-US" sz="800" kern="1200" dirty="0">
                <a:solidFill>
                  <a:srgbClr val="464646"/>
                </a:solidFill>
                <a:latin typeface="맑은 고딕"/>
                <a:ea typeface="맑은 고딕" panose="020B0503020000020004" pitchFamily="50" charset="-127"/>
              </a:endParaRPr>
            </a:p>
          </p:txBody>
        </p:sp>
        <p:sp>
          <p:nvSpPr>
            <p:cNvPr id="585" name="직사각형 584">
              <a:extLst>
                <a:ext uri="{FF2B5EF4-FFF2-40B4-BE49-F238E27FC236}">
                  <a16:creationId xmlns:a16="http://schemas.microsoft.com/office/drawing/2014/main" id="{62250AFD-801B-4F23-BB66-DB292828E9F8}"/>
                </a:ext>
              </a:extLst>
            </p:cNvPr>
            <p:cNvSpPr/>
            <p:nvPr/>
          </p:nvSpPr>
          <p:spPr>
            <a:xfrm>
              <a:off x="5151979" y="2636196"/>
              <a:ext cx="885179" cy="353943"/>
            </a:xfrm>
            <a:prstGeom prst="rect">
              <a:avLst/>
            </a:prstGeom>
          </p:spPr>
          <p:txBody>
            <a:bodyPr wrap="none" anchor="ctr">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ko-KR" altLang="en-US"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강용관 책임</a:t>
              </a:r>
              <a:endParaRPr kumimoji="1" lang="en-US" altLang="ko-KR" sz="900" b="1"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800" kern="1200" dirty="0">
                  <a:solidFill>
                    <a:srgbClr val="464646"/>
                  </a:solidFill>
                  <a:latin typeface="맑은 고딕"/>
                  <a:ea typeface="맑은 고딕" panose="020B0503020000020004" pitchFamily="50" charset="-127"/>
                </a:rPr>
                <a:t>010-1234-5678</a:t>
              </a:r>
              <a:endParaRPr kumimoji="1" lang="ko-KR" altLang="en-US" sz="8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sp>
          <p:nvSpPr>
            <p:cNvPr id="586" name="직사각형 585">
              <a:extLst>
                <a:ext uri="{FF2B5EF4-FFF2-40B4-BE49-F238E27FC236}">
                  <a16:creationId xmlns:a16="http://schemas.microsoft.com/office/drawing/2014/main" id="{19F74148-F385-456E-B1D5-49C603DA54A5}"/>
                </a:ext>
              </a:extLst>
            </p:cNvPr>
            <p:cNvSpPr/>
            <p:nvPr/>
          </p:nvSpPr>
          <p:spPr>
            <a:xfrm>
              <a:off x="4715814" y="2690057"/>
              <a:ext cx="255198" cy="246221"/>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1" lang="en-US" altLang="ko-KR"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rPr>
                <a:t>5</a:t>
              </a:r>
              <a:endParaRPr kumimoji="1" lang="ko-KR" altLang="en-US" sz="1000" i="0" u="none" strike="noStrike" kern="1200" cap="none" spc="0" normalizeH="0" baseline="0" noProof="0" dirty="0">
                <a:ln>
                  <a:noFill/>
                </a:ln>
                <a:solidFill>
                  <a:srgbClr val="464646"/>
                </a:solidFill>
                <a:effectLst/>
                <a:uLnTx/>
                <a:uFillTx/>
                <a:latin typeface="맑은 고딕"/>
                <a:ea typeface="맑은 고딕" panose="020B0503020000020004" pitchFamily="50" charset="-127"/>
                <a:cs typeface="Arial"/>
                <a:sym typeface="Arial"/>
              </a:endParaRPr>
            </a:p>
          </p:txBody>
        </p:sp>
        <p:grpSp>
          <p:nvGrpSpPr>
            <p:cNvPr id="587" name="그룹 586">
              <a:extLst>
                <a:ext uri="{FF2B5EF4-FFF2-40B4-BE49-F238E27FC236}">
                  <a16:creationId xmlns:a16="http://schemas.microsoft.com/office/drawing/2014/main" id="{D8AF2F02-4872-4821-9AB6-646FAE059E38}"/>
                </a:ext>
              </a:extLst>
            </p:cNvPr>
            <p:cNvGrpSpPr/>
            <p:nvPr/>
          </p:nvGrpSpPr>
          <p:grpSpPr>
            <a:xfrm>
              <a:off x="4531263" y="2737567"/>
              <a:ext cx="151200" cy="151200"/>
              <a:chOff x="4513261" y="2545982"/>
              <a:chExt cx="151200" cy="151200"/>
            </a:xfrm>
          </p:grpSpPr>
          <p:sp>
            <p:nvSpPr>
              <p:cNvPr id="596" name="자유형: 도형 595">
                <a:extLst>
                  <a:ext uri="{FF2B5EF4-FFF2-40B4-BE49-F238E27FC236}">
                    <a16:creationId xmlns:a16="http://schemas.microsoft.com/office/drawing/2014/main" id="{C6C5FAC5-C71C-4032-B875-2B31007A7579}"/>
                  </a:ext>
                </a:extLst>
              </p:cNvPr>
              <p:cNvSpPr/>
              <p:nvPr/>
            </p:nvSpPr>
            <p:spPr>
              <a:xfrm>
                <a:off x="4513261" y="2545982"/>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a:p>
            </p:txBody>
          </p:sp>
          <p:sp>
            <p:nvSpPr>
              <p:cNvPr id="597" name="자유형: 도형 596">
                <a:extLst>
                  <a:ext uri="{FF2B5EF4-FFF2-40B4-BE49-F238E27FC236}">
                    <a16:creationId xmlns:a16="http://schemas.microsoft.com/office/drawing/2014/main" id="{C81EA6CD-49CA-42E0-AAA9-459D7C5EA2FA}"/>
                  </a:ext>
                </a:extLst>
              </p:cNvPr>
              <p:cNvSpPr/>
              <p:nvPr/>
            </p:nvSpPr>
            <p:spPr>
              <a:xfrm>
                <a:off x="4539464" y="2583927"/>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a:p>
            </p:txBody>
          </p:sp>
        </p:grpSp>
        <p:pic>
          <p:nvPicPr>
            <p:cNvPr id="590" name="그래픽 589" descr="수신기">
              <a:extLst>
                <a:ext uri="{FF2B5EF4-FFF2-40B4-BE49-F238E27FC236}">
                  <a16:creationId xmlns:a16="http://schemas.microsoft.com/office/drawing/2014/main" id="{4A1031D2-9F6A-4A36-B3F4-BEDFDD23772D}"/>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376290" y="2711730"/>
              <a:ext cx="202878" cy="202874"/>
            </a:xfrm>
            <a:prstGeom prst="rect">
              <a:avLst/>
            </a:prstGeom>
          </p:spPr>
        </p:pic>
        <p:sp>
          <p:nvSpPr>
            <p:cNvPr id="591" name="Arrow Down">
              <a:extLst>
                <a:ext uri="{FF2B5EF4-FFF2-40B4-BE49-F238E27FC236}">
                  <a16:creationId xmlns:a16="http://schemas.microsoft.com/office/drawing/2014/main" id="{DB1931D9-FE4A-47BD-B7A9-C74E72CCB661}"/>
                </a:ext>
              </a:extLst>
            </p:cNvPr>
            <p:cNvSpPr>
              <a:spLocks noChangeAspect="1"/>
            </p:cNvSpPr>
            <p:nvPr/>
          </p:nvSpPr>
          <p:spPr bwMode="auto">
            <a:xfrm>
              <a:off x="7476391" y="2721625"/>
              <a:ext cx="63740" cy="88732"/>
            </a:xfrm>
            <a:custGeom>
              <a:avLst/>
              <a:gdLst>
                <a:gd name="T0" fmla="*/ 163 w 331"/>
                <a:gd name="T1" fmla="*/ 0 h 458"/>
                <a:gd name="T2" fmla="*/ 150 w 331"/>
                <a:gd name="T3" fmla="*/ 14 h 458"/>
                <a:gd name="T4" fmla="*/ 150 w 331"/>
                <a:gd name="T5" fmla="*/ 407 h 458"/>
                <a:gd name="T6" fmla="*/ 28 w 331"/>
                <a:gd name="T7" fmla="*/ 285 h 458"/>
                <a:gd name="T8" fmla="*/ 18 w 331"/>
                <a:gd name="T9" fmla="*/ 281 h 458"/>
                <a:gd name="T10" fmla="*/ 9 w 331"/>
                <a:gd name="T11" fmla="*/ 304 h 458"/>
                <a:gd name="T12" fmla="*/ 164 w 331"/>
                <a:gd name="T13" fmla="*/ 458 h 458"/>
                <a:gd name="T14" fmla="*/ 318 w 331"/>
                <a:gd name="T15" fmla="*/ 304 h 458"/>
                <a:gd name="T16" fmla="*/ 299 w 331"/>
                <a:gd name="T17" fmla="*/ 285 h 458"/>
                <a:gd name="T18" fmla="*/ 177 w 331"/>
                <a:gd name="T19" fmla="*/ 407 h 458"/>
                <a:gd name="T20" fmla="*/ 177 w 331"/>
                <a:gd name="T21" fmla="*/ 14 h 458"/>
                <a:gd name="T22" fmla="*/ 163 w 331"/>
                <a:gd name="T2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1" h="458">
                  <a:moveTo>
                    <a:pt x="163" y="0"/>
                  </a:moveTo>
                  <a:cubicBezTo>
                    <a:pt x="156" y="0"/>
                    <a:pt x="150" y="6"/>
                    <a:pt x="150" y="14"/>
                  </a:cubicBezTo>
                  <a:lnTo>
                    <a:pt x="150" y="407"/>
                  </a:lnTo>
                  <a:lnTo>
                    <a:pt x="28" y="285"/>
                  </a:lnTo>
                  <a:cubicBezTo>
                    <a:pt x="25" y="282"/>
                    <a:pt x="22" y="281"/>
                    <a:pt x="18" y="281"/>
                  </a:cubicBezTo>
                  <a:cubicBezTo>
                    <a:pt x="6" y="281"/>
                    <a:pt x="0" y="295"/>
                    <a:pt x="9" y="304"/>
                  </a:cubicBezTo>
                  <a:lnTo>
                    <a:pt x="164" y="458"/>
                  </a:lnTo>
                  <a:lnTo>
                    <a:pt x="318" y="304"/>
                  </a:lnTo>
                  <a:cubicBezTo>
                    <a:pt x="331" y="291"/>
                    <a:pt x="312" y="272"/>
                    <a:pt x="299" y="285"/>
                  </a:cubicBezTo>
                  <a:lnTo>
                    <a:pt x="177" y="407"/>
                  </a:lnTo>
                  <a:lnTo>
                    <a:pt x="177" y="14"/>
                  </a:lnTo>
                  <a:cubicBezTo>
                    <a:pt x="177" y="6"/>
                    <a:pt x="171" y="0"/>
                    <a:pt x="163" y="0"/>
                  </a:cubicBezTo>
                  <a:close/>
                </a:path>
              </a:pathLst>
            </a:custGeom>
            <a:solidFill>
              <a:srgbClr val="5F5F5F"/>
            </a:solidFill>
            <a:ln w="12700">
              <a:solidFill>
                <a:srgbClr val="00B050"/>
              </a:solid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dirty="0">
                <a:latin typeface="Segoe UI" panose="020B0502040204020203" pitchFamily="34" charset="0"/>
                <a:cs typeface="Segoe UI" panose="020B0502040204020203" pitchFamily="34" charset="0"/>
              </a:endParaRPr>
            </a:p>
          </p:txBody>
        </p:sp>
      </p:grpSp>
      <p:sp>
        <p:nvSpPr>
          <p:cNvPr id="599" name="자유형: 도형 598">
            <a:extLst>
              <a:ext uri="{FF2B5EF4-FFF2-40B4-BE49-F238E27FC236}">
                <a16:creationId xmlns:a16="http://schemas.microsoft.com/office/drawing/2014/main" id="{6036D11D-F683-401B-8126-ECC2E6E2CC40}"/>
              </a:ext>
            </a:extLst>
          </p:cNvPr>
          <p:cNvSpPr/>
          <p:nvPr/>
        </p:nvSpPr>
        <p:spPr>
          <a:xfrm>
            <a:off x="3236351" y="1473398"/>
            <a:ext cx="151200" cy="151200"/>
          </a:xfrm>
          <a:custGeom>
            <a:avLst/>
            <a:gdLst>
              <a:gd name="connsiteX0" fmla="*/ 0 w 219691"/>
              <a:gd name="connsiteY0" fmla="*/ 0 h 219691"/>
              <a:gd name="connsiteX1" fmla="*/ 0 w 219691"/>
              <a:gd name="connsiteY1" fmla="*/ 219691 h 219691"/>
              <a:gd name="connsiteX2" fmla="*/ 219691 w 219691"/>
              <a:gd name="connsiteY2" fmla="*/ 219691 h 219691"/>
              <a:gd name="connsiteX3" fmla="*/ 219691 w 219691"/>
              <a:gd name="connsiteY3" fmla="*/ 0 h 219691"/>
              <a:gd name="connsiteX4" fmla="*/ 195281 w 219691"/>
              <a:gd name="connsiteY4" fmla="*/ 195281 h 219691"/>
              <a:gd name="connsiteX5" fmla="*/ 24410 w 219691"/>
              <a:gd name="connsiteY5" fmla="*/ 195281 h 219691"/>
              <a:gd name="connsiteX6" fmla="*/ 24410 w 219691"/>
              <a:gd name="connsiteY6" fmla="*/ 24410 h 219691"/>
              <a:gd name="connsiteX7" fmla="*/ 195281 w 219691"/>
              <a:gd name="connsiteY7" fmla="*/ 24410 h 21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691" h="219691">
                <a:moveTo>
                  <a:pt x="0" y="0"/>
                </a:moveTo>
                <a:lnTo>
                  <a:pt x="0" y="219691"/>
                </a:lnTo>
                <a:lnTo>
                  <a:pt x="219691" y="219691"/>
                </a:lnTo>
                <a:lnTo>
                  <a:pt x="219691" y="0"/>
                </a:lnTo>
                <a:close/>
                <a:moveTo>
                  <a:pt x="195281" y="195281"/>
                </a:moveTo>
                <a:lnTo>
                  <a:pt x="24410" y="195281"/>
                </a:lnTo>
                <a:lnTo>
                  <a:pt x="24410" y="24410"/>
                </a:lnTo>
                <a:lnTo>
                  <a:pt x="195281" y="24410"/>
                </a:lnTo>
                <a:close/>
              </a:path>
            </a:pathLst>
          </a:custGeom>
          <a:solidFill>
            <a:srgbClr val="000000"/>
          </a:solidFill>
          <a:ln w="9525" cap="flat">
            <a:noFill/>
            <a:prstDash val="solid"/>
            <a:miter/>
          </a:ln>
        </p:spPr>
        <p:txBody>
          <a:bodyPr rtlCol="0" anchor="ctr"/>
          <a:lstStyle/>
          <a:p>
            <a:endParaRPr lang="ko-KR" altLang="en-US" sz="1600" b="1"/>
          </a:p>
        </p:txBody>
      </p:sp>
      <p:sp>
        <p:nvSpPr>
          <p:cNvPr id="600" name="자유형: 도형 599">
            <a:extLst>
              <a:ext uri="{FF2B5EF4-FFF2-40B4-BE49-F238E27FC236}">
                <a16:creationId xmlns:a16="http://schemas.microsoft.com/office/drawing/2014/main" id="{5167D265-CB2C-4494-94B3-B00C946D266D}"/>
              </a:ext>
            </a:extLst>
          </p:cNvPr>
          <p:cNvSpPr/>
          <p:nvPr/>
        </p:nvSpPr>
        <p:spPr>
          <a:xfrm>
            <a:off x="3262554" y="1511343"/>
            <a:ext cx="98800" cy="75311"/>
          </a:xfrm>
          <a:custGeom>
            <a:avLst/>
            <a:gdLst>
              <a:gd name="connsiteX0" fmla="*/ 143556 w 143555"/>
              <a:gd name="connsiteY0" fmla="*/ 17433 h 109426"/>
              <a:gd name="connsiteX1" fmla="*/ 126469 w 143555"/>
              <a:gd name="connsiteY1" fmla="*/ 0 h 109426"/>
              <a:gd name="connsiteX2" fmla="*/ 49850 w 143555"/>
              <a:gd name="connsiteY2" fmla="*/ 75081 h 109426"/>
              <a:gd name="connsiteX3" fmla="*/ 17262 w 143555"/>
              <a:gd name="connsiteY3" fmla="*/ 42494 h 109426"/>
              <a:gd name="connsiteX4" fmla="*/ 0 w 143555"/>
              <a:gd name="connsiteY4" fmla="*/ 59752 h 109426"/>
              <a:gd name="connsiteX5" fmla="*/ 49675 w 143555"/>
              <a:gd name="connsiteY5" fmla="*/ 109427 h 109426"/>
              <a:gd name="connsiteX6" fmla="*/ 143556 w 143555"/>
              <a:gd name="connsiteY6" fmla="*/ 17433 h 10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555" h="109426">
                <a:moveTo>
                  <a:pt x="143556" y="17433"/>
                </a:moveTo>
                <a:lnTo>
                  <a:pt x="126469" y="0"/>
                </a:lnTo>
                <a:lnTo>
                  <a:pt x="49850" y="75081"/>
                </a:lnTo>
                <a:lnTo>
                  <a:pt x="17262" y="42494"/>
                </a:lnTo>
                <a:lnTo>
                  <a:pt x="0" y="59752"/>
                </a:lnTo>
                <a:lnTo>
                  <a:pt x="49675" y="109427"/>
                </a:lnTo>
                <a:lnTo>
                  <a:pt x="143556" y="17433"/>
                </a:lnTo>
                <a:close/>
              </a:path>
            </a:pathLst>
          </a:custGeom>
          <a:solidFill>
            <a:srgbClr val="000000"/>
          </a:solidFill>
          <a:ln w="9525" cap="flat">
            <a:noFill/>
            <a:prstDash val="solid"/>
            <a:miter/>
          </a:ln>
        </p:spPr>
        <p:txBody>
          <a:bodyPr rtlCol="0" anchor="ctr"/>
          <a:lstStyle/>
          <a:p>
            <a:endParaRPr lang="ko-KR" altLang="en-US" sz="1600" b="1"/>
          </a:p>
        </p:txBody>
      </p:sp>
      <p:sp>
        <p:nvSpPr>
          <p:cNvPr id="1984" name="TextBox 1983">
            <a:extLst>
              <a:ext uri="{FF2B5EF4-FFF2-40B4-BE49-F238E27FC236}">
                <a16:creationId xmlns:a16="http://schemas.microsoft.com/office/drawing/2014/main" id="{8E29A977-0A87-493C-BBB4-00B4767DC0A8}"/>
              </a:ext>
            </a:extLst>
          </p:cNvPr>
          <p:cNvSpPr txBox="1"/>
          <p:nvPr/>
        </p:nvSpPr>
        <p:spPr>
          <a:xfrm>
            <a:off x="3100441" y="730912"/>
            <a:ext cx="543739" cy="307777"/>
          </a:xfrm>
          <a:prstGeom prst="rect">
            <a:avLst/>
          </a:prstGeom>
          <a:noFill/>
        </p:spPr>
        <p:txBody>
          <a:bodyPr wrap="none" rtlCol="0">
            <a:spAutoFit/>
          </a:bodyPr>
          <a:lstStyle/>
          <a:p>
            <a:r>
              <a:rPr lang="ko-KR" altLang="en-US" b="1" dirty="0"/>
              <a:t>전화</a:t>
            </a:r>
          </a:p>
        </p:txBody>
      </p:sp>
      <p:sp>
        <p:nvSpPr>
          <p:cNvPr id="696" name="Text Box">
            <a:extLst>
              <a:ext uri="{FF2B5EF4-FFF2-40B4-BE49-F238E27FC236}">
                <a16:creationId xmlns:a16="http://schemas.microsoft.com/office/drawing/2014/main" id="{47CD0101-D0DD-403A-AABE-C100E1BA9A9D}"/>
              </a:ext>
            </a:extLst>
          </p:cNvPr>
          <p:cNvSpPr>
            <a:spLocks/>
          </p:cNvSpPr>
          <p:nvPr/>
        </p:nvSpPr>
        <p:spPr bwMode="auto">
          <a:xfrm>
            <a:off x="5706911" y="1102588"/>
            <a:ext cx="601522"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예약</a:t>
            </a:r>
            <a:endParaRPr lang="en-US" sz="800" b="1" dirty="0">
              <a:solidFill>
                <a:schemeClr val="bg1">
                  <a:lumMod val="65000"/>
                </a:schemeClr>
              </a:solidFill>
              <a:latin typeface="+mn-ea"/>
            </a:endParaRPr>
          </a:p>
        </p:txBody>
      </p:sp>
      <p:sp>
        <p:nvSpPr>
          <p:cNvPr id="697" name="Text Box">
            <a:extLst>
              <a:ext uri="{FF2B5EF4-FFF2-40B4-BE49-F238E27FC236}">
                <a16:creationId xmlns:a16="http://schemas.microsoft.com/office/drawing/2014/main" id="{873A63C8-20C2-418C-94E3-C9EDF5EA01A5}"/>
              </a:ext>
            </a:extLst>
          </p:cNvPr>
          <p:cNvSpPr>
            <a:spLocks/>
          </p:cNvSpPr>
          <p:nvPr/>
        </p:nvSpPr>
        <p:spPr bwMode="auto">
          <a:xfrm>
            <a:off x="6338804" y="1102588"/>
            <a:ext cx="83313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a:solidFill>
                  <a:schemeClr val="bg1">
                    <a:lumMod val="65000"/>
                  </a:schemeClr>
                </a:solidFill>
                <a:latin typeface="+mn-ea"/>
              </a:rPr>
              <a:t>기간검색</a:t>
            </a:r>
            <a:endParaRPr lang="en-US" sz="800" b="1" dirty="0">
              <a:solidFill>
                <a:schemeClr val="bg1">
                  <a:lumMod val="65000"/>
                </a:schemeClr>
              </a:solidFill>
              <a:latin typeface="+mn-ea"/>
            </a:endParaRPr>
          </a:p>
        </p:txBody>
      </p:sp>
      <p:sp>
        <p:nvSpPr>
          <p:cNvPr id="698" name="Text Box">
            <a:extLst>
              <a:ext uri="{FF2B5EF4-FFF2-40B4-BE49-F238E27FC236}">
                <a16:creationId xmlns:a16="http://schemas.microsoft.com/office/drawing/2014/main" id="{CD6E607D-60F6-44B4-AAB0-7C2F03945B6E}"/>
              </a:ext>
            </a:extLst>
          </p:cNvPr>
          <p:cNvSpPr>
            <a:spLocks/>
          </p:cNvSpPr>
          <p:nvPr/>
        </p:nvSpPr>
        <p:spPr bwMode="auto">
          <a:xfrm>
            <a:off x="6475371" y="755226"/>
            <a:ext cx="1688910" cy="257762"/>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전화</a:t>
            </a:r>
            <a:r>
              <a:rPr lang="en-US" altLang="ko-KR" sz="800" b="1" dirty="0">
                <a:solidFill>
                  <a:schemeClr val="bg1">
                    <a:lumMod val="65000"/>
                  </a:schemeClr>
                </a:solidFill>
                <a:latin typeface="+mn-ea"/>
              </a:rPr>
              <a:t>]</a:t>
            </a:r>
            <a:r>
              <a:rPr lang="ko-KR" altLang="en-US" sz="800" b="1" dirty="0">
                <a:solidFill>
                  <a:schemeClr val="bg1">
                    <a:lumMod val="65000"/>
                  </a:schemeClr>
                </a:solidFill>
                <a:latin typeface="+mn-ea"/>
              </a:rPr>
              <a:t>이름</a:t>
            </a:r>
            <a:r>
              <a:rPr lang="en-US" altLang="ko-KR" sz="800" b="1" dirty="0">
                <a:solidFill>
                  <a:schemeClr val="bg1">
                    <a:lumMod val="65000"/>
                  </a:schemeClr>
                </a:solidFill>
                <a:latin typeface="+mn-ea"/>
              </a:rPr>
              <a:t>, </a:t>
            </a:r>
            <a:r>
              <a:rPr lang="ko-KR" altLang="en-US" sz="800" b="1" dirty="0">
                <a:solidFill>
                  <a:schemeClr val="bg1">
                    <a:lumMod val="65000"/>
                  </a:schemeClr>
                </a:solidFill>
                <a:latin typeface="+mn-ea"/>
              </a:rPr>
              <a:t>전화번호 검색</a:t>
            </a:r>
            <a:endParaRPr lang="en-US" sz="800" b="1" dirty="0">
              <a:solidFill>
                <a:schemeClr val="bg1">
                  <a:lumMod val="65000"/>
                </a:schemeClr>
              </a:solidFill>
              <a:latin typeface="+mn-ea"/>
            </a:endParaRPr>
          </a:p>
        </p:txBody>
      </p:sp>
      <p:pic>
        <p:nvPicPr>
          <p:cNvPr id="699" name="그래픽 698" descr="돋보기">
            <a:extLst>
              <a:ext uri="{FF2B5EF4-FFF2-40B4-BE49-F238E27FC236}">
                <a16:creationId xmlns:a16="http://schemas.microsoft.com/office/drawing/2014/main" id="{7BB88979-3402-4FE4-97B2-D5688C322F1D}"/>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7879404" y="792253"/>
            <a:ext cx="207196" cy="207196"/>
          </a:xfrm>
          <a:prstGeom prst="rect">
            <a:avLst/>
          </a:prstGeom>
        </p:spPr>
      </p:pic>
      <p:grpSp>
        <p:nvGrpSpPr>
          <p:cNvPr id="8" name="그룹 7">
            <a:extLst>
              <a:ext uri="{FF2B5EF4-FFF2-40B4-BE49-F238E27FC236}">
                <a16:creationId xmlns:a16="http://schemas.microsoft.com/office/drawing/2014/main" id="{B58C22CC-95CC-47C2-AC0D-FA8CA3F1C6E2}"/>
              </a:ext>
            </a:extLst>
          </p:cNvPr>
          <p:cNvGrpSpPr/>
          <p:nvPr/>
        </p:nvGrpSpPr>
        <p:grpSpPr>
          <a:xfrm>
            <a:off x="6434168" y="2023385"/>
            <a:ext cx="1634798" cy="293600"/>
            <a:chOff x="8987029" y="6075424"/>
            <a:chExt cx="1634798" cy="293600"/>
          </a:xfrm>
        </p:grpSpPr>
        <p:grpSp>
          <p:nvGrpSpPr>
            <p:cNvPr id="425" name="그룹 424">
              <a:extLst>
                <a:ext uri="{FF2B5EF4-FFF2-40B4-BE49-F238E27FC236}">
                  <a16:creationId xmlns:a16="http://schemas.microsoft.com/office/drawing/2014/main" id="{3C62E522-7F3B-41DB-906A-BBABA3535064}"/>
                </a:ext>
              </a:extLst>
            </p:cNvPr>
            <p:cNvGrpSpPr/>
            <p:nvPr/>
          </p:nvGrpSpPr>
          <p:grpSpPr>
            <a:xfrm>
              <a:off x="10002348" y="6075424"/>
              <a:ext cx="281917" cy="285412"/>
              <a:chOff x="6284958" y="3632365"/>
              <a:chExt cx="513408" cy="513408"/>
            </a:xfrm>
          </p:grpSpPr>
          <p:sp>
            <p:nvSpPr>
              <p:cNvPr id="441" name="Oval">
                <a:extLst>
                  <a:ext uri="{FF2B5EF4-FFF2-40B4-BE49-F238E27FC236}">
                    <a16:creationId xmlns:a16="http://schemas.microsoft.com/office/drawing/2014/main" id="{0A64DCBB-FDAB-416C-B428-A7145C4058C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2" name="Create">
                <a:extLst>
                  <a:ext uri="{FF2B5EF4-FFF2-40B4-BE49-F238E27FC236}">
                    <a16:creationId xmlns:a16="http://schemas.microsoft.com/office/drawing/2014/main" id="{6FC062BA-594A-4790-BE4E-7948A39FA03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6" name="그룹 425">
              <a:extLst>
                <a:ext uri="{FF2B5EF4-FFF2-40B4-BE49-F238E27FC236}">
                  <a16:creationId xmlns:a16="http://schemas.microsoft.com/office/drawing/2014/main" id="{EC2EB8B9-D982-481C-A5F2-B0448D8D0FC9}"/>
                </a:ext>
              </a:extLst>
            </p:cNvPr>
            <p:cNvGrpSpPr/>
            <p:nvPr/>
          </p:nvGrpSpPr>
          <p:grpSpPr>
            <a:xfrm>
              <a:off x="9664786" y="6083612"/>
              <a:ext cx="281917" cy="285412"/>
              <a:chOff x="6603234" y="4517407"/>
              <a:chExt cx="488446" cy="488446"/>
            </a:xfrm>
          </p:grpSpPr>
          <p:sp>
            <p:nvSpPr>
              <p:cNvPr id="439" name="Oval">
                <a:extLst>
                  <a:ext uri="{FF2B5EF4-FFF2-40B4-BE49-F238E27FC236}">
                    <a16:creationId xmlns:a16="http://schemas.microsoft.com/office/drawing/2014/main" id="{5C9AF32E-7047-4EF3-BA69-287C702E074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40" name="Freeform 130">
                <a:extLst>
                  <a:ext uri="{FF2B5EF4-FFF2-40B4-BE49-F238E27FC236}">
                    <a16:creationId xmlns:a16="http://schemas.microsoft.com/office/drawing/2014/main" id="{EA7615BC-69D5-46BC-B1DC-62B3FFE1B51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 name="그룹 6">
              <a:extLst>
                <a:ext uri="{FF2B5EF4-FFF2-40B4-BE49-F238E27FC236}">
                  <a16:creationId xmlns:a16="http://schemas.microsoft.com/office/drawing/2014/main" id="{F96E6290-228E-4774-8A50-4A556F5EFA9A}"/>
                </a:ext>
              </a:extLst>
            </p:cNvPr>
            <p:cNvGrpSpPr/>
            <p:nvPr/>
          </p:nvGrpSpPr>
          <p:grpSpPr>
            <a:xfrm>
              <a:off x="8987029" y="6083609"/>
              <a:ext cx="281917" cy="285413"/>
              <a:chOff x="8463884" y="6122086"/>
              <a:chExt cx="281917" cy="285413"/>
            </a:xfrm>
          </p:grpSpPr>
          <p:sp>
            <p:nvSpPr>
              <p:cNvPr id="437" name="Oval">
                <a:extLst>
                  <a:ext uri="{FF2B5EF4-FFF2-40B4-BE49-F238E27FC236}">
                    <a16:creationId xmlns:a16="http://schemas.microsoft.com/office/drawing/2014/main" id="{E2B129AB-9653-45DD-9D9C-1E71FCC641D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438" name="Phone">
                <a:extLst>
                  <a:ext uri="{FF2B5EF4-FFF2-40B4-BE49-F238E27FC236}">
                    <a16:creationId xmlns:a16="http://schemas.microsoft.com/office/drawing/2014/main" id="{7DD2C671-AFFD-4BA7-8CF7-A40076E19577}"/>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00" name="Oval">
              <a:extLst>
                <a:ext uri="{FF2B5EF4-FFF2-40B4-BE49-F238E27FC236}">
                  <a16:creationId xmlns:a16="http://schemas.microsoft.com/office/drawing/2014/main" id="{07BBF2E1-D81E-463F-993F-B1417C5A7BA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28" name="그룹 427">
              <a:extLst>
                <a:ext uri="{FF2B5EF4-FFF2-40B4-BE49-F238E27FC236}">
                  <a16:creationId xmlns:a16="http://schemas.microsoft.com/office/drawing/2014/main" id="{CF2E9626-1B85-401E-A65D-299A8968BBC4}"/>
                </a:ext>
              </a:extLst>
            </p:cNvPr>
            <p:cNvGrpSpPr/>
            <p:nvPr/>
          </p:nvGrpSpPr>
          <p:grpSpPr>
            <a:xfrm>
              <a:off x="10339910" y="6075424"/>
              <a:ext cx="281917" cy="285412"/>
              <a:chOff x="8097032" y="4517407"/>
              <a:chExt cx="488446" cy="488446"/>
            </a:xfrm>
          </p:grpSpPr>
          <p:sp>
            <p:nvSpPr>
              <p:cNvPr id="429" name="Oval">
                <a:extLst>
                  <a:ext uri="{FF2B5EF4-FFF2-40B4-BE49-F238E27FC236}">
                    <a16:creationId xmlns:a16="http://schemas.microsoft.com/office/drawing/2014/main" id="{EDC13A01-5C59-4C7C-A3EB-C442EF37A8E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30" name="그룹 429">
                <a:extLst>
                  <a:ext uri="{FF2B5EF4-FFF2-40B4-BE49-F238E27FC236}">
                    <a16:creationId xmlns:a16="http://schemas.microsoft.com/office/drawing/2014/main" id="{2F02DFC1-6CE6-4E58-A389-518686B2C2F2}"/>
                  </a:ext>
                </a:extLst>
              </p:cNvPr>
              <p:cNvGrpSpPr/>
              <p:nvPr/>
            </p:nvGrpSpPr>
            <p:grpSpPr>
              <a:xfrm>
                <a:off x="8206228" y="4636944"/>
                <a:ext cx="270054" cy="295513"/>
                <a:chOff x="8195379" y="4636944"/>
                <a:chExt cx="270054" cy="295513"/>
              </a:xfrm>
            </p:grpSpPr>
            <p:grpSp>
              <p:nvGrpSpPr>
                <p:cNvPr id="431" name="그룹 430">
                  <a:extLst>
                    <a:ext uri="{FF2B5EF4-FFF2-40B4-BE49-F238E27FC236}">
                      <a16:creationId xmlns:a16="http://schemas.microsoft.com/office/drawing/2014/main" id="{7572402F-F481-40BE-8F9C-1938DB92629A}"/>
                    </a:ext>
                  </a:extLst>
                </p:cNvPr>
                <p:cNvGrpSpPr/>
                <p:nvPr/>
              </p:nvGrpSpPr>
              <p:grpSpPr>
                <a:xfrm>
                  <a:off x="8195379" y="4636944"/>
                  <a:ext cx="217562" cy="249372"/>
                  <a:chOff x="7971802" y="-2010646"/>
                  <a:chExt cx="1254159" cy="1437547"/>
                </a:xfrm>
                <a:noFill/>
              </p:grpSpPr>
              <p:sp>
                <p:nvSpPr>
                  <p:cNvPr id="435" name="자유형: 도형 434">
                    <a:extLst>
                      <a:ext uri="{FF2B5EF4-FFF2-40B4-BE49-F238E27FC236}">
                        <a16:creationId xmlns:a16="http://schemas.microsoft.com/office/drawing/2014/main" id="{A384797F-56F5-470E-9B84-C9ABA9A3FDE2}"/>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436" name="자유형: 도형 435">
                    <a:extLst>
                      <a:ext uri="{FF2B5EF4-FFF2-40B4-BE49-F238E27FC236}">
                        <a16:creationId xmlns:a16="http://schemas.microsoft.com/office/drawing/2014/main" id="{173C2164-EDE1-49A6-B4CA-55FB68DD2771}"/>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32" name="그룹 431">
                  <a:extLst>
                    <a:ext uri="{FF2B5EF4-FFF2-40B4-BE49-F238E27FC236}">
                      <a16:creationId xmlns:a16="http://schemas.microsoft.com/office/drawing/2014/main" id="{FB6618F5-72C7-4DEE-A5B1-241E6A806F76}"/>
                    </a:ext>
                  </a:extLst>
                </p:cNvPr>
                <p:cNvGrpSpPr/>
                <p:nvPr/>
              </p:nvGrpSpPr>
              <p:grpSpPr>
                <a:xfrm>
                  <a:off x="8360451" y="4827475"/>
                  <a:ext cx="104982" cy="104982"/>
                  <a:chOff x="8382149" y="4833825"/>
                  <a:chExt cx="104982" cy="104982"/>
                </a:xfrm>
              </p:grpSpPr>
              <p:sp>
                <p:nvSpPr>
                  <p:cNvPr id="433" name="Oval">
                    <a:extLst>
                      <a:ext uri="{FF2B5EF4-FFF2-40B4-BE49-F238E27FC236}">
                        <a16:creationId xmlns:a16="http://schemas.microsoft.com/office/drawing/2014/main" id="{13DABDBB-73F2-47E0-A35B-81D059020D0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34" name="그래픽 433" descr="닫기">
                    <a:extLst>
                      <a:ext uri="{FF2B5EF4-FFF2-40B4-BE49-F238E27FC236}">
                        <a16:creationId xmlns:a16="http://schemas.microsoft.com/office/drawing/2014/main" id="{76D86D50-A930-4D70-A693-30C97320A11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02" name="그래픽 701" descr="미래">
              <a:extLst>
                <a:ext uri="{FF2B5EF4-FFF2-40B4-BE49-F238E27FC236}">
                  <a16:creationId xmlns:a16="http://schemas.microsoft.com/office/drawing/2014/main" id="{9F61FE05-09C8-49C6-BB3A-6FB4F42EB003}"/>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sp>
        <p:nvSpPr>
          <p:cNvPr id="873" name="Text Box">
            <a:extLst>
              <a:ext uri="{FF2B5EF4-FFF2-40B4-BE49-F238E27FC236}">
                <a16:creationId xmlns:a16="http://schemas.microsoft.com/office/drawing/2014/main" id="{C3E222B9-6B3D-4B5A-A079-30776AFC63A2}"/>
              </a:ext>
            </a:extLst>
          </p:cNvPr>
          <p:cNvSpPr>
            <a:spLocks/>
          </p:cNvSpPr>
          <p:nvPr/>
        </p:nvSpPr>
        <p:spPr bwMode="auto">
          <a:xfrm>
            <a:off x="7444277" y="6223881"/>
            <a:ext cx="778313" cy="234273"/>
          </a:xfrm>
          <a:prstGeom prst="roundRect">
            <a:avLst>
              <a:gd name="adj" fmla="val 41577"/>
            </a:avLst>
          </a:prstGeom>
          <a:solidFill>
            <a:schemeClr val="bg1"/>
          </a:solidFill>
          <a:ln w="6350" cap="flat" cmpd="sng" algn="ctr">
            <a:solidFill>
              <a:schemeClr val="bg1">
                <a:lumMod val="75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88615" tIns="39877" rIns="88615" bIns="39877" rtlCol="0" anchor="ctr">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ko-KR" altLang="en-US" sz="800" b="1" dirty="0">
                <a:solidFill>
                  <a:schemeClr val="bg1">
                    <a:lumMod val="65000"/>
                  </a:schemeClr>
                </a:solidFill>
                <a:latin typeface="+mn-ea"/>
              </a:rPr>
              <a:t>선택 삭제</a:t>
            </a:r>
            <a:endParaRPr lang="en-US" sz="800" b="1" dirty="0">
              <a:solidFill>
                <a:schemeClr val="bg1">
                  <a:lumMod val="65000"/>
                </a:schemeClr>
              </a:solidFill>
              <a:latin typeface="+mn-ea"/>
            </a:endParaRPr>
          </a:p>
        </p:txBody>
      </p:sp>
      <p:grpSp>
        <p:nvGrpSpPr>
          <p:cNvPr id="410" name="그룹 409">
            <a:extLst>
              <a:ext uri="{FF2B5EF4-FFF2-40B4-BE49-F238E27FC236}">
                <a16:creationId xmlns:a16="http://schemas.microsoft.com/office/drawing/2014/main" id="{3E55CF4D-3441-42FA-B445-BAAB137C81AB}"/>
              </a:ext>
            </a:extLst>
          </p:cNvPr>
          <p:cNvGrpSpPr/>
          <p:nvPr/>
        </p:nvGrpSpPr>
        <p:grpSpPr>
          <a:xfrm>
            <a:off x="6425123" y="2494780"/>
            <a:ext cx="1634798" cy="293600"/>
            <a:chOff x="8987029" y="6075424"/>
            <a:chExt cx="1634798" cy="293600"/>
          </a:xfrm>
        </p:grpSpPr>
        <p:grpSp>
          <p:nvGrpSpPr>
            <p:cNvPr id="411" name="그룹 410">
              <a:extLst>
                <a:ext uri="{FF2B5EF4-FFF2-40B4-BE49-F238E27FC236}">
                  <a16:creationId xmlns:a16="http://schemas.microsoft.com/office/drawing/2014/main" id="{0DD1D07F-1CA5-47AB-9743-CDE27B489BC2}"/>
                </a:ext>
              </a:extLst>
            </p:cNvPr>
            <p:cNvGrpSpPr/>
            <p:nvPr/>
          </p:nvGrpSpPr>
          <p:grpSpPr>
            <a:xfrm>
              <a:off x="10002348" y="6075424"/>
              <a:ext cx="281917" cy="285412"/>
              <a:chOff x="6284958" y="3632365"/>
              <a:chExt cx="513408" cy="513408"/>
            </a:xfrm>
          </p:grpSpPr>
          <p:sp>
            <p:nvSpPr>
              <p:cNvPr id="519" name="Oval">
                <a:extLst>
                  <a:ext uri="{FF2B5EF4-FFF2-40B4-BE49-F238E27FC236}">
                    <a16:creationId xmlns:a16="http://schemas.microsoft.com/office/drawing/2014/main" id="{585C25E3-BDF9-4E6B-BB40-564399F55B19}"/>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98" name="Create">
                <a:extLst>
                  <a:ext uri="{FF2B5EF4-FFF2-40B4-BE49-F238E27FC236}">
                    <a16:creationId xmlns:a16="http://schemas.microsoft.com/office/drawing/2014/main" id="{842CBA02-37DC-4BE1-A9D5-56907DC9C4DC}"/>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424" name="그룹 423">
              <a:extLst>
                <a:ext uri="{FF2B5EF4-FFF2-40B4-BE49-F238E27FC236}">
                  <a16:creationId xmlns:a16="http://schemas.microsoft.com/office/drawing/2014/main" id="{510BEE13-7C60-46E3-AF96-9B9D84F0AEF3}"/>
                </a:ext>
              </a:extLst>
            </p:cNvPr>
            <p:cNvGrpSpPr/>
            <p:nvPr/>
          </p:nvGrpSpPr>
          <p:grpSpPr>
            <a:xfrm>
              <a:off x="9664786" y="6083612"/>
              <a:ext cx="281917" cy="285412"/>
              <a:chOff x="6603234" y="4517407"/>
              <a:chExt cx="488446" cy="488446"/>
            </a:xfrm>
          </p:grpSpPr>
          <p:sp>
            <p:nvSpPr>
              <p:cNvPr id="516" name="Oval">
                <a:extLst>
                  <a:ext uri="{FF2B5EF4-FFF2-40B4-BE49-F238E27FC236}">
                    <a16:creationId xmlns:a16="http://schemas.microsoft.com/office/drawing/2014/main" id="{5D0A02C9-BEDB-4F20-BA9E-290D670C8810}"/>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7" name="Freeform 130">
                <a:extLst>
                  <a:ext uri="{FF2B5EF4-FFF2-40B4-BE49-F238E27FC236}">
                    <a16:creationId xmlns:a16="http://schemas.microsoft.com/office/drawing/2014/main" id="{C06B1047-B7A4-42C1-B7E2-066C3CFB7C09}"/>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449" name="그룹 448">
              <a:extLst>
                <a:ext uri="{FF2B5EF4-FFF2-40B4-BE49-F238E27FC236}">
                  <a16:creationId xmlns:a16="http://schemas.microsoft.com/office/drawing/2014/main" id="{AE488211-7C71-42EF-A0F5-D904940C7E8E}"/>
                </a:ext>
              </a:extLst>
            </p:cNvPr>
            <p:cNvGrpSpPr/>
            <p:nvPr/>
          </p:nvGrpSpPr>
          <p:grpSpPr>
            <a:xfrm>
              <a:off x="8987029" y="6083609"/>
              <a:ext cx="281917" cy="285413"/>
              <a:chOff x="8463884" y="6122086"/>
              <a:chExt cx="281917" cy="285413"/>
            </a:xfrm>
          </p:grpSpPr>
          <p:sp>
            <p:nvSpPr>
              <p:cNvPr id="514" name="Oval">
                <a:extLst>
                  <a:ext uri="{FF2B5EF4-FFF2-40B4-BE49-F238E27FC236}">
                    <a16:creationId xmlns:a16="http://schemas.microsoft.com/office/drawing/2014/main" id="{D535BF08-1BD6-481F-97D0-B0ED83E8AD8A}"/>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515" name="Phone">
                <a:extLst>
                  <a:ext uri="{FF2B5EF4-FFF2-40B4-BE49-F238E27FC236}">
                    <a16:creationId xmlns:a16="http://schemas.microsoft.com/office/drawing/2014/main" id="{B1F28231-AE8A-429E-BA14-A772933CEC9D}"/>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450" name="Oval">
              <a:extLst>
                <a:ext uri="{FF2B5EF4-FFF2-40B4-BE49-F238E27FC236}">
                  <a16:creationId xmlns:a16="http://schemas.microsoft.com/office/drawing/2014/main" id="{8B1EBEDA-AC6A-4046-AFA7-961AF614D63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3" name="그룹 452">
              <a:extLst>
                <a:ext uri="{FF2B5EF4-FFF2-40B4-BE49-F238E27FC236}">
                  <a16:creationId xmlns:a16="http://schemas.microsoft.com/office/drawing/2014/main" id="{6CC62C87-7C19-4200-8393-E5E8EFF1EAA8}"/>
                </a:ext>
              </a:extLst>
            </p:cNvPr>
            <p:cNvGrpSpPr/>
            <p:nvPr/>
          </p:nvGrpSpPr>
          <p:grpSpPr>
            <a:xfrm>
              <a:off x="10339910" y="6075424"/>
              <a:ext cx="281917" cy="285412"/>
              <a:chOff x="8097032" y="4517407"/>
              <a:chExt cx="488446" cy="488446"/>
            </a:xfrm>
          </p:grpSpPr>
          <p:sp>
            <p:nvSpPr>
              <p:cNvPr id="455" name="Oval">
                <a:extLst>
                  <a:ext uri="{FF2B5EF4-FFF2-40B4-BE49-F238E27FC236}">
                    <a16:creationId xmlns:a16="http://schemas.microsoft.com/office/drawing/2014/main" id="{CE35F87F-D140-4781-B05F-D8EAA74D566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456" name="그룹 455">
                <a:extLst>
                  <a:ext uri="{FF2B5EF4-FFF2-40B4-BE49-F238E27FC236}">
                    <a16:creationId xmlns:a16="http://schemas.microsoft.com/office/drawing/2014/main" id="{151EF1A7-BADB-4729-B16C-ED0551B734A8}"/>
                  </a:ext>
                </a:extLst>
              </p:cNvPr>
              <p:cNvGrpSpPr/>
              <p:nvPr/>
            </p:nvGrpSpPr>
            <p:grpSpPr>
              <a:xfrm>
                <a:off x="8206228" y="4636944"/>
                <a:ext cx="270054" cy="295513"/>
                <a:chOff x="8195379" y="4636944"/>
                <a:chExt cx="270054" cy="295513"/>
              </a:xfrm>
            </p:grpSpPr>
            <p:grpSp>
              <p:nvGrpSpPr>
                <p:cNvPr id="465" name="그룹 464">
                  <a:extLst>
                    <a:ext uri="{FF2B5EF4-FFF2-40B4-BE49-F238E27FC236}">
                      <a16:creationId xmlns:a16="http://schemas.microsoft.com/office/drawing/2014/main" id="{1728D8C4-0D95-47DF-BE8E-88544292D0D3}"/>
                    </a:ext>
                  </a:extLst>
                </p:cNvPr>
                <p:cNvGrpSpPr/>
                <p:nvPr/>
              </p:nvGrpSpPr>
              <p:grpSpPr>
                <a:xfrm>
                  <a:off x="8195379" y="4636944"/>
                  <a:ext cx="217562" cy="249372"/>
                  <a:chOff x="7971802" y="-2010646"/>
                  <a:chExt cx="1254159" cy="1437547"/>
                </a:xfrm>
                <a:noFill/>
              </p:grpSpPr>
              <p:sp>
                <p:nvSpPr>
                  <p:cNvPr id="471" name="자유형: 도형 470">
                    <a:extLst>
                      <a:ext uri="{FF2B5EF4-FFF2-40B4-BE49-F238E27FC236}">
                        <a16:creationId xmlns:a16="http://schemas.microsoft.com/office/drawing/2014/main" id="{9DA64825-4A64-43BF-B276-2AA6EDE17FF6}"/>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513" name="자유형: 도형 512">
                    <a:extLst>
                      <a:ext uri="{FF2B5EF4-FFF2-40B4-BE49-F238E27FC236}">
                        <a16:creationId xmlns:a16="http://schemas.microsoft.com/office/drawing/2014/main" id="{93A36852-2C90-417F-AA67-A9E8B64F4A5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466" name="그룹 465">
                  <a:extLst>
                    <a:ext uri="{FF2B5EF4-FFF2-40B4-BE49-F238E27FC236}">
                      <a16:creationId xmlns:a16="http://schemas.microsoft.com/office/drawing/2014/main" id="{49571E7A-CAEA-4150-A4EA-7ED43E324DDC}"/>
                    </a:ext>
                  </a:extLst>
                </p:cNvPr>
                <p:cNvGrpSpPr/>
                <p:nvPr/>
              </p:nvGrpSpPr>
              <p:grpSpPr>
                <a:xfrm>
                  <a:off x="8360451" y="4827475"/>
                  <a:ext cx="104982" cy="104982"/>
                  <a:chOff x="8382149" y="4833825"/>
                  <a:chExt cx="104982" cy="104982"/>
                </a:xfrm>
              </p:grpSpPr>
              <p:sp>
                <p:nvSpPr>
                  <p:cNvPr id="469" name="Oval">
                    <a:extLst>
                      <a:ext uri="{FF2B5EF4-FFF2-40B4-BE49-F238E27FC236}">
                        <a16:creationId xmlns:a16="http://schemas.microsoft.com/office/drawing/2014/main" id="{C20D89BD-8189-4A47-8E61-3BA13D158BE4}"/>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470" name="그래픽 469" descr="닫기">
                    <a:extLst>
                      <a:ext uri="{FF2B5EF4-FFF2-40B4-BE49-F238E27FC236}">
                        <a16:creationId xmlns:a16="http://schemas.microsoft.com/office/drawing/2014/main" id="{7046C973-C39D-4F93-9ABE-94D196DF9A3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454" name="그래픽 453" descr="미래">
              <a:extLst>
                <a:ext uri="{FF2B5EF4-FFF2-40B4-BE49-F238E27FC236}">
                  <a16:creationId xmlns:a16="http://schemas.microsoft.com/office/drawing/2014/main" id="{2DD24204-5C18-4C6D-8E06-64B958995207}"/>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01" name="그룹 600">
            <a:extLst>
              <a:ext uri="{FF2B5EF4-FFF2-40B4-BE49-F238E27FC236}">
                <a16:creationId xmlns:a16="http://schemas.microsoft.com/office/drawing/2014/main" id="{4190668B-2F32-4BAD-A84E-78E08E547021}"/>
              </a:ext>
            </a:extLst>
          </p:cNvPr>
          <p:cNvGrpSpPr/>
          <p:nvPr/>
        </p:nvGrpSpPr>
        <p:grpSpPr>
          <a:xfrm>
            <a:off x="6432036" y="2932396"/>
            <a:ext cx="1634798" cy="293600"/>
            <a:chOff x="8987029" y="6075424"/>
            <a:chExt cx="1634798" cy="293600"/>
          </a:xfrm>
        </p:grpSpPr>
        <p:grpSp>
          <p:nvGrpSpPr>
            <p:cNvPr id="602" name="그룹 601">
              <a:extLst>
                <a:ext uri="{FF2B5EF4-FFF2-40B4-BE49-F238E27FC236}">
                  <a16:creationId xmlns:a16="http://schemas.microsoft.com/office/drawing/2014/main" id="{BBE07497-8653-403C-A7F6-DA4A5519E08D}"/>
                </a:ext>
              </a:extLst>
            </p:cNvPr>
            <p:cNvGrpSpPr/>
            <p:nvPr/>
          </p:nvGrpSpPr>
          <p:grpSpPr>
            <a:xfrm>
              <a:off x="10002348" y="6075424"/>
              <a:ext cx="281917" cy="285412"/>
              <a:chOff x="6284958" y="3632365"/>
              <a:chExt cx="513408" cy="513408"/>
            </a:xfrm>
          </p:grpSpPr>
          <p:sp>
            <p:nvSpPr>
              <p:cNvPr id="620" name="Oval">
                <a:extLst>
                  <a:ext uri="{FF2B5EF4-FFF2-40B4-BE49-F238E27FC236}">
                    <a16:creationId xmlns:a16="http://schemas.microsoft.com/office/drawing/2014/main" id="{865A0EDE-879A-4266-842D-D2F0B316A8E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21" name="Create">
                <a:extLst>
                  <a:ext uri="{FF2B5EF4-FFF2-40B4-BE49-F238E27FC236}">
                    <a16:creationId xmlns:a16="http://schemas.microsoft.com/office/drawing/2014/main" id="{6C8A8100-4B7E-40BD-ACF7-456C53BC2A4F}"/>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03" name="그룹 602">
              <a:extLst>
                <a:ext uri="{FF2B5EF4-FFF2-40B4-BE49-F238E27FC236}">
                  <a16:creationId xmlns:a16="http://schemas.microsoft.com/office/drawing/2014/main" id="{A3302BC1-A6C2-460F-82E2-DD8166A4A769}"/>
                </a:ext>
              </a:extLst>
            </p:cNvPr>
            <p:cNvGrpSpPr/>
            <p:nvPr/>
          </p:nvGrpSpPr>
          <p:grpSpPr>
            <a:xfrm>
              <a:off x="9664786" y="6083612"/>
              <a:ext cx="281917" cy="285412"/>
              <a:chOff x="6603234" y="4517407"/>
              <a:chExt cx="488446" cy="488446"/>
            </a:xfrm>
          </p:grpSpPr>
          <p:sp>
            <p:nvSpPr>
              <p:cNvPr id="618" name="Oval">
                <a:extLst>
                  <a:ext uri="{FF2B5EF4-FFF2-40B4-BE49-F238E27FC236}">
                    <a16:creationId xmlns:a16="http://schemas.microsoft.com/office/drawing/2014/main" id="{2F1D51FC-95F6-4396-8F79-B5AC03EBCBBE}"/>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9" name="Freeform 130">
                <a:extLst>
                  <a:ext uri="{FF2B5EF4-FFF2-40B4-BE49-F238E27FC236}">
                    <a16:creationId xmlns:a16="http://schemas.microsoft.com/office/drawing/2014/main" id="{3EFC3429-0437-4B90-BFEB-E8EBF629AF58}"/>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04" name="그룹 603">
              <a:extLst>
                <a:ext uri="{FF2B5EF4-FFF2-40B4-BE49-F238E27FC236}">
                  <a16:creationId xmlns:a16="http://schemas.microsoft.com/office/drawing/2014/main" id="{2CCD0F38-2B5C-46C4-9875-305E16BBC842}"/>
                </a:ext>
              </a:extLst>
            </p:cNvPr>
            <p:cNvGrpSpPr/>
            <p:nvPr/>
          </p:nvGrpSpPr>
          <p:grpSpPr>
            <a:xfrm>
              <a:off x="8987029" y="6083609"/>
              <a:ext cx="281917" cy="285413"/>
              <a:chOff x="8463884" y="6122086"/>
              <a:chExt cx="281917" cy="285413"/>
            </a:xfrm>
          </p:grpSpPr>
          <p:sp>
            <p:nvSpPr>
              <p:cNvPr id="616" name="Oval">
                <a:extLst>
                  <a:ext uri="{FF2B5EF4-FFF2-40B4-BE49-F238E27FC236}">
                    <a16:creationId xmlns:a16="http://schemas.microsoft.com/office/drawing/2014/main" id="{AC640730-1B82-48B8-B983-D0FBC4963EA0}"/>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17" name="Phone">
                <a:extLst>
                  <a:ext uri="{FF2B5EF4-FFF2-40B4-BE49-F238E27FC236}">
                    <a16:creationId xmlns:a16="http://schemas.microsoft.com/office/drawing/2014/main" id="{9D8FC010-2437-4EF6-A4FF-E1DA4A5B1C94}"/>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05" name="Oval">
              <a:extLst>
                <a:ext uri="{FF2B5EF4-FFF2-40B4-BE49-F238E27FC236}">
                  <a16:creationId xmlns:a16="http://schemas.microsoft.com/office/drawing/2014/main" id="{13B037C4-D9CB-45FF-A1AF-EFD571C8118D}"/>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6" name="그룹 605">
              <a:extLst>
                <a:ext uri="{FF2B5EF4-FFF2-40B4-BE49-F238E27FC236}">
                  <a16:creationId xmlns:a16="http://schemas.microsoft.com/office/drawing/2014/main" id="{45F81539-449B-4AF1-A46C-3BF5DC9C679F}"/>
                </a:ext>
              </a:extLst>
            </p:cNvPr>
            <p:cNvGrpSpPr/>
            <p:nvPr/>
          </p:nvGrpSpPr>
          <p:grpSpPr>
            <a:xfrm>
              <a:off x="10339910" y="6075424"/>
              <a:ext cx="281917" cy="285412"/>
              <a:chOff x="8097032" y="4517407"/>
              <a:chExt cx="488446" cy="488446"/>
            </a:xfrm>
          </p:grpSpPr>
          <p:sp>
            <p:nvSpPr>
              <p:cNvPr id="608" name="Oval">
                <a:extLst>
                  <a:ext uri="{FF2B5EF4-FFF2-40B4-BE49-F238E27FC236}">
                    <a16:creationId xmlns:a16="http://schemas.microsoft.com/office/drawing/2014/main" id="{6350A9CC-9DDE-400F-9257-B4D030246B88}"/>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09" name="그룹 608">
                <a:extLst>
                  <a:ext uri="{FF2B5EF4-FFF2-40B4-BE49-F238E27FC236}">
                    <a16:creationId xmlns:a16="http://schemas.microsoft.com/office/drawing/2014/main" id="{514B0F0F-C80F-4541-B436-7586BB294B43}"/>
                  </a:ext>
                </a:extLst>
              </p:cNvPr>
              <p:cNvGrpSpPr/>
              <p:nvPr/>
            </p:nvGrpSpPr>
            <p:grpSpPr>
              <a:xfrm>
                <a:off x="8206228" y="4636944"/>
                <a:ext cx="270054" cy="295513"/>
                <a:chOff x="8195379" y="4636944"/>
                <a:chExt cx="270054" cy="295513"/>
              </a:xfrm>
            </p:grpSpPr>
            <p:grpSp>
              <p:nvGrpSpPr>
                <p:cNvPr id="610" name="그룹 609">
                  <a:extLst>
                    <a:ext uri="{FF2B5EF4-FFF2-40B4-BE49-F238E27FC236}">
                      <a16:creationId xmlns:a16="http://schemas.microsoft.com/office/drawing/2014/main" id="{F532BE75-7AA9-436F-B29A-F585C1EB35F3}"/>
                    </a:ext>
                  </a:extLst>
                </p:cNvPr>
                <p:cNvGrpSpPr/>
                <p:nvPr/>
              </p:nvGrpSpPr>
              <p:grpSpPr>
                <a:xfrm>
                  <a:off x="8195379" y="4636944"/>
                  <a:ext cx="217562" cy="249372"/>
                  <a:chOff x="7971802" y="-2010646"/>
                  <a:chExt cx="1254159" cy="1437547"/>
                </a:xfrm>
                <a:noFill/>
              </p:grpSpPr>
              <p:sp>
                <p:nvSpPr>
                  <p:cNvPr id="614" name="자유형: 도형 613">
                    <a:extLst>
                      <a:ext uri="{FF2B5EF4-FFF2-40B4-BE49-F238E27FC236}">
                        <a16:creationId xmlns:a16="http://schemas.microsoft.com/office/drawing/2014/main" id="{884C0268-B1BA-405F-A915-3C36D6896E7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15" name="자유형: 도형 614">
                    <a:extLst>
                      <a:ext uri="{FF2B5EF4-FFF2-40B4-BE49-F238E27FC236}">
                        <a16:creationId xmlns:a16="http://schemas.microsoft.com/office/drawing/2014/main" id="{B11C236D-EB71-4B22-90E7-1F45C7CBA7D7}"/>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11" name="그룹 610">
                  <a:extLst>
                    <a:ext uri="{FF2B5EF4-FFF2-40B4-BE49-F238E27FC236}">
                      <a16:creationId xmlns:a16="http://schemas.microsoft.com/office/drawing/2014/main" id="{1E5E8809-6A73-4FAA-ACE8-AD7488AAB643}"/>
                    </a:ext>
                  </a:extLst>
                </p:cNvPr>
                <p:cNvGrpSpPr/>
                <p:nvPr/>
              </p:nvGrpSpPr>
              <p:grpSpPr>
                <a:xfrm>
                  <a:off x="8360451" y="4827475"/>
                  <a:ext cx="104982" cy="104982"/>
                  <a:chOff x="8382149" y="4833825"/>
                  <a:chExt cx="104982" cy="104982"/>
                </a:xfrm>
              </p:grpSpPr>
              <p:sp>
                <p:nvSpPr>
                  <p:cNvPr id="612" name="Oval">
                    <a:extLst>
                      <a:ext uri="{FF2B5EF4-FFF2-40B4-BE49-F238E27FC236}">
                        <a16:creationId xmlns:a16="http://schemas.microsoft.com/office/drawing/2014/main" id="{DBC70151-20D1-46DB-9836-5BEF184103F9}"/>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13" name="그래픽 612" descr="닫기">
                    <a:extLst>
                      <a:ext uri="{FF2B5EF4-FFF2-40B4-BE49-F238E27FC236}">
                        <a16:creationId xmlns:a16="http://schemas.microsoft.com/office/drawing/2014/main" id="{92FFD4CB-DAAD-4ED9-9F07-BD2154CB70F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07" name="그래픽 606" descr="미래">
              <a:extLst>
                <a:ext uri="{FF2B5EF4-FFF2-40B4-BE49-F238E27FC236}">
                  <a16:creationId xmlns:a16="http://schemas.microsoft.com/office/drawing/2014/main" id="{646E4FE4-570D-46F0-9019-67F83F260C6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22" name="그룹 621">
            <a:extLst>
              <a:ext uri="{FF2B5EF4-FFF2-40B4-BE49-F238E27FC236}">
                <a16:creationId xmlns:a16="http://schemas.microsoft.com/office/drawing/2014/main" id="{7893446B-B869-43EE-9F29-C0E777BF0EEB}"/>
              </a:ext>
            </a:extLst>
          </p:cNvPr>
          <p:cNvGrpSpPr/>
          <p:nvPr/>
        </p:nvGrpSpPr>
        <p:grpSpPr>
          <a:xfrm>
            <a:off x="6453934" y="3651349"/>
            <a:ext cx="1634798" cy="293600"/>
            <a:chOff x="8987029" y="6075424"/>
            <a:chExt cx="1634798" cy="293600"/>
          </a:xfrm>
        </p:grpSpPr>
        <p:grpSp>
          <p:nvGrpSpPr>
            <p:cNvPr id="623" name="그룹 622">
              <a:extLst>
                <a:ext uri="{FF2B5EF4-FFF2-40B4-BE49-F238E27FC236}">
                  <a16:creationId xmlns:a16="http://schemas.microsoft.com/office/drawing/2014/main" id="{FB69AC20-570E-443D-BC5B-D93636F21504}"/>
                </a:ext>
              </a:extLst>
            </p:cNvPr>
            <p:cNvGrpSpPr/>
            <p:nvPr/>
          </p:nvGrpSpPr>
          <p:grpSpPr>
            <a:xfrm>
              <a:off x="10002348" y="6075424"/>
              <a:ext cx="281917" cy="285412"/>
              <a:chOff x="6284958" y="3632365"/>
              <a:chExt cx="513408" cy="513408"/>
            </a:xfrm>
          </p:grpSpPr>
          <p:sp>
            <p:nvSpPr>
              <p:cNvPr id="641" name="Oval">
                <a:extLst>
                  <a:ext uri="{FF2B5EF4-FFF2-40B4-BE49-F238E27FC236}">
                    <a16:creationId xmlns:a16="http://schemas.microsoft.com/office/drawing/2014/main" id="{27C73FA4-C334-4E60-BA00-0ED318D6FAA3}"/>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2" name="Create">
                <a:extLst>
                  <a:ext uri="{FF2B5EF4-FFF2-40B4-BE49-F238E27FC236}">
                    <a16:creationId xmlns:a16="http://schemas.microsoft.com/office/drawing/2014/main" id="{247C95E3-A1B7-450C-A475-7CE4DBF0E0F4}"/>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24" name="그룹 623">
              <a:extLst>
                <a:ext uri="{FF2B5EF4-FFF2-40B4-BE49-F238E27FC236}">
                  <a16:creationId xmlns:a16="http://schemas.microsoft.com/office/drawing/2014/main" id="{942B81D1-A28C-4B9E-BE17-B09DB6D2C4A6}"/>
                </a:ext>
              </a:extLst>
            </p:cNvPr>
            <p:cNvGrpSpPr/>
            <p:nvPr/>
          </p:nvGrpSpPr>
          <p:grpSpPr>
            <a:xfrm>
              <a:off x="9664786" y="6083612"/>
              <a:ext cx="281917" cy="285412"/>
              <a:chOff x="6603234" y="4517407"/>
              <a:chExt cx="488446" cy="488446"/>
            </a:xfrm>
          </p:grpSpPr>
          <p:sp>
            <p:nvSpPr>
              <p:cNvPr id="639" name="Oval">
                <a:extLst>
                  <a:ext uri="{FF2B5EF4-FFF2-40B4-BE49-F238E27FC236}">
                    <a16:creationId xmlns:a16="http://schemas.microsoft.com/office/drawing/2014/main" id="{856B3D04-C05A-4DEE-A040-10C9F296803B}"/>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40" name="Freeform 130">
                <a:extLst>
                  <a:ext uri="{FF2B5EF4-FFF2-40B4-BE49-F238E27FC236}">
                    <a16:creationId xmlns:a16="http://schemas.microsoft.com/office/drawing/2014/main" id="{E39B0CA9-1926-413F-A181-BB42071F900E}"/>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25" name="그룹 624">
              <a:extLst>
                <a:ext uri="{FF2B5EF4-FFF2-40B4-BE49-F238E27FC236}">
                  <a16:creationId xmlns:a16="http://schemas.microsoft.com/office/drawing/2014/main" id="{F9DA65E0-1A4C-4282-8098-948D4D900A3C}"/>
                </a:ext>
              </a:extLst>
            </p:cNvPr>
            <p:cNvGrpSpPr/>
            <p:nvPr/>
          </p:nvGrpSpPr>
          <p:grpSpPr>
            <a:xfrm>
              <a:off x="8987029" y="6083609"/>
              <a:ext cx="281917" cy="285413"/>
              <a:chOff x="8463884" y="6122086"/>
              <a:chExt cx="281917" cy="285413"/>
            </a:xfrm>
          </p:grpSpPr>
          <p:sp>
            <p:nvSpPr>
              <p:cNvPr id="637" name="Oval">
                <a:extLst>
                  <a:ext uri="{FF2B5EF4-FFF2-40B4-BE49-F238E27FC236}">
                    <a16:creationId xmlns:a16="http://schemas.microsoft.com/office/drawing/2014/main" id="{B9FC542C-9AEB-4926-8871-1F41DB009D83}"/>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38" name="Phone">
                <a:extLst>
                  <a:ext uri="{FF2B5EF4-FFF2-40B4-BE49-F238E27FC236}">
                    <a16:creationId xmlns:a16="http://schemas.microsoft.com/office/drawing/2014/main" id="{F73A1802-18DC-476B-B42B-8FD3A7595323}"/>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26" name="Oval">
              <a:extLst>
                <a:ext uri="{FF2B5EF4-FFF2-40B4-BE49-F238E27FC236}">
                  <a16:creationId xmlns:a16="http://schemas.microsoft.com/office/drawing/2014/main" id="{0245D79E-6A5F-4B98-871D-101A1A43E5A9}"/>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27" name="그룹 626">
              <a:extLst>
                <a:ext uri="{FF2B5EF4-FFF2-40B4-BE49-F238E27FC236}">
                  <a16:creationId xmlns:a16="http://schemas.microsoft.com/office/drawing/2014/main" id="{AD20C60B-F58F-49AF-9148-B8CEDEA82155}"/>
                </a:ext>
              </a:extLst>
            </p:cNvPr>
            <p:cNvGrpSpPr/>
            <p:nvPr/>
          </p:nvGrpSpPr>
          <p:grpSpPr>
            <a:xfrm>
              <a:off x="10339910" y="6075424"/>
              <a:ext cx="281917" cy="285412"/>
              <a:chOff x="8097032" y="4517407"/>
              <a:chExt cx="488446" cy="488446"/>
            </a:xfrm>
          </p:grpSpPr>
          <p:sp>
            <p:nvSpPr>
              <p:cNvPr id="629" name="Oval">
                <a:extLst>
                  <a:ext uri="{FF2B5EF4-FFF2-40B4-BE49-F238E27FC236}">
                    <a16:creationId xmlns:a16="http://schemas.microsoft.com/office/drawing/2014/main" id="{C909E189-5600-4A6B-AFDA-4BD4AE1F4DBC}"/>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30" name="그룹 629">
                <a:extLst>
                  <a:ext uri="{FF2B5EF4-FFF2-40B4-BE49-F238E27FC236}">
                    <a16:creationId xmlns:a16="http://schemas.microsoft.com/office/drawing/2014/main" id="{325A8C6E-C54F-4179-AA9B-0F352C746D93}"/>
                  </a:ext>
                </a:extLst>
              </p:cNvPr>
              <p:cNvGrpSpPr/>
              <p:nvPr/>
            </p:nvGrpSpPr>
            <p:grpSpPr>
              <a:xfrm>
                <a:off x="8206228" y="4636944"/>
                <a:ext cx="270054" cy="295513"/>
                <a:chOff x="8195379" y="4636944"/>
                <a:chExt cx="270054" cy="295513"/>
              </a:xfrm>
            </p:grpSpPr>
            <p:grpSp>
              <p:nvGrpSpPr>
                <p:cNvPr id="631" name="그룹 630">
                  <a:extLst>
                    <a:ext uri="{FF2B5EF4-FFF2-40B4-BE49-F238E27FC236}">
                      <a16:creationId xmlns:a16="http://schemas.microsoft.com/office/drawing/2014/main" id="{B1148730-9230-46E5-B697-FEEDDDBEF6E1}"/>
                    </a:ext>
                  </a:extLst>
                </p:cNvPr>
                <p:cNvGrpSpPr/>
                <p:nvPr/>
              </p:nvGrpSpPr>
              <p:grpSpPr>
                <a:xfrm>
                  <a:off x="8195379" y="4636944"/>
                  <a:ext cx="217562" cy="249372"/>
                  <a:chOff x="7971802" y="-2010646"/>
                  <a:chExt cx="1254159" cy="1437547"/>
                </a:xfrm>
                <a:noFill/>
              </p:grpSpPr>
              <p:sp>
                <p:nvSpPr>
                  <p:cNvPr id="635" name="자유형: 도형 634">
                    <a:extLst>
                      <a:ext uri="{FF2B5EF4-FFF2-40B4-BE49-F238E27FC236}">
                        <a16:creationId xmlns:a16="http://schemas.microsoft.com/office/drawing/2014/main" id="{FF16D3C5-E734-406D-8409-0E5C8ACB65F9}"/>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36" name="자유형: 도형 635">
                    <a:extLst>
                      <a:ext uri="{FF2B5EF4-FFF2-40B4-BE49-F238E27FC236}">
                        <a16:creationId xmlns:a16="http://schemas.microsoft.com/office/drawing/2014/main" id="{B17C8BA5-9AE3-4B12-ABC3-A65AC32423C8}"/>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32" name="그룹 631">
                  <a:extLst>
                    <a:ext uri="{FF2B5EF4-FFF2-40B4-BE49-F238E27FC236}">
                      <a16:creationId xmlns:a16="http://schemas.microsoft.com/office/drawing/2014/main" id="{3AC055EA-185F-4227-B263-9001C043298F}"/>
                    </a:ext>
                  </a:extLst>
                </p:cNvPr>
                <p:cNvGrpSpPr/>
                <p:nvPr/>
              </p:nvGrpSpPr>
              <p:grpSpPr>
                <a:xfrm>
                  <a:off x="8360451" y="4827475"/>
                  <a:ext cx="104982" cy="104982"/>
                  <a:chOff x="8382149" y="4833825"/>
                  <a:chExt cx="104982" cy="104982"/>
                </a:xfrm>
              </p:grpSpPr>
              <p:sp>
                <p:nvSpPr>
                  <p:cNvPr id="633" name="Oval">
                    <a:extLst>
                      <a:ext uri="{FF2B5EF4-FFF2-40B4-BE49-F238E27FC236}">
                        <a16:creationId xmlns:a16="http://schemas.microsoft.com/office/drawing/2014/main" id="{F8C4BD33-CF7C-464D-9ABD-7E15D06E148B}"/>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34" name="그래픽 633" descr="닫기">
                    <a:extLst>
                      <a:ext uri="{FF2B5EF4-FFF2-40B4-BE49-F238E27FC236}">
                        <a16:creationId xmlns:a16="http://schemas.microsoft.com/office/drawing/2014/main" id="{68BE9A20-D981-4187-A2C2-4C5E55DEAA7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28" name="그래픽 627" descr="미래">
              <a:extLst>
                <a:ext uri="{FF2B5EF4-FFF2-40B4-BE49-F238E27FC236}">
                  <a16:creationId xmlns:a16="http://schemas.microsoft.com/office/drawing/2014/main" id="{2645D149-E908-4C03-8E43-F271957A1629}"/>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43" name="그룹 642">
            <a:extLst>
              <a:ext uri="{FF2B5EF4-FFF2-40B4-BE49-F238E27FC236}">
                <a16:creationId xmlns:a16="http://schemas.microsoft.com/office/drawing/2014/main" id="{AF64D6D4-8238-42E8-8C74-BB71D0F2C0B6}"/>
              </a:ext>
            </a:extLst>
          </p:cNvPr>
          <p:cNvGrpSpPr/>
          <p:nvPr/>
        </p:nvGrpSpPr>
        <p:grpSpPr>
          <a:xfrm>
            <a:off x="6444889" y="4122744"/>
            <a:ext cx="1634798" cy="293600"/>
            <a:chOff x="8987029" y="6075424"/>
            <a:chExt cx="1634798" cy="293600"/>
          </a:xfrm>
        </p:grpSpPr>
        <p:grpSp>
          <p:nvGrpSpPr>
            <p:cNvPr id="644" name="그룹 643">
              <a:extLst>
                <a:ext uri="{FF2B5EF4-FFF2-40B4-BE49-F238E27FC236}">
                  <a16:creationId xmlns:a16="http://schemas.microsoft.com/office/drawing/2014/main" id="{00F9C4F3-F8B9-41DA-AA7A-A0297C0B43C7}"/>
                </a:ext>
              </a:extLst>
            </p:cNvPr>
            <p:cNvGrpSpPr/>
            <p:nvPr/>
          </p:nvGrpSpPr>
          <p:grpSpPr>
            <a:xfrm>
              <a:off x="10002348" y="6075424"/>
              <a:ext cx="281917" cy="285412"/>
              <a:chOff x="6284958" y="3632365"/>
              <a:chExt cx="513408" cy="513408"/>
            </a:xfrm>
          </p:grpSpPr>
          <p:sp>
            <p:nvSpPr>
              <p:cNvPr id="662" name="Oval">
                <a:extLst>
                  <a:ext uri="{FF2B5EF4-FFF2-40B4-BE49-F238E27FC236}">
                    <a16:creationId xmlns:a16="http://schemas.microsoft.com/office/drawing/2014/main" id="{9794B314-4538-4C52-8C7F-1A5ABFC5B14C}"/>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3" name="Create">
                <a:extLst>
                  <a:ext uri="{FF2B5EF4-FFF2-40B4-BE49-F238E27FC236}">
                    <a16:creationId xmlns:a16="http://schemas.microsoft.com/office/drawing/2014/main" id="{BECA877B-B64F-4946-A309-FDC507D90279}"/>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45" name="그룹 644">
              <a:extLst>
                <a:ext uri="{FF2B5EF4-FFF2-40B4-BE49-F238E27FC236}">
                  <a16:creationId xmlns:a16="http://schemas.microsoft.com/office/drawing/2014/main" id="{957720EB-CFE3-4BA0-A339-AE74DC113EE0}"/>
                </a:ext>
              </a:extLst>
            </p:cNvPr>
            <p:cNvGrpSpPr/>
            <p:nvPr/>
          </p:nvGrpSpPr>
          <p:grpSpPr>
            <a:xfrm>
              <a:off x="9664786" y="6083612"/>
              <a:ext cx="281917" cy="285412"/>
              <a:chOff x="6603234" y="4517407"/>
              <a:chExt cx="488446" cy="488446"/>
            </a:xfrm>
          </p:grpSpPr>
          <p:sp>
            <p:nvSpPr>
              <p:cNvPr id="660" name="Oval">
                <a:extLst>
                  <a:ext uri="{FF2B5EF4-FFF2-40B4-BE49-F238E27FC236}">
                    <a16:creationId xmlns:a16="http://schemas.microsoft.com/office/drawing/2014/main" id="{18A4DF0E-4F6B-45C6-A42B-A20922A339ED}"/>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61" name="Freeform 130">
                <a:extLst>
                  <a:ext uri="{FF2B5EF4-FFF2-40B4-BE49-F238E27FC236}">
                    <a16:creationId xmlns:a16="http://schemas.microsoft.com/office/drawing/2014/main" id="{8A795B1F-BBCB-478B-91EC-81D6DBAE3191}"/>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46" name="그룹 645">
              <a:extLst>
                <a:ext uri="{FF2B5EF4-FFF2-40B4-BE49-F238E27FC236}">
                  <a16:creationId xmlns:a16="http://schemas.microsoft.com/office/drawing/2014/main" id="{42B63AA3-EF38-4A29-8D34-5FFB9754A9FE}"/>
                </a:ext>
              </a:extLst>
            </p:cNvPr>
            <p:cNvGrpSpPr/>
            <p:nvPr/>
          </p:nvGrpSpPr>
          <p:grpSpPr>
            <a:xfrm>
              <a:off x="8987029" y="6083609"/>
              <a:ext cx="281917" cy="285413"/>
              <a:chOff x="8463884" y="6122086"/>
              <a:chExt cx="281917" cy="285413"/>
            </a:xfrm>
          </p:grpSpPr>
          <p:sp>
            <p:nvSpPr>
              <p:cNvPr id="658" name="Oval">
                <a:extLst>
                  <a:ext uri="{FF2B5EF4-FFF2-40B4-BE49-F238E27FC236}">
                    <a16:creationId xmlns:a16="http://schemas.microsoft.com/office/drawing/2014/main" id="{764A7FF5-E35E-4867-A8A1-5F868DC5DF2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59" name="Phone">
                <a:extLst>
                  <a:ext uri="{FF2B5EF4-FFF2-40B4-BE49-F238E27FC236}">
                    <a16:creationId xmlns:a16="http://schemas.microsoft.com/office/drawing/2014/main" id="{B34A5431-040D-468F-AECA-D4D757313A48}"/>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47" name="Oval">
              <a:extLst>
                <a:ext uri="{FF2B5EF4-FFF2-40B4-BE49-F238E27FC236}">
                  <a16:creationId xmlns:a16="http://schemas.microsoft.com/office/drawing/2014/main" id="{C30788AF-DBD1-4720-9D8F-75E65A2D60F7}"/>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48" name="그룹 647">
              <a:extLst>
                <a:ext uri="{FF2B5EF4-FFF2-40B4-BE49-F238E27FC236}">
                  <a16:creationId xmlns:a16="http://schemas.microsoft.com/office/drawing/2014/main" id="{7A96C74C-A41F-42B6-8C67-3BE71108E39E}"/>
                </a:ext>
              </a:extLst>
            </p:cNvPr>
            <p:cNvGrpSpPr/>
            <p:nvPr/>
          </p:nvGrpSpPr>
          <p:grpSpPr>
            <a:xfrm>
              <a:off x="10339910" y="6075424"/>
              <a:ext cx="281917" cy="285412"/>
              <a:chOff x="8097032" y="4517407"/>
              <a:chExt cx="488446" cy="488446"/>
            </a:xfrm>
          </p:grpSpPr>
          <p:sp>
            <p:nvSpPr>
              <p:cNvPr id="650" name="Oval">
                <a:extLst>
                  <a:ext uri="{FF2B5EF4-FFF2-40B4-BE49-F238E27FC236}">
                    <a16:creationId xmlns:a16="http://schemas.microsoft.com/office/drawing/2014/main" id="{F7154205-C3BA-45CE-8DB0-83C6008517CB}"/>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51" name="그룹 650">
                <a:extLst>
                  <a:ext uri="{FF2B5EF4-FFF2-40B4-BE49-F238E27FC236}">
                    <a16:creationId xmlns:a16="http://schemas.microsoft.com/office/drawing/2014/main" id="{2A30D48D-FD36-4D63-96D9-74F9DEA004DD}"/>
                  </a:ext>
                </a:extLst>
              </p:cNvPr>
              <p:cNvGrpSpPr/>
              <p:nvPr/>
            </p:nvGrpSpPr>
            <p:grpSpPr>
              <a:xfrm>
                <a:off x="8206228" y="4636944"/>
                <a:ext cx="270054" cy="295513"/>
                <a:chOff x="8195379" y="4636944"/>
                <a:chExt cx="270054" cy="295513"/>
              </a:xfrm>
            </p:grpSpPr>
            <p:grpSp>
              <p:nvGrpSpPr>
                <p:cNvPr id="652" name="그룹 651">
                  <a:extLst>
                    <a:ext uri="{FF2B5EF4-FFF2-40B4-BE49-F238E27FC236}">
                      <a16:creationId xmlns:a16="http://schemas.microsoft.com/office/drawing/2014/main" id="{4129BA50-1A82-4A72-8CB9-39D295EBBE7A}"/>
                    </a:ext>
                  </a:extLst>
                </p:cNvPr>
                <p:cNvGrpSpPr/>
                <p:nvPr/>
              </p:nvGrpSpPr>
              <p:grpSpPr>
                <a:xfrm>
                  <a:off x="8195379" y="4636944"/>
                  <a:ext cx="217562" cy="249372"/>
                  <a:chOff x="7971802" y="-2010646"/>
                  <a:chExt cx="1254159" cy="1437547"/>
                </a:xfrm>
                <a:noFill/>
              </p:grpSpPr>
              <p:sp>
                <p:nvSpPr>
                  <p:cNvPr id="656" name="자유형: 도형 655">
                    <a:extLst>
                      <a:ext uri="{FF2B5EF4-FFF2-40B4-BE49-F238E27FC236}">
                        <a16:creationId xmlns:a16="http://schemas.microsoft.com/office/drawing/2014/main" id="{24E32F9E-22D6-4F96-9CD0-99AB996940B0}"/>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57" name="자유형: 도형 656">
                    <a:extLst>
                      <a:ext uri="{FF2B5EF4-FFF2-40B4-BE49-F238E27FC236}">
                        <a16:creationId xmlns:a16="http://schemas.microsoft.com/office/drawing/2014/main" id="{0B1837A9-73AA-4EB6-B658-7F71F882C1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53" name="그룹 652">
                  <a:extLst>
                    <a:ext uri="{FF2B5EF4-FFF2-40B4-BE49-F238E27FC236}">
                      <a16:creationId xmlns:a16="http://schemas.microsoft.com/office/drawing/2014/main" id="{FD222521-F515-48FD-96C2-CFE410DDD77C}"/>
                    </a:ext>
                  </a:extLst>
                </p:cNvPr>
                <p:cNvGrpSpPr/>
                <p:nvPr/>
              </p:nvGrpSpPr>
              <p:grpSpPr>
                <a:xfrm>
                  <a:off x="8360451" y="4827475"/>
                  <a:ext cx="104982" cy="104982"/>
                  <a:chOff x="8382149" y="4833825"/>
                  <a:chExt cx="104982" cy="104982"/>
                </a:xfrm>
              </p:grpSpPr>
              <p:sp>
                <p:nvSpPr>
                  <p:cNvPr id="654" name="Oval">
                    <a:extLst>
                      <a:ext uri="{FF2B5EF4-FFF2-40B4-BE49-F238E27FC236}">
                        <a16:creationId xmlns:a16="http://schemas.microsoft.com/office/drawing/2014/main" id="{B765742F-E8DF-456B-B426-F034FA727C7D}"/>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55" name="그래픽 654" descr="닫기">
                    <a:extLst>
                      <a:ext uri="{FF2B5EF4-FFF2-40B4-BE49-F238E27FC236}">
                        <a16:creationId xmlns:a16="http://schemas.microsoft.com/office/drawing/2014/main" id="{5B0605EF-3699-4224-960E-FBDFFAA8ADA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49" name="그래픽 648" descr="미래">
              <a:extLst>
                <a:ext uri="{FF2B5EF4-FFF2-40B4-BE49-F238E27FC236}">
                  <a16:creationId xmlns:a16="http://schemas.microsoft.com/office/drawing/2014/main" id="{39B55FCF-A35E-4AA6-B156-5A5ED6625167}"/>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64" name="그룹 663">
            <a:extLst>
              <a:ext uri="{FF2B5EF4-FFF2-40B4-BE49-F238E27FC236}">
                <a16:creationId xmlns:a16="http://schemas.microsoft.com/office/drawing/2014/main" id="{C2B8737E-4D1D-4FEA-BCFF-E1597DF87F26}"/>
              </a:ext>
            </a:extLst>
          </p:cNvPr>
          <p:cNvGrpSpPr/>
          <p:nvPr/>
        </p:nvGrpSpPr>
        <p:grpSpPr>
          <a:xfrm>
            <a:off x="6451802" y="4560360"/>
            <a:ext cx="1634798" cy="293600"/>
            <a:chOff x="8987029" y="6075424"/>
            <a:chExt cx="1634798" cy="293600"/>
          </a:xfrm>
        </p:grpSpPr>
        <p:grpSp>
          <p:nvGrpSpPr>
            <p:cNvPr id="665" name="그룹 664">
              <a:extLst>
                <a:ext uri="{FF2B5EF4-FFF2-40B4-BE49-F238E27FC236}">
                  <a16:creationId xmlns:a16="http://schemas.microsoft.com/office/drawing/2014/main" id="{D80E832D-96D5-45B8-A4F8-156E53C6D662}"/>
                </a:ext>
              </a:extLst>
            </p:cNvPr>
            <p:cNvGrpSpPr/>
            <p:nvPr/>
          </p:nvGrpSpPr>
          <p:grpSpPr>
            <a:xfrm>
              <a:off x="10002348" y="6075424"/>
              <a:ext cx="281917" cy="285412"/>
              <a:chOff x="6284958" y="3632365"/>
              <a:chExt cx="513408" cy="513408"/>
            </a:xfrm>
          </p:grpSpPr>
          <p:sp>
            <p:nvSpPr>
              <p:cNvPr id="683" name="Oval">
                <a:extLst>
                  <a:ext uri="{FF2B5EF4-FFF2-40B4-BE49-F238E27FC236}">
                    <a16:creationId xmlns:a16="http://schemas.microsoft.com/office/drawing/2014/main" id="{8D9DF42B-323D-4567-B090-718FEDD1FD82}"/>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4" name="Create">
                <a:extLst>
                  <a:ext uri="{FF2B5EF4-FFF2-40B4-BE49-F238E27FC236}">
                    <a16:creationId xmlns:a16="http://schemas.microsoft.com/office/drawing/2014/main" id="{DD07CC58-1906-4692-B38F-AC272F1CACC7}"/>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66" name="그룹 665">
              <a:extLst>
                <a:ext uri="{FF2B5EF4-FFF2-40B4-BE49-F238E27FC236}">
                  <a16:creationId xmlns:a16="http://schemas.microsoft.com/office/drawing/2014/main" id="{F7B34CE5-2FBB-4EA8-8264-DA971856E134}"/>
                </a:ext>
              </a:extLst>
            </p:cNvPr>
            <p:cNvGrpSpPr/>
            <p:nvPr/>
          </p:nvGrpSpPr>
          <p:grpSpPr>
            <a:xfrm>
              <a:off x="9664786" y="6083612"/>
              <a:ext cx="281917" cy="285412"/>
              <a:chOff x="6603234" y="4517407"/>
              <a:chExt cx="488446" cy="488446"/>
            </a:xfrm>
          </p:grpSpPr>
          <p:sp>
            <p:nvSpPr>
              <p:cNvPr id="681" name="Oval">
                <a:extLst>
                  <a:ext uri="{FF2B5EF4-FFF2-40B4-BE49-F238E27FC236}">
                    <a16:creationId xmlns:a16="http://schemas.microsoft.com/office/drawing/2014/main" id="{FC117DAD-FE56-4A9D-868F-A103105FB463}"/>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2" name="Freeform 130">
                <a:extLst>
                  <a:ext uri="{FF2B5EF4-FFF2-40B4-BE49-F238E27FC236}">
                    <a16:creationId xmlns:a16="http://schemas.microsoft.com/office/drawing/2014/main" id="{88F13AA0-FD0D-4C56-AB4B-F4772C98E0A0}"/>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67" name="그룹 666">
              <a:extLst>
                <a:ext uri="{FF2B5EF4-FFF2-40B4-BE49-F238E27FC236}">
                  <a16:creationId xmlns:a16="http://schemas.microsoft.com/office/drawing/2014/main" id="{1B927083-259A-4DBE-9B65-014BD61E91F6}"/>
                </a:ext>
              </a:extLst>
            </p:cNvPr>
            <p:cNvGrpSpPr/>
            <p:nvPr/>
          </p:nvGrpSpPr>
          <p:grpSpPr>
            <a:xfrm>
              <a:off x="8987029" y="6083609"/>
              <a:ext cx="281917" cy="285413"/>
              <a:chOff x="8463884" y="6122086"/>
              <a:chExt cx="281917" cy="285413"/>
            </a:xfrm>
          </p:grpSpPr>
          <p:sp>
            <p:nvSpPr>
              <p:cNvPr id="679" name="Oval">
                <a:extLst>
                  <a:ext uri="{FF2B5EF4-FFF2-40B4-BE49-F238E27FC236}">
                    <a16:creationId xmlns:a16="http://schemas.microsoft.com/office/drawing/2014/main" id="{2CE207AC-2C80-4D8F-A99B-3307EDEEDD64}"/>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680" name="Phone">
                <a:extLst>
                  <a:ext uri="{FF2B5EF4-FFF2-40B4-BE49-F238E27FC236}">
                    <a16:creationId xmlns:a16="http://schemas.microsoft.com/office/drawing/2014/main" id="{631B0163-480F-4C70-9505-C46CFA21F37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68" name="Oval">
              <a:extLst>
                <a:ext uri="{FF2B5EF4-FFF2-40B4-BE49-F238E27FC236}">
                  <a16:creationId xmlns:a16="http://schemas.microsoft.com/office/drawing/2014/main" id="{E917AD65-BF70-4474-9C54-A9E4239F3602}"/>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69" name="그룹 668">
              <a:extLst>
                <a:ext uri="{FF2B5EF4-FFF2-40B4-BE49-F238E27FC236}">
                  <a16:creationId xmlns:a16="http://schemas.microsoft.com/office/drawing/2014/main" id="{6FD9FF92-0229-4BFD-B639-EDBA07DEB665}"/>
                </a:ext>
              </a:extLst>
            </p:cNvPr>
            <p:cNvGrpSpPr/>
            <p:nvPr/>
          </p:nvGrpSpPr>
          <p:grpSpPr>
            <a:xfrm>
              <a:off x="10339910" y="6075424"/>
              <a:ext cx="281917" cy="285412"/>
              <a:chOff x="8097032" y="4517407"/>
              <a:chExt cx="488446" cy="488446"/>
            </a:xfrm>
          </p:grpSpPr>
          <p:sp>
            <p:nvSpPr>
              <p:cNvPr id="671" name="Oval">
                <a:extLst>
                  <a:ext uri="{FF2B5EF4-FFF2-40B4-BE49-F238E27FC236}">
                    <a16:creationId xmlns:a16="http://schemas.microsoft.com/office/drawing/2014/main" id="{B4C58C2A-825E-478C-B303-DF112FD1CF5F}"/>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72" name="그룹 671">
                <a:extLst>
                  <a:ext uri="{FF2B5EF4-FFF2-40B4-BE49-F238E27FC236}">
                    <a16:creationId xmlns:a16="http://schemas.microsoft.com/office/drawing/2014/main" id="{BA36EA0F-C69C-47A2-A7B4-3221A8C07EC1}"/>
                  </a:ext>
                </a:extLst>
              </p:cNvPr>
              <p:cNvGrpSpPr/>
              <p:nvPr/>
            </p:nvGrpSpPr>
            <p:grpSpPr>
              <a:xfrm>
                <a:off x="8206228" y="4636944"/>
                <a:ext cx="270054" cy="295513"/>
                <a:chOff x="8195379" y="4636944"/>
                <a:chExt cx="270054" cy="295513"/>
              </a:xfrm>
            </p:grpSpPr>
            <p:grpSp>
              <p:nvGrpSpPr>
                <p:cNvPr id="673" name="그룹 672">
                  <a:extLst>
                    <a:ext uri="{FF2B5EF4-FFF2-40B4-BE49-F238E27FC236}">
                      <a16:creationId xmlns:a16="http://schemas.microsoft.com/office/drawing/2014/main" id="{4BB08443-1BE2-4A8A-BD28-88C8A571C81E}"/>
                    </a:ext>
                  </a:extLst>
                </p:cNvPr>
                <p:cNvGrpSpPr/>
                <p:nvPr/>
              </p:nvGrpSpPr>
              <p:grpSpPr>
                <a:xfrm>
                  <a:off x="8195379" y="4636944"/>
                  <a:ext cx="217562" cy="249372"/>
                  <a:chOff x="7971802" y="-2010646"/>
                  <a:chExt cx="1254159" cy="1437547"/>
                </a:xfrm>
                <a:noFill/>
              </p:grpSpPr>
              <p:sp>
                <p:nvSpPr>
                  <p:cNvPr id="677" name="자유형: 도형 676">
                    <a:extLst>
                      <a:ext uri="{FF2B5EF4-FFF2-40B4-BE49-F238E27FC236}">
                        <a16:creationId xmlns:a16="http://schemas.microsoft.com/office/drawing/2014/main" id="{9B3E5378-1F3C-4B85-9DFA-EDD99B0F58EE}"/>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678" name="자유형: 도형 677">
                    <a:extLst>
                      <a:ext uri="{FF2B5EF4-FFF2-40B4-BE49-F238E27FC236}">
                        <a16:creationId xmlns:a16="http://schemas.microsoft.com/office/drawing/2014/main" id="{205AD822-8BFC-48DE-9721-CFAC07AA4464}"/>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74" name="그룹 673">
                  <a:extLst>
                    <a:ext uri="{FF2B5EF4-FFF2-40B4-BE49-F238E27FC236}">
                      <a16:creationId xmlns:a16="http://schemas.microsoft.com/office/drawing/2014/main" id="{BD27EAA3-728B-44A9-BDA4-80E092328D8C}"/>
                    </a:ext>
                  </a:extLst>
                </p:cNvPr>
                <p:cNvGrpSpPr/>
                <p:nvPr/>
              </p:nvGrpSpPr>
              <p:grpSpPr>
                <a:xfrm>
                  <a:off x="8360451" y="4827475"/>
                  <a:ext cx="104982" cy="104982"/>
                  <a:chOff x="8382149" y="4833825"/>
                  <a:chExt cx="104982" cy="104982"/>
                </a:xfrm>
              </p:grpSpPr>
              <p:sp>
                <p:nvSpPr>
                  <p:cNvPr id="675" name="Oval">
                    <a:extLst>
                      <a:ext uri="{FF2B5EF4-FFF2-40B4-BE49-F238E27FC236}">
                        <a16:creationId xmlns:a16="http://schemas.microsoft.com/office/drawing/2014/main" id="{DF2F34C6-3818-41D7-87DD-F535BED49D56}"/>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676" name="그래픽 675" descr="닫기">
                    <a:extLst>
                      <a:ext uri="{FF2B5EF4-FFF2-40B4-BE49-F238E27FC236}">
                        <a16:creationId xmlns:a16="http://schemas.microsoft.com/office/drawing/2014/main" id="{21666E04-C7C5-4E1C-A867-D22C105E23D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70" name="그래픽 669" descr="미래">
              <a:extLst>
                <a:ext uri="{FF2B5EF4-FFF2-40B4-BE49-F238E27FC236}">
                  <a16:creationId xmlns:a16="http://schemas.microsoft.com/office/drawing/2014/main" id="{50503A6F-31B4-41AE-BA56-67A9E9F2F3E1}"/>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685" name="그룹 684">
            <a:extLst>
              <a:ext uri="{FF2B5EF4-FFF2-40B4-BE49-F238E27FC236}">
                <a16:creationId xmlns:a16="http://schemas.microsoft.com/office/drawing/2014/main" id="{6D3EFB97-BED3-4265-B3EB-D070FCAD077A}"/>
              </a:ext>
            </a:extLst>
          </p:cNvPr>
          <p:cNvGrpSpPr/>
          <p:nvPr/>
        </p:nvGrpSpPr>
        <p:grpSpPr>
          <a:xfrm>
            <a:off x="6473700" y="5279313"/>
            <a:ext cx="1634798" cy="293600"/>
            <a:chOff x="8987029" y="6075424"/>
            <a:chExt cx="1634798" cy="293600"/>
          </a:xfrm>
        </p:grpSpPr>
        <p:grpSp>
          <p:nvGrpSpPr>
            <p:cNvPr id="686" name="그룹 685">
              <a:extLst>
                <a:ext uri="{FF2B5EF4-FFF2-40B4-BE49-F238E27FC236}">
                  <a16:creationId xmlns:a16="http://schemas.microsoft.com/office/drawing/2014/main" id="{B5FDC314-58C4-40E0-9131-2FB277F16A1D}"/>
                </a:ext>
              </a:extLst>
            </p:cNvPr>
            <p:cNvGrpSpPr/>
            <p:nvPr/>
          </p:nvGrpSpPr>
          <p:grpSpPr>
            <a:xfrm>
              <a:off x="10002348" y="6075424"/>
              <a:ext cx="281917" cy="285412"/>
              <a:chOff x="6284958" y="3632365"/>
              <a:chExt cx="513408" cy="513408"/>
            </a:xfrm>
          </p:grpSpPr>
          <p:sp>
            <p:nvSpPr>
              <p:cNvPr id="710" name="Oval">
                <a:extLst>
                  <a:ext uri="{FF2B5EF4-FFF2-40B4-BE49-F238E27FC236}">
                    <a16:creationId xmlns:a16="http://schemas.microsoft.com/office/drawing/2014/main" id="{D99255D3-6A92-4598-B92C-D8B59CE39396}"/>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11" name="Create">
                <a:extLst>
                  <a:ext uri="{FF2B5EF4-FFF2-40B4-BE49-F238E27FC236}">
                    <a16:creationId xmlns:a16="http://schemas.microsoft.com/office/drawing/2014/main" id="{F51DBE1F-E1D7-4F12-BF65-1D8E5235CA50}"/>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687" name="그룹 686">
              <a:extLst>
                <a:ext uri="{FF2B5EF4-FFF2-40B4-BE49-F238E27FC236}">
                  <a16:creationId xmlns:a16="http://schemas.microsoft.com/office/drawing/2014/main" id="{3EA70980-2713-4DB1-A083-D6321B7FC0EF}"/>
                </a:ext>
              </a:extLst>
            </p:cNvPr>
            <p:cNvGrpSpPr/>
            <p:nvPr/>
          </p:nvGrpSpPr>
          <p:grpSpPr>
            <a:xfrm>
              <a:off x="9664786" y="6083612"/>
              <a:ext cx="281917" cy="285412"/>
              <a:chOff x="6603234" y="4517407"/>
              <a:chExt cx="488446" cy="488446"/>
            </a:xfrm>
          </p:grpSpPr>
          <p:sp>
            <p:nvSpPr>
              <p:cNvPr id="708" name="Oval">
                <a:extLst>
                  <a:ext uri="{FF2B5EF4-FFF2-40B4-BE49-F238E27FC236}">
                    <a16:creationId xmlns:a16="http://schemas.microsoft.com/office/drawing/2014/main" id="{A03D2163-C7F2-4A11-9B41-8F57C5E6271F}"/>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9" name="Freeform 130">
                <a:extLst>
                  <a:ext uri="{FF2B5EF4-FFF2-40B4-BE49-F238E27FC236}">
                    <a16:creationId xmlns:a16="http://schemas.microsoft.com/office/drawing/2014/main" id="{8261491F-5380-4400-B6D9-007BD867950F}"/>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688" name="그룹 687">
              <a:extLst>
                <a:ext uri="{FF2B5EF4-FFF2-40B4-BE49-F238E27FC236}">
                  <a16:creationId xmlns:a16="http://schemas.microsoft.com/office/drawing/2014/main" id="{204CDFC7-8EAE-492E-89CD-24E458C5025C}"/>
                </a:ext>
              </a:extLst>
            </p:cNvPr>
            <p:cNvGrpSpPr/>
            <p:nvPr/>
          </p:nvGrpSpPr>
          <p:grpSpPr>
            <a:xfrm>
              <a:off x="8987029" y="6083609"/>
              <a:ext cx="281917" cy="285413"/>
              <a:chOff x="8463884" y="6122086"/>
              <a:chExt cx="281917" cy="285413"/>
            </a:xfrm>
          </p:grpSpPr>
          <p:sp>
            <p:nvSpPr>
              <p:cNvPr id="706" name="Oval">
                <a:extLst>
                  <a:ext uri="{FF2B5EF4-FFF2-40B4-BE49-F238E27FC236}">
                    <a16:creationId xmlns:a16="http://schemas.microsoft.com/office/drawing/2014/main" id="{C62355DE-8727-4647-A89A-403341F950C7}"/>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707" name="Phone">
                <a:extLst>
                  <a:ext uri="{FF2B5EF4-FFF2-40B4-BE49-F238E27FC236}">
                    <a16:creationId xmlns:a16="http://schemas.microsoft.com/office/drawing/2014/main" id="{822A97EE-E55C-47A5-B5AF-358EC1DBB3E6}"/>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689" name="Oval">
              <a:extLst>
                <a:ext uri="{FF2B5EF4-FFF2-40B4-BE49-F238E27FC236}">
                  <a16:creationId xmlns:a16="http://schemas.microsoft.com/office/drawing/2014/main" id="{DD80AF9B-BE63-4B88-81AC-8D0192B865B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0" name="그룹 689">
              <a:extLst>
                <a:ext uri="{FF2B5EF4-FFF2-40B4-BE49-F238E27FC236}">
                  <a16:creationId xmlns:a16="http://schemas.microsoft.com/office/drawing/2014/main" id="{C2B6D212-CFA9-4253-B094-CA446E2B6E8B}"/>
                </a:ext>
              </a:extLst>
            </p:cNvPr>
            <p:cNvGrpSpPr/>
            <p:nvPr/>
          </p:nvGrpSpPr>
          <p:grpSpPr>
            <a:xfrm>
              <a:off x="10339910" y="6075424"/>
              <a:ext cx="281917" cy="285412"/>
              <a:chOff x="8097032" y="4517407"/>
              <a:chExt cx="488446" cy="488446"/>
            </a:xfrm>
          </p:grpSpPr>
          <p:sp>
            <p:nvSpPr>
              <p:cNvPr id="692" name="Oval">
                <a:extLst>
                  <a:ext uri="{FF2B5EF4-FFF2-40B4-BE49-F238E27FC236}">
                    <a16:creationId xmlns:a16="http://schemas.microsoft.com/office/drawing/2014/main" id="{874FD6CF-9C78-434C-BAA0-11288AB32F34}"/>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693" name="그룹 692">
                <a:extLst>
                  <a:ext uri="{FF2B5EF4-FFF2-40B4-BE49-F238E27FC236}">
                    <a16:creationId xmlns:a16="http://schemas.microsoft.com/office/drawing/2014/main" id="{6C0FBA45-776F-48DB-B632-D3BBB882A8E5}"/>
                  </a:ext>
                </a:extLst>
              </p:cNvPr>
              <p:cNvGrpSpPr/>
              <p:nvPr/>
            </p:nvGrpSpPr>
            <p:grpSpPr>
              <a:xfrm>
                <a:off x="8206228" y="4636944"/>
                <a:ext cx="270054" cy="295513"/>
                <a:chOff x="8195379" y="4636944"/>
                <a:chExt cx="270054" cy="295513"/>
              </a:xfrm>
            </p:grpSpPr>
            <p:grpSp>
              <p:nvGrpSpPr>
                <p:cNvPr id="694" name="그룹 693">
                  <a:extLst>
                    <a:ext uri="{FF2B5EF4-FFF2-40B4-BE49-F238E27FC236}">
                      <a16:creationId xmlns:a16="http://schemas.microsoft.com/office/drawing/2014/main" id="{533BD75A-03EE-4036-A6A5-06812014E95C}"/>
                    </a:ext>
                  </a:extLst>
                </p:cNvPr>
                <p:cNvGrpSpPr/>
                <p:nvPr/>
              </p:nvGrpSpPr>
              <p:grpSpPr>
                <a:xfrm>
                  <a:off x="8195379" y="4636944"/>
                  <a:ext cx="217562" cy="249372"/>
                  <a:chOff x="7971802" y="-2010646"/>
                  <a:chExt cx="1254159" cy="1437547"/>
                </a:xfrm>
                <a:noFill/>
              </p:grpSpPr>
              <p:sp>
                <p:nvSpPr>
                  <p:cNvPr id="704" name="자유형: 도형 703">
                    <a:extLst>
                      <a:ext uri="{FF2B5EF4-FFF2-40B4-BE49-F238E27FC236}">
                        <a16:creationId xmlns:a16="http://schemas.microsoft.com/office/drawing/2014/main" id="{7A10FE63-9B1F-42E5-A954-F592C7F75083}"/>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705" name="자유형: 도형 704">
                    <a:extLst>
                      <a:ext uri="{FF2B5EF4-FFF2-40B4-BE49-F238E27FC236}">
                        <a16:creationId xmlns:a16="http://schemas.microsoft.com/office/drawing/2014/main" id="{BEBE57BB-3F70-46CC-B3C4-668B1717ED29}"/>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695" name="그룹 694">
                  <a:extLst>
                    <a:ext uri="{FF2B5EF4-FFF2-40B4-BE49-F238E27FC236}">
                      <a16:creationId xmlns:a16="http://schemas.microsoft.com/office/drawing/2014/main" id="{AF9B6727-1BB1-4C08-8BF4-CCC862C4FCE2}"/>
                    </a:ext>
                  </a:extLst>
                </p:cNvPr>
                <p:cNvGrpSpPr/>
                <p:nvPr/>
              </p:nvGrpSpPr>
              <p:grpSpPr>
                <a:xfrm>
                  <a:off x="8360451" y="4827475"/>
                  <a:ext cx="104982" cy="104982"/>
                  <a:chOff x="8382149" y="4833825"/>
                  <a:chExt cx="104982" cy="104982"/>
                </a:xfrm>
              </p:grpSpPr>
              <p:sp>
                <p:nvSpPr>
                  <p:cNvPr id="701" name="Oval">
                    <a:extLst>
                      <a:ext uri="{FF2B5EF4-FFF2-40B4-BE49-F238E27FC236}">
                        <a16:creationId xmlns:a16="http://schemas.microsoft.com/office/drawing/2014/main" id="{F9529504-6723-4877-89F7-35CD412DF8CC}"/>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703" name="그래픽 702" descr="닫기">
                    <a:extLst>
                      <a:ext uri="{FF2B5EF4-FFF2-40B4-BE49-F238E27FC236}">
                        <a16:creationId xmlns:a16="http://schemas.microsoft.com/office/drawing/2014/main" id="{F3DD16D5-3938-4FA0-8AF9-B5BA5087857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691" name="그래픽 690" descr="미래">
              <a:extLst>
                <a:ext uri="{FF2B5EF4-FFF2-40B4-BE49-F238E27FC236}">
                  <a16:creationId xmlns:a16="http://schemas.microsoft.com/office/drawing/2014/main" id="{25528116-C0CA-456B-8264-C07362DC193A}"/>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grpSp>
        <p:nvGrpSpPr>
          <p:cNvPr id="712" name="그룹 711">
            <a:extLst>
              <a:ext uri="{FF2B5EF4-FFF2-40B4-BE49-F238E27FC236}">
                <a16:creationId xmlns:a16="http://schemas.microsoft.com/office/drawing/2014/main" id="{D239369E-1FEE-4F57-9D53-40DC0488ABAA}"/>
              </a:ext>
            </a:extLst>
          </p:cNvPr>
          <p:cNvGrpSpPr/>
          <p:nvPr/>
        </p:nvGrpSpPr>
        <p:grpSpPr>
          <a:xfrm>
            <a:off x="6464655" y="5750708"/>
            <a:ext cx="1634798" cy="293600"/>
            <a:chOff x="8987029" y="6075424"/>
            <a:chExt cx="1634798" cy="293600"/>
          </a:xfrm>
        </p:grpSpPr>
        <p:grpSp>
          <p:nvGrpSpPr>
            <p:cNvPr id="713" name="그룹 712">
              <a:extLst>
                <a:ext uri="{FF2B5EF4-FFF2-40B4-BE49-F238E27FC236}">
                  <a16:creationId xmlns:a16="http://schemas.microsoft.com/office/drawing/2014/main" id="{921DF5C1-A19F-4B1E-BE46-DFAD39C22C54}"/>
                </a:ext>
              </a:extLst>
            </p:cNvPr>
            <p:cNvGrpSpPr/>
            <p:nvPr/>
          </p:nvGrpSpPr>
          <p:grpSpPr>
            <a:xfrm>
              <a:off x="10002348" y="6075424"/>
              <a:ext cx="281917" cy="285412"/>
              <a:chOff x="6284958" y="3632365"/>
              <a:chExt cx="513408" cy="513408"/>
            </a:xfrm>
          </p:grpSpPr>
          <p:sp>
            <p:nvSpPr>
              <p:cNvPr id="887" name="Oval">
                <a:extLst>
                  <a:ext uri="{FF2B5EF4-FFF2-40B4-BE49-F238E27FC236}">
                    <a16:creationId xmlns:a16="http://schemas.microsoft.com/office/drawing/2014/main" id="{E95BD2B4-C0AD-4CAB-A966-C8BE390F76A4}"/>
                  </a:ext>
                </a:extLst>
              </p:cNvPr>
              <p:cNvSpPr/>
              <p:nvPr/>
            </p:nvSpPr>
            <p:spPr>
              <a:xfrm>
                <a:off x="6284958" y="3632365"/>
                <a:ext cx="513408" cy="513408"/>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8" name="Create">
                <a:extLst>
                  <a:ext uri="{FF2B5EF4-FFF2-40B4-BE49-F238E27FC236}">
                    <a16:creationId xmlns:a16="http://schemas.microsoft.com/office/drawing/2014/main" id="{4EF153C3-B045-4BD2-9ADB-D4C573C0367D}"/>
                  </a:ext>
                </a:extLst>
              </p:cNvPr>
              <p:cNvSpPr>
                <a:spLocks noChangeAspect="1" noEditPoints="1"/>
              </p:cNvSpPr>
              <p:nvPr/>
            </p:nvSpPr>
            <p:spPr bwMode="auto">
              <a:xfrm>
                <a:off x="6423965" y="3772514"/>
                <a:ext cx="235396" cy="233110"/>
              </a:xfrm>
              <a:custGeom>
                <a:avLst/>
                <a:gdLst>
                  <a:gd name="T0" fmla="*/ 612 w 672"/>
                  <a:gd name="T1" fmla="*/ 0 h 666"/>
                  <a:gd name="T2" fmla="*/ 573 w 672"/>
                  <a:gd name="T3" fmla="*/ 16 h 666"/>
                  <a:gd name="T4" fmla="*/ 564 w 672"/>
                  <a:gd name="T5" fmla="*/ 25 h 666"/>
                  <a:gd name="T6" fmla="*/ 641 w 672"/>
                  <a:gd name="T7" fmla="*/ 102 h 666"/>
                  <a:gd name="T8" fmla="*/ 651 w 672"/>
                  <a:gd name="T9" fmla="*/ 93 h 666"/>
                  <a:gd name="T10" fmla="*/ 651 w 672"/>
                  <a:gd name="T11" fmla="*/ 16 h 666"/>
                  <a:gd name="T12" fmla="*/ 612 w 672"/>
                  <a:gd name="T13" fmla="*/ 0 h 666"/>
                  <a:gd name="T14" fmla="*/ 548 w 672"/>
                  <a:gd name="T15" fmla="*/ 41 h 666"/>
                  <a:gd name="T16" fmla="*/ 192 w 672"/>
                  <a:gd name="T17" fmla="*/ 399 h 666"/>
                  <a:gd name="T18" fmla="*/ 188 w 672"/>
                  <a:gd name="T19" fmla="*/ 405 h 666"/>
                  <a:gd name="T20" fmla="*/ 174 w 672"/>
                  <a:gd name="T21" fmla="*/ 477 h 666"/>
                  <a:gd name="T22" fmla="*/ 189 w 672"/>
                  <a:gd name="T23" fmla="*/ 493 h 666"/>
                  <a:gd name="T24" fmla="*/ 261 w 672"/>
                  <a:gd name="T25" fmla="*/ 478 h 666"/>
                  <a:gd name="T26" fmla="*/ 268 w 672"/>
                  <a:gd name="T27" fmla="*/ 474 h 666"/>
                  <a:gd name="T28" fmla="*/ 625 w 672"/>
                  <a:gd name="T29" fmla="*/ 119 h 666"/>
                  <a:gd name="T30" fmla="*/ 607 w 672"/>
                  <a:gd name="T31" fmla="*/ 100 h 666"/>
                  <a:gd name="T32" fmla="*/ 253 w 672"/>
                  <a:gd name="T33" fmla="*/ 452 h 666"/>
                  <a:gd name="T34" fmla="*/ 215 w 672"/>
                  <a:gd name="T35" fmla="*/ 413 h 666"/>
                  <a:gd name="T36" fmla="*/ 567 w 672"/>
                  <a:gd name="T37" fmla="*/ 60 h 666"/>
                  <a:gd name="T38" fmla="*/ 548 w 672"/>
                  <a:gd name="T39" fmla="*/ 41 h 666"/>
                  <a:gd name="T40" fmla="*/ 13 w 672"/>
                  <a:gd name="T41" fmla="*/ 80 h 666"/>
                  <a:gd name="T42" fmla="*/ 0 w 672"/>
                  <a:gd name="T43" fmla="*/ 93 h 666"/>
                  <a:gd name="T44" fmla="*/ 0 w 672"/>
                  <a:gd name="T45" fmla="*/ 653 h 666"/>
                  <a:gd name="T46" fmla="*/ 13 w 672"/>
                  <a:gd name="T47" fmla="*/ 666 h 666"/>
                  <a:gd name="T48" fmla="*/ 573 w 672"/>
                  <a:gd name="T49" fmla="*/ 666 h 666"/>
                  <a:gd name="T50" fmla="*/ 587 w 672"/>
                  <a:gd name="T51" fmla="*/ 653 h 666"/>
                  <a:gd name="T52" fmla="*/ 587 w 672"/>
                  <a:gd name="T53" fmla="*/ 186 h 666"/>
                  <a:gd name="T54" fmla="*/ 560 w 672"/>
                  <a:gd name="T55" fmla="*/ 213 h 666"/>
                  <a:gd name="T56" fmla="*/ 560 w 672"/>
                  <a:gd name="T57" fmla="*/ 640 h 666"/>
                  <a:gd name="T58" fmla="*/ 27 w 672"/>
                  <a:gd name="T59" fmla="*/ 640 h 666"/>
                  <a:gd name="T60" fmla="*/ 27 w 672"/>
                  <a:gd name="T61" fmla="*/ 106 h 666"/>
                  <a:gd name="T62" fmla="*/ 453 w 672"/>
                  <a:gd name="T63" fmla="*/ 106 h 666"/>
                  <a:gd name="T64" fmla="*/ 480 w 672"/>
                  <a:gd name="T65" fmla="*/ 80 h 666"/>
                  <a:gd name="T66" fmla="*/ 13 w 672"/>
                  <a:gd name="T67" fmla="*/ 8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2" h="666">
                    <a:moveTo>
                      <a:pt x="612" y="0"/>
                    </a:moveTo>
                    <a:cubicBezTo>
                      <a:pt x="598" y="0"/>
                      <a:pt x="584" y="5"/>
                      <a:pt x="573" y="16"/>
                    </a:cubicBezTo>
                    <a:lnTo>
                      <a:pt x="564" y="25"/>
                    </a:lnTo>
                    <a:lnTo>
                      <a:pt x="641" y="102"/>
                    </a:lnTo>
                    <a:lnTo>
                      <a:pt x="651" y="93"/>
                    </a:lnTo>
                    <a:cubicBezTo>
                      <a:pt x="672" y="72"/>
                      <a:pt x="672" y="37"/>
                      <a:pt x="651" y="16"/>
                    </a:cubicBezTo>
                    <a:cubicBezTo>
                      <a:pt x="640" y="5"/>
                      <a:pt x="626" y="0"/>
                      <a:pt x="612" y="0"/>
                    </a:cubicBezTo>
                    <a:close/>
                    <a:moveTo>
                      <a:pt x="548" y="41"/>
                    </a:moveTo>
                    <a:lnTo>
                      <a:pt x="192" y="399"/>
                    </a:lnTo>
                    <a:cubicBezTo>
                      <a:pt x="190" y="400"/>
                      <a:pt x="189" y="403"/>
                      <a:pt x="188" y="405"/>
                    </a:cubicBezTo>
                    <a:lnTo>
                      <a:pt x="174" y="477"/>
                    </a:lnTo>
                    <a:cubicBezTo>
                      <a:pt x="172" y="486"/>
                      <a:pt x="180" y="494"/>
                      <a:pt x="189" y="493"/>
                    </a:cubicBezTo>
                    <a:lnTo>
                      <a:pt x="261" y="478"/>
                    </a:lnTo>
                    <a:cubicBezTo>
                      <a:pt x="264" y="478"/>
                      <a:pt x="266" y="476"/>
                      <a:pt x="268" y="474"/>
                    </a:cubicBezTo>
                    <a:lnTo>
                      <a:pt x="625" y="119"/>
                    </a:lnTo>
                    <a:lnTo>
                      <a:pt x="607" y="100"/>
                    </a:lnTo>
                    <a:lnTo>
                      <a:pt x="253" y="452"/>
                    </a:lnTo>
                    <a:lnTo>
                      <a:pt x="215" y="413"/>
                    </a:lnTo>
                    <a:lnTo>
                      <a:pt x="567" y="60"/>
                    </a:lnTo>
                    <a:lnTo>
                      <a:pt x="548" y="41"/>
                    </a:lnTo>
                    <a:close/>
                    <a:moveTo>
                      <a:pt x="13" y="80"/>
                    </a:moveTo>
                    <a:cubicBezTo>
                      <a:pt x="5" y="80"/>
                      <a:pt x="0" y="85"/>
                      <a:pt x="0" y="93"/>
                    </a:cubicBezTo>
                    <a:lnTo>
                      <a:pt x="0" y="653"/>
                    </a:lnTo>
                    <a:cubicBezTo>
                      <a:pt x="0" y="661"/>
                      <a:pt x="5" y="666"/>
                      <a:pt x="13" y="666"/>
                    </a:cubicBezTo>
                    <a:lnTo>
                      <a:pt x="573" y="666"/>
                    </a:lnTo>
                    <a:cubicBezTo>
                      <a:pt x="581" y="666"/>
                      <a:pt x="587" y="661"/>
                      <a:pt x="587" y="653"/>
                    </a:cubicBezTo>
                    <a:lnTo>
                      <a:pt x="587" y="186"/>
                    </a:lnTo>
                    <a:lnTo>
                      <a:pt x="560" y="213"/>
                    </a:lnTo>
                    <a:lnTo>
                      <a:pt x="560" y="640"/>
                    </a:lnTo>
                    <a:lnTo>
                      <a:pt x="27" y="640"/>
                    </a:lnTo>
                    <a:lnTo>
                      <a:pt x="27" y="106"/>
                    </a:lnTo>
                    <a:lnTo>
                      <a:pt x="453" y="106"/>
                    </a:lnTo>
                    <a:lnTo>
                      <a:pt x="480" y="80"/>
                    </a:lnTo>
                    <a:lnTo>
                      <a:pt x="13" y="80"/>
                    </a:lnTo>
                    <a:close/>
                  </a:path>
                </a:pathLst>
              </a:custGeom>
              <a:solidFill>
                <a:schemeClr val="bg1"/>
              </a:solidFill>
              <a:ln>
                <a:solidFill>
                  <a:schemeClr val="bg1"/>
                </a:solidFill>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grpSp>
          <p:nvGrpSpPr>
            <p:cNvPr id="714" name="그룹 713">
              <a:extLst>
                <a:ext uri="{FF2B5EF4-FFF2-40B4-BE49-F238E27FC236}">
                  <a16:creationId xmlns:a16="http://schemas.microsoft.com/office/drawing/2014/main" id="{BA7FF4FE-86D6-4204-A84D-F5FCE8B5E832}"/>
                </a:ext>
              </a:extLst>
            </p:cNvPr>
            <p:cNvGrpSpPr/>
            <p:nvPr/>
          </p:nvGrpSpPr>
          <p:grpSpPr>
            <a:xfrm>
              <a:off x="9664786" y="6083612"/>
              <a:ext cx="281917" cy="285412"/>
              <a:chOff x="6603234" y="4517407"/>
              <a:chExt cx="488446" cy="488446"/>
            </a:xfrm>
          </p:grpSpPr>
          <p:sp>
            <p:nvSpPr>
              <p:cNvPr id="885" name="Oval">
                <a:extLst>
                  <a:ext uri="{FF2B5EF4-FFF2-40B4-BE49-F238E27FC236}">
                    <a16:creationId xmlns:a16="http://schemas.microsoft.com/office/drawing/2014/main" id="{A1AFD460-31DC-4FBB-9053-12D3A4F792A5}"/>
                  </a:ext>
                </a:extLst>
              </p:cNvPr>
              <p:cNvSpPr/>
              <p:nvPr/>
            </p:nvSpPr>
            <p:spPr>
              <a:xfrm>
                <a:off x="6603234"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6" name="Freeform 130">
                <a:extLst>
                  <a:ext uri="{FF2B5EF4-FFF2-40B4-BE49-F238E27FC236}">
                    <a16:creationId xmlns:a16="http://schemas.microsoft.com/office/drawing/2014/main" id="{0524429D-9DDB-4DDA-89AD-A7986BD4F442}"/>
                  </a:ext>
                </a:extLst>
              </p:cNvPr>
              <p:cNvSpPr>
                <a:spLocks noEditPoints="1"/>
              </p:cNvSpPr>
              <p:nvPr/>
            </p:nvSpPr>
            <p:spPr bwMode="auto">
              <a:xfrm>
                <a:off x="6672627" y="4693214"/>
                <a:ext cx="348802" cy="154160"/>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chemeClr val="bg1"/>
              </a:solidFill>
              <a:ln>
                <a:solidFill>
                  <a:schemeClr val="bg1"/>
                </a:solidFill>
              </a:ln>
            </p:spPr>
            <p:txBody>
              <a:bodyPr vert="horz" wrap="square" lIns="68580" tIns="34290" rIns="68580" bIns="34290" numCol="1" anchor="ctr" anchorCtr="0" compatLnSpc="1">
                <a:prstTxWarp prst="textNoShape">
                  <a:avLst/>
                </a:prstTxWarp>
              </a:bodyP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715" name="그룹 714">
              <a:extLst>
                <a:ext uri="{FF2B5EF4-FFF2-40B4-BE49-F238E27FC236}">
                  <a16:creationId xmlns:a16="http://schemas.microsoft.com/office/drawing/2014/main" id="{D353D391-36E1-4A62-A341-6DB0D3DFF52E}"/>
                </a:ext>
              </a:extLst>
            </p:cNvPr>
            <p:cNvGrpSpPr/>
            <p:nvPr/>
          </p:nvGrpSpPr>
          <p:grpSpPr>
            <a:xfrm>
              <a:off x="8987029" y="6083609"/>
              <a:ext cx="281917" cy="285413"/>
              <a:chOff x="8463884" y="6122086"/>
              <a:chExt cx="281917" cy="285413"/>
            </a:xfrm>
          </p:grpSpPr>
          <p:sp>
            <p:nvSpPr>
              <p:cNvPr id="878" name="Oval">
                <a:extLst>
                  <a:ext uri="{FF2B5EF4-FFF2-40B4-BE49-F238E27FC236}">
                    <a16:creationId xmlns:a16="http://schemas.microsoft.com/office/drawing/2014/main" id="{4047E09B-5E51-4E2E-9D58-9BF0465E923F}"/>
                  </a:ext>
                </a:extLst>
              </p:cNvPr>
              <p:cNvSpPr/>
              <p:nvPr/>
            </p:nvSpPr>
            <p:spPr>
              <a:xfrm>
                <a:off x="8463884" y="6122086"/>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sp>
            <p:nvSpPr>
              <p:cNvPr id="884" name="Phone">
                <a:extLst>
                  <a:ext uri="{FF2B5EF4-FFF2-40B4-BE49-F238E27FC236}">
                    <a16:creationId xmlns:a16="http://schemas.microsoft.com/office/drawing/2014/main" id="{D33C5913-C54A-452B-ADFF-1C1BE4C6C69C}"/>
                  </a:ext>
                </a:extLst>
              </p:cNvPr>
              <p:cNvSpPr>
                <a:spLocks noChangeAspect="1" noEditPoints="1"/>
              </p:cNvSpPr>
              <p:nvPr/>
            </p:nvSpPr>
            <p:spPr bwMode="auto">
              <a:xfrm>
                <a:off x="8539813" y="6199591"/>
                <a:ext cx="130057" cy="130404"/>
              </a:xfrm>
              <a:custGeom>
                <a:avLst/>
                <a:gdLst>
                  <a:gd name="T0" fmla="*/ 133 w 673"/>
                  <a:gd name="T1" fmla="*/ 1 h 668"/>
                  <a:gd name="T2" fmla="*/ 98 w 673"/>
                  <a:gd name="T3" fmla="*/ 11 h 668"/>
                  <a:gd name="T4" fmla="*/ 15 w 673"/>
                  <a:gd name="T5" fmla="*/ 88 h 668"/>
                  <a:gd name="T6" fmla="*/ 1 w 673"/>
                  <a:gd name="T7" fmla="*/ 121 h 668"/>
                  <a:gd name="T8" fmla="*/ 29 w 673"/>
                  <a:gd name="T9" fmla="*/ 226 h 668"/>
                  <a:gd name="T10" fmla="*/ 207 w 673"/>
                  <a:gd name="T11" fmla="*/ 461 h 668"/>
                  <a:gd name="T12" fmla="*/ 442 w 673"/>
                  <a:gd name="T13" fmla="*/ 639 h 668"/>
                  <a:gd name="T14" fmla="*/ 547 w 673"/>
                  <a:gd name="T15" fmla="*/ 667 h 668"/>
                  <a:gd name="T16" fmla="*/ 547 w 673"/>
                  <a:gd name="T17" fmla="*/ 667 h 668"/>
                  <a:gd name="T18" fmla="*/ 580 w 673"/>
                  <a:gd name="T19" fmla="*/ 653 h 668"/>
                  <a:gd name="T20" fmla="*/ 611 w 673"/>
                  <a:gd name="T21" fmla="*/ 625 h 668"/>
                  <a:gd name="T22" fmla="*/ 657 w 673"/>
                  <a:gd name="T23" fmla="*/ 570 h 668"/>
                  <a:gd name="T24" fmla="*/ 657 w 673"/>
                  <a:gd name="T25" fmla="*/ 570 h 668"/>
                  <a:gd name="T26" fmla="*/ 653 w 673"/>
                  <a:gd name="T27" fmla="*/ 507 h 668"/>
                  <a:gd name="T28" fmla="*/ 516 w 673"/>
                  <a:gd name="T29" fmla="*/ 417 h 668"/>
                  <a:gd name="T30" fmla="*/ 466 w 673"/>
                  <a:gd name="T31" fmla="*/ 421 h 668"/>
                  <a:gd name="T32" fmla="*/ 405 w 673"/>
                  <a:gd name="T33" fmla="*/ 455 h 668"/>
                  <a:gd name="T34" fmla="*/ 302 w 673"/>
                  <a:gd name="T35" fmla="*/ 366 h 668"/>
                  <a:gd name="T36" fmla="*/ 213 w 673"/>
                  <a:gd name="T37" fmla="*/ 264 h 668"/>
                  <a:gd name="T38" fmla="*/ 248 w 673"/>
                  <a:gd name="T39" fmla="*/ 203 h 668"/>
                  <a:gd name="T40" fmla="*/ 251 w 673"/>
                  <a:gd name="T41" fmla="*/ 152 h 668"/>
                  <a:gd name="T42" fmla="*/ 206 w 673"/>
                  <a:gd name="T43" fmla="*/ 83 h 668"/>
                  <a:gd name="T44" fmla="*/ 161 w 673"/>
                  <a:gd name="T45" fmla="*/ 15 h 668"/>
                  <a:gd name="T46" fmla="*/ 133 w 673"/>
                  <a:gd name="T47" fmla="*/ 1 h 668"/>
                  <a:gd name="T48" fmla="*/ 139 w 673"/>
                  <a:gd name="T49" fmla="*/ 31 h 668"/>
                  <a:gd name="T50" fmla="*/ 183 w 673"/>
                  <a:gd name="T51" fmla="*/ 97 h 668"/>
                  <a:gd name="T52" fmla="*/ 228 w 673"/>
                  <a:gd name="T53" fmla="*/ 166 h 668"/>
                  <a:gd name="T54" fmla="*/ 224 w 673"/>
                  <a:gd name="T55" fmla="*/ 190 h 668"/>
                  <a:gd name="T56" fmla="*/ 182 w 673"/>
                  <a:gd name="T57" fmla="*/ 264 h 668"/>
                  <a:gd name="T58" fmla="*/ 284 w 673"/>
                  <a:gd name="T59" fmla="*/ 385 h 668"/>
                  <a:gd name="T60" fmla="*/ 404 w 673"/>
                  <a:gd name="T61" fmla="*/ 486 h 668"/>
                  <a:gd name="T62" fmla="*/ 478 w 673"/>
                  <a:gd name="T63" fmla="*/ 444 h 668"/>
                  <a:gd name="T64" fmla="*/ 503 w 673"/>
                  <a:gd name="T65" fmla="*/ 440 h 668"/>
                  <a:gd name="T66" fmla="*/ 637 w 673"/>
                  <a:gd name="T67" fmla="*/ 529 h 668"/>
                  <a:gd name="T68" fmla="*/ 635 w 673"/>
                  <a:gd name="T69" fmla="*/ 555 h 668"/>
                  <a:gd name="T70" fmla="*/ 635 w 673"/>
                  <a:gd name="T71" fmla="*/ 555 h 668"/>
                  <a:gd name="T72" fmla="*/ 635 w 673"/>
                  <a:gd name="T73" fmla="*/ 555 h 668"/>
                  <a:gd name="T74" fmla="*/ 592 w 673"/>
                  <a:gd name="T75" fmla="*/ 606 h 668"/>
                  <a:gd name="T76" fmla="*/ 564 w 673"/>
                  <a:gd name="T77" fmla="*/ 632 h 668"/>
                  <a:gd name="T78" fmla="*/ 548 w 673"/>
                  <a:gd name="T79" fmla="*/ 641 h 668"/>
                  <a:gd name="T80" fmla="*/ 453 w 673"/>
                  <a:gd name="T81" fmla="*/ 615 h 668"/>
                  <a:gd name="T82" fmla="*/ 226 w 673"/>
                  <a:gd name="T83" fmla="*/ 442 h 668"/>
                  <a:gd name="T84" fmla="*/ 226 w 673"/>
                  <a:gd name="T85" fmla="*/ 442 h 668"/>
                  <a:gd name="T86" fmla="*/ 226 w 673"/>
                  <a:gd name="T87" fmla="*/ 442 h 668"/>
                  <a:gd name="T88" fmla="*/ 53 w 673"/>
                  <a:gd name="T89" fmla="*/ 215 h 668"/>
                  <a:gd name="T90" fmla="*/ 28 w 673"/>
                  <a:gd name="T91" fmla="*/ 120 h 668"/>
                  <a:gd name="T92" fmla="*/ 36 w 673"/>
                  <a:gd name="T93" fmla="*/ 104 h 668"/>
                  <a:gd name="T94" fmla="*/ 62 w 673"/>
                  <a:gd name="T95" fmla="*/ 76 h 668"/>
                  <a:gd name="T96" fmla="*/ 113 w 673"/>
                  <a:gd name="T97" fmla="*/ 33 h 668"/>
                  <a:gd name="T98" fmla="*/ 139 w 673"/>
                  <a:gd name="T99" fmla="*/ 31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3" h="668">
                    <a:moveTo>
                      <a:pt x="133" y="1"/>
                    </a:moveTo>
                    <a:cubicBezTo>
                      <a:pt x="122" y="0"/>
                      <a:pt x="110" y="3"/>
                      <a:pt x="98" y="11"/>
                    </a:cubicBezTo>
                    <a:cubicBezTo>
                      <a:pt x="67" y="36"/>
                      <a:pt x="37" y="58"/>
                      <a:pt x="15" y="88"/>
                    </a:cubicBezTo>
                    <a:cubicBezTo>
                      <a:pt x="7" y="98"/>
                      <a:pt x="0" y="108"/>
                      <a:pt x="1" y="121"/>
                    </a:cubicBezTo>
                    <a:cubicBezTo>
                      <a:pt x="1" y="133"/>
                      <a:pt x="3" y="170"/>
                      <a:pt x="29" y="226"/>
                    </a:cubicBezTo>
                    <a:cubicBezTo>
                      <a:pt x="55" y="283"/>
                      <a:pt x="107" y="360"/>
                      <a:pt x="207" y="461"/>
                    </a:cubicBezTo>
                    <a:cubicBezTo>
                      <a:pt x="308" y="561"/>
                      <a:pt x="386" y="613"/>
                      <a:pt x="442" y="639"/>
                    </a:cubicBezTo>
                    <a:cubicBezTo>
                      <a:pt x="498" y="666"/>
                      <a:pt x="535" y="667"/>
                      <a:pt x="547" y="667"/>
                    </a:cubicBezTo>
                    <a:lnTo>
                      <a:pt x="547" y="667"/>
                    </a:lnTo>
                    <a:cubicBezTo>
                      <a:pt x="560" y="668"/>
                      <a:pt x="570" y="661"/>
                      <a:pt x="580" y="653"/>
                    </a:cubicBezTo>
                    <a:cubicBezTo>
                      <a:pt x="590" y="646"/>
                      <a:pt x="601" y="635"/>
                      <a:pt x="611" y="625"/>
                    </a:cubicBezTo>
                    <a:cubicBezTo>
                      <a:pt x="632" y="604"/>
                      <a:pt x="650" y="581"/>
                      <a:pt x="657" y="570"/>
                    </a:cubicBezTo>
                    <a:lnTo>
                      <a:pt x="657" y="570"/>
                    </a:lnTo>
                    <a:cubicBezTo>
                      <a:pt x="673" y="547"/>
                      <a:pt x="670" y="520"/>
                      <a:pt x="653" y="507"/>
                    </a:cubicBezTo>
                    <a:cubicBezTo>
                      <a:pt x="607" y="478"/>
                      <a:pt x="563" y="446"/>
                      <a:pt x="516" y="417"/>
                    </a:cubicBezTo>
                    <a:cubicBezTo>
                      <a:pt x="501" y="408"/>
                      <a:pt x="482" y="412"/>
                      <a:pt x="466" y="421"/>
                    </a:cubicBezTo>
                    <a:cubicBezTo>
                      <a:pt x="452" y="428"/>
                      <a:pt x="414" y="450"/>
                      <a:pt x="405" y="455"/>
                    </a:cubicBezTo>
                    <a:cubicBezTo>
                      <a:pt x="398" y="451"/>
                      <a:pt x="367" y="431"/>
                      <a:pt x="302" y="366"/>
                    </a:cubicBezTo>
                    <a:cubicBezTo>
                      <a:pt x="237" y="301"/>
                      <a:pt x="218" y="270"/>
                      <a:pt x="213" y="264"/>
                    </a:cubicBezTo>
                    <a:cubicBezTo>
                      <a:pt x="219" y="254"/>
                      <a:pt x="240" y="216"/>
                      <a:pt x="248" y="203"/>
                    </a:cubicBezTo>
                    <a:cubicBezTo>
                      <a:pt x="258" y="184"/>
                      <a:pt x="259" y="165"/>
                      <a:pt x="251" y="152"/>
                    </a:cubicBezTo>
                    <a:cubicBezTo>
                      <a:pt x="234" y="126"/>
                      <a:pt x="220" y="104"/>
                      <a:pt x="206" y="83"/>
                    </a:cubicBezTo>
                    <a:cubicBezTo>
                      <a:pt x="185" y="52"/>
                      <a:pt x="166" y="22"/>
                      <a:pt x="161" y="15"/>
                    </a:cubicBezTo>
                    <a:cubicBezTo>
                      <a:pt x="155" y="7"/>
                      <a:pt x="145" y="1"/>
                      <a:pt x="133" y="1"/>
                    </a:cubicBezTo>
                    <a:close/>
                    <a:moveTo>
                      <a:pt x="139" y="31"/>
                    </a:moveTo>
                    <a:cubicBezTo>
                      <a:pt x="142" y="34"/>
                      <a:pt x="163" y="66"/>
                      <a:pt x="183" y="97"/>
                    </a:cubicBezTo>
                    <a:cubicBezTo>
                      <a:pt x="204" y="128"/>
                      <a:pt x="225" y="160"/>
                      <a:pt x="228" y="166"/>
                    </a:cubicBezTo>
                    <a:cubicBezTo>
                      <a:pt x="231" y="176"/>
                      <a:pt x="228" y="182"/>
                      <a:pt x="224" y="190"/>
                    </a:cubicBezTo>
                    <a:cubicBezTo>
                      <a:pt x="210" y="216"/>
                      <a:pt x="195" y="242"/>
                      <a:pt x="182" y="264"/>
                    </a:cubicBezTo>
                    <a:cubicBezTo>
                      <a:pt x="224" y="325"/>
                      <a:pt x="242" y="342"/>
                      <a:pt x="284" y="385"/>
                    </a:cubicBezTo>
                    <a:cubicBezTo>
                      <a:pt x="321" y="421"/>
                      <a:pt x="359" y="459"/>
                      <a:pt x="404" y="486"/>
                    </a:cubicBezTo>
                    <a:cubicBezTo>
                      <a:pt x="429" y="472"/>
                      <a:pt x="453" y="458"/>
                      <a:pt x="478" y="444"/>
                    </a:cubicBezTo>
                    <a:cubicBezTo>
                      <a:pt x="486" y="439"/>
                      <a:pt x="495" y="440"/>
                      <a:pt x="503" y="440"/>
                    </a:cubicBezTo>
                    <a:cubicBezTo>
                      <a:pt x="513" y="447"/>
                      <a:pt x="630" y="524"/>
                      <a:pt x="637" y="529"/>
                    </a:cubicBezTo>
                    <a:cubicBezTo>
                      <a:pt x="639" y="530"/>
                      <a:pt x="645" y="541"/>
                      <a:pt x="635" y="555"/>
                    </a:cubicBezTo>
                    <a:lnTo>
                      <a:pt x="635" y="555"/>
                    </a:lnTo>
                    <a:lnTo>
                      <a:pt x="635" y="555"/>
                    </a:lnTo>
                    <a:cubicBezTo>
                      <a:pt x="630" y="563"/>
                      <a:pt x="611" y="586"/>
                      <a:pt x="592" y="606"/>
                    </a:cubicBezTo>
                    <a:cubicBezTo>
                      <a:pt x="582" y="616"/>
                      <a:pt x="572" y="626"/>
                      <a:pt x="564" y="632"/>
                    </a:cubicBezTo>
                    <a:cubicBezTo>
                      <a:pt x="556" y="638"/>
                      <a:pt x="548" y="641"/>
                      <a:pt x="548" y="641"/>
                    </a:cubicBezTo>
                    <a:cubicBezTo>
                      <a:pt x="535" y="640"/>
                      <a:pt x="506" y="640"/>
                      <a:pt x="453" y="615"/>
                    </a:cubicBezTo>
                    <a:cubicBezTo>
                      <a:pt x="400" y="590"/>
                      <a:pt x="325" y="541"/>
                      <a:pt x="226" y="442"/>
                    </a:cubicBezTo>
                    <a:lnTo>
                      <a:pt x="226" y="442"/>
                    </a:lnTo>
                    <a:lnTo>
                      <a:pt x="226" y="442"/>
                    </a:lnTo>
                    <a:cubicBezTo>
                      <a:pt x="127" y="343"/>
                      <a:pt x="78" y="268"/>
                      <a:pt x="53" y="215"/>
                    </a:cubicBezTo>
                    <a:cubicBezTo>
                      <a:pt x="28" y="162"/>
                      <a:pt x="28" y="133"/>
                      <a:pt x="28" y="120"/>
                    </a:cubicBezTo>
                    <a:cubicBezTo>
                      <a:pt x="28" y="120"/>
                      <a:pt x="30" y="113"/>
                      <a:pt x="36" y="104"/>
                    </a:cubicBezTo>
                    <a:cubicBezTo>
                      <a:pt x="43" y="96"/>
                      <a:pt x="52" y="86"/>
                      <a:pt x="62" y="76"/>
                    </a:cubicBezTo>
                    <a:cubicBezTo>
                      <a:pt x="82" y="57"/>
                      <a:pt x="105" y="39"/>
                      <a:pt x="113" y="33"/>
                    </a:cubicBezTo>
                    <a:cubicBezTo>
                      <a:pt x="123" y="26"/>
                      <a:pt x="132" y="24"/>
                      <a:pt x="139" y="31"/>
                    </a:cubicBezTo>
                    <a:close/>
                  </a:path>
                </a:pathLst>
              </a:custGeom>
              <a:solidFill>
                <a:schemeClr val="bg1"/>
              </a:solidFill>
              <a:ln w="9525">
                <a:solidFill>
                  <a:schemeClr val="bg1"/>
                </a:solidFill>
                <a:round/>
                <a:headEnd/>
                <a:tailEnd/>
              </a:ln>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Segoe UI" panose="020B0502040204020203" pitchFamily="34" charset="0"/>
                  <a:ea typeface="+mn-ea"/>
                  <a:cs typeface="Segoe UI" panose="020B0502040204020203" pitchFamily="34" charset="0"/>
                </a:endParaRPr>
              </a:p>
            </p:txBody>
          </p:sp>
        </p:grpSp>
        <p:sp>
          <p:nvSpPr>
            <p:cNvPr id="716" name="Oval">
              <a:extLst>
                <a:ext uri="{FF2B5EF4-FFF2-40B4-BE49-F238E27FC236}">
                  <a16:creationId xmlns:a16="http://schemas.microsoft.com/office/drawing/2014/main" id="{C2964C11-252C-492F-9D99-D6DAE529B234}"/>
                </a:ext>
              </a:extLst>
            </p:cNvPr>
            <p:cNvSpPr/>
            <p:nvPr/>
          </p:nvSpPr>
          <p:spPr>
            <a:xfrm>
              <a:off x="9326524" y="6080120"/>
              <a:ext cx="281917" cy="285413"/>
            </a:xfrm>
            <a:prstGeom prst="ellipse">
              <a:avLst/>
            </a:prstGeom>
            <a:solidFill>
              <a:schemeClr val="bg1">
                <a:lumMod val="6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17" name="그룹 716">
              <a:extLst>
                <a:ext uri="{FF2B5EF4-FFF2-40B4-BE49-F238E27FC236}">
                  <a16:creationId xmlns:a16="http://schemas.microsoft.com/office/drawing/2014/main" id="{144893B6-C664-456F-B803-64EB0AD2A34D}"/>
                </a:ext>
              </a:extLst>
            </p:cNvPr>
            <p:cNvGrpSpPr/>
            <p:nvPr/>
          </p:nvGrpSpPr>
          <p:grpSpPr>
            <a:xfrm>
              <a:off x="10339910" y="6075424"/>
              <a:ext cx="281917" cy="285412"/>
              <a:chOff x="8097032" y="4517407"/>
              <a:chExt cx="488446" cy="488446"/>
            </a:xfrm>
          </p:grpSpPr>
          <p:sp>
            <p:nvSpPr>
              <p:cNvPr id="719" name="Oval">
                <a:extLst>
                  <a:ext uri="{FF2B5EF4-FFF2-40B4-BE49-F238E27FC236}">
                    <a16:creationId xmlns:a16="http://schemas.microsoft.com/office/drawing/2014/main" id="{A5A9D98A-4084-4DB2-9B05-62CBB91520D6}"/>
                  </a:ext>
                </a:extLst>
              </p:cNvPr>
              <p:cNvSpPr/>
              <p:nvPr/>
            </p:nvSpPr>
            <p:spPr>
              <a:xfrm>
                <a:off x="8097032" y="4517407"/>
                <a:ext cx="488446" cy="488446"/>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grpSp>
            <p:nvGrpSpPr>
              <p:cNvPr id="720" name="그룹 719">
                <a:extLst>
                  <a:ext uri="{FF2B5EF4-FFF2-40B4-BE49-F238E27FC236}">
                    <a16:creationId xmlns:a16="http://schemas.microsoft.com/office/drawing/2014/main" id="{1749EBCA-59A5-46B7-B25C-616B006131EE}"/>
                  </a:ext>
                </a:extLst>
              </p:cNvPr>
              <p:cNvGrpSpPr/>
              <p:nvPr/>
            </p:nvGrpSpPr>
            <p:grpSpPr>
              <a:xfrm>
                <a:off x="8206228" y="4636944"/>
                <a:ext cx="270054" cy="295513"/>
                <a:chOff x="8195379" y="4636944"/>
                <a:chExt cx="270054" cy="295513"/>
              </a:xfrm>
            </p:grpSpPr>
            <p:grpSp>
              <p:nvGrpSpPr>
                <p:cNvPr id="721" name="그룹 720">
                  <a:extLst>
                    <a:ext uri="{FF2B5EF4-FFF2-40B4-BE49-F238E27FC236}">
                      <a16:creationId xmlns:a16="http://schemas.microsoft.com/office/drawing/2014/main" id="{C8F3094B-BADD-4647-B381-B852CF598B2E}"/>
                    </a:ext>
                  </a:extLst>
                </p:cNvPr>
                <p:cNvGrpSpPr/>
                <p:nvPr/>
              </p:nvGrpSpPr>
              <p:grpSpPr>
                <a:xfrm>
                  <a:off x="8195379" y="4636944"/>
                  <a:ext cx="217562" cy="249372"/>
                  <a:chOff x="7971802" y="-2010646"/>
                  <a:chExt cx="1254159" cy="1437547"/>
                </a:xfrm>
                <a:noFill/>
              </p:grpSpPr>
              <p:sp>
                <p:nvSpPr>
                  <p:cNvPr id="876" name="자유형: 도형 875">
                    <a:extLst>
                      <a:ext uri="{FF2B5EF4-FFF2-40B4-BE49-F238E27FC236}">
                        <a16:creationId xmlns:a16="http://schemas.microsoft.com/office/drawing/2014/main" id="{31860BB7-DDB1-4092-85E9-5C41F073294F}"/>
                      </a:ext>
                    </a:extLst>
                  </p:cNvPr>
                  <p:cNvSpPr/>
                  <p:nvPr/>
                </p:nvSpPr>
                <p:spPr>
                  <a:xfrm>
                    <a:off x="7971802" y="-2010646"/>
                    <a:ext cx="116559" cy="1437547"/>
                  </a:xfrm>
                  <a:custGeom>
                    <a:avLst/>
                    <a:gdLst>
                      <a:gd name="connsiteX0" fmla="*/ 0 w 116557"/>
                      <a:gd name="connsiteY0" fmla="*/ 0 h 1437547"/>
                      <a:gd name="connsiteX1" fmla="*/ 116557 w 116557"/>
                      <a:gd name="connsiteY1" fmla="*/ 0 h 1437547"/>
                      <a:gd name="connsiteX2" fmla="*/ 116557 w 116557"/>
                      <a:gd name="connsiteY2" fmla="*/ 1437547 h 1437547"/>
                      <a:gd name="connsiteX3" fmla="*/ 0 w 116557"/>
                      <a:gd name="connsiteY3" fmla="*/ 1437547 h 1437547"/>
                    </a:gdLst>
                    <a:ahLst/>
                    <a:cxnLst>
                      <a:cxn ang="0">
                        <a:pos x="connsiteX0" y="connsiteY0"/>
                      </a:cxn>
                      <a:cxn ang="0">
                        <a:pos x="connsiteX1" y="connsiteY1"/>
                      </a:cxn>
                      <a:cxn ang="0">
                        <a:pos x="connsiteX2" y="connsiteY2"/>
                      </a:cxn>
                      <a:cxn ang="0">
                        <a:pos x="connsiteX3" y="connsiteY3"/>
                      </a:cxn>
                    </a:cxnLst>
                    <a:rect l="l" t="t" r="r" b="b"/>
                    <a:pathLst>
                      <a:path w="116557" h="1437547">
                        <a:moveTo>
                          <a:pt x="0" y="0"/>
                        </a:moveTo>
                        <a:lnTo>
                          <a:pt x="116557" y="0"/>
                        </a:lnTo>
                        <a:lnTo>
                          <a:pt x="116557" y="1437547"/>
                        </a:lnTo>
                        <a:lnTo>
                          <a:pt x="0" y="1437547"/>
                        </a:lnTo>
                        <a:close/>
                      </a:path>
                    </a:pathLst>
                  </a:custGeom>
                  <a:solidFill>
                    <a:schemeClr val="bg1"/>
                  </a:solidFill>
                  <a:ln w="19349" cap="flat">
                    <a:noFill/>
                    <a:prstDash val="solid"/>
                    <a:miter/>
                  </a:ln>
                </p:spPr>
                <p:txBody>
                  <a:bodyPr rtlCol="0" anchor="ctr"/>
                  <a:lstStyle/>
                  <a:p>
                    <a:endParaRPr lang="ko-KR" altLang="en-US" sz="1600" dirty="0"/>
                  </a:p>
                </p:txBody>
              </p:sp>
              <p:sp>
                <p:nvSpPr>
                  <p:cNvPr id="877" name="자유형: 도형 876">
                    <a:extLst>
                      <a:ext uri="{FF2B5EF4-FFF2-40B4-BE49-F238E27FC236}">
                        <a16:creationId xmlns:a16="http://schemas.microsoft.com/office/drawing/2014/main" id="{6FE46B31-47ED-4976-ADF7-C275B887400A}"/>
                      </a:ext>
                    </a:extLst>
                  </p:cNvPr>
                  <p:cNvSpPr/>
                  <p:nvPr/>
                </p:nvSpPr>
                <p:spPr>
                  <a:xfrm>
                    <a:off x="8235226" y="-2010646"/>
                    <a:ext cx="990735" cy="1437547"/>
                  </a:xfrm>
                  <a:custGeom>
                    <a:avLst/>
                    <a:gdLst>
                      <a:gd name="connsiteX0" fmla="*/ 913031 w 990735"/>
                      <a:gd name="connsiteY0" fmla="*/ 0 h 1437547"/>
                      <a:gd name="connsiteX1" fmla="*/ 0 w 990735"/>
                      <a:gd name="connsiteY1" fmla="*/ 0 h 1437547"/>
                      <a:gd name="connsiteX2" fmla="*/ 0 w 990735"/>
                      <a:gd name="connsiteY2" fmla="*/ 1437547 h 1437547"/>
                      <a:gd name="connsiteX3" fmla="*/ 913031 w 990735"/>
                      <a:gd name="connsiteY3" fmla="*/ 1437547 h 1437547"/>
                      <a:gd name="connsiteX4" fmla="*/ 990736 w 990735"/>
                      <a:gd name="connsiteY4" fmla="*/ 1359842 h 1437547"/>
                      <a:gd name="connsiteX5" fmla="*/ 990736 w 990735"/>
                      <a:gd name="connsiteY5" fmla="*/ 77705 h 1437547"/>
                      <a:gd name="connsiteX6" fmla="*/ 913031 w 990735"/>
                      <a:gd name="connsiteY6" fmla="*/ 0 h 1437547"/>
                      <a:gd name="connsiteX7" fmla="*/ 332188 w 990735"/>
                      <a:gd name="connsiteY7" fmla="*/ 545879 h 1437547"/>
                      <a:gd name="connsiteX8" fmla="*/ 479827 w 990735"/>
                      <a:gd name="connsiteY8" fmla="*/ 398239 h 1437547"/>
                      <a:gd name="connsiteX9" fmla="*/ 627466 w 990735"/>
                      <a:gd name="connsiteY9" fmla="*/ 545879 h 1437547"/>
                      <a:gd name="connsiteX10" fmla="*/ 479827 w 990735"/>
                      <a:gd name="connsiteY10" fmla="*/ 693519 h 1437547"/>
                      <a:gd name="connsiteX11" fmla="*/ 332188 w 990735"/>
                      <a:gd name="connsiteY11" fmla="*/ 545879 h 1437547"/>
                      <a:gd name="connsiteX12" fmla="*/ 777048 w 990735"/>
                      <a:gd name="connsiteY12" fmla="*/ 1029595 h 1437547"/>
                      <a:gd name="connsiteX13" fmla="*/ 182606 w 990735"/>
                      <a:gd name="connsiteY13" fmla="*/ 1029595 h 1437547"/>
                      <a:gd name="connsiteX14" fmla="*/ 182606 w 990735"/>
                      <a:gd name="connsiteY14" fmla="*/ 881955 h 1437547"/>
                      <a:gd name="connsiteX15" fmla="*/ 211745 w 990735"/>
                      <a:gd name="connsiteY15" fmla="*/ 821733 h 1437547"/>
                      <a:gd name="connsiteX16" fmla="*/ 357442 w 990735"/>
                      <a:gd name="connsiteY16" fmla="*/ 751798 h 1437547"/>
                      <a:gd name="connsiteX17" fmla="*/ 479827 w 990735"/>
                      <a:gd name="connsiteY17" fmla="*/ 732372 h 1437547"/>
                      <a:gd name="connsiteX18" fmla="*/ 602212 w 990735"/>
                      <a:gd name="connsiteY18" fmla="*/ 751798 h 1437547"/>
                      <a:gd name="connsiteX19" fmla="*/ 747908 w 990735"/>
                      <a:gd name="connsiteY19" fmla="*/ 821733 h 1437547"/>
                      <a:gd name="connsiteX20" fmla="*/ 777048 w 990735"/>
                      <a:gd name="connsiteY20" fmla="*/ 881955 h 1437547"/>
                      <a:gd name="connsiteX21" fmla="*/ 777048 w 990735"/>
                      <a:gd name="connsiteY21" fmla="*/ 1029595 h 14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0735" h="1437547">
                        <a:moveTo>
                          <a:pt x="913031" y="0"/>
                        </a:moveTo>
                        <a:lnTo>
                          <a:pt x="0" y="0"/>
                        </a:lnTo>
                        <a:lnTo>
                          <a:pt x="0" y="1437547"/>
                        </a:lnTo>
                        <a:lnTo>
                          <a:pt x="913031" y="1437547"/>
                        </a:lnTo>
                        <a:cubicBezTo>
                          <a:pt x="955768" y="1437547"/>
                          <a:pt x="990736" y="1402580"/>
                          <a:pt x="990736" y="1359842"/>
                        </a:cubicBezTo>
                        <a:lnTo>
                          <a:pt x="990736" y="77705"/>
                        </a:lnTo>
                        <a:cubicBezTo>
                          <a:pt x="990736" y="34967"/>
                          <a:pt x="955768" y="0"/>
                          <a:pt x="913031" y="0"/>
                        </a:cubicBezTo>
                        <a:close/>
                        <a:moveTo>
                          <a:pt x="332188" y="545879"/>
                        </a:moveTo>
                        <a:cubicBezTo>
                          <a:pt x="332188" y="464289"/>
                          <a:pt x="398237" y="398239"/>
                          <a:pt x="479827" y="398239"/>
                        </a:cubicBezTo>
                        <a:cubicBezTo>
                          <a:pt x="561417" y="398239"/>
                          <a:pt x="627466" y="464289"/>
                          <a:pt x="627466" y="545879"/>
                        </a:cubicBezTo>
                        <a:cubicBezTo>
                          <a:pt x="627466" y="627470"/>
                          <a:pt x="561417" y="693519"/>
                          <a:pt x="479827" y="693519"/>
                        </a:cubicBezTo>
                        <a:cubicBezTo>
                          <a:pt x="398237" y="693519"/>
                          <a:pt x="332188" y="629413"/>
                          <a:pt x="332188" y="545879"/>
                        </a:cubicBezTo>
                        <a:close/>
                        <a:moveTo>
                          <a:pt x="777048" y="1029595"/>
                        </a:moveTo>
                        <a:lnTo>
                          <a:pt x="182606" y="1029595"/>
                        </a:lnTo>
                        <a:lnTo>
                          <a:pt x="182606" y="881955"/>
                        </a:lnTo>
                        <a:cubicBezTo>
                          <a:pt x="182606" y="858643"/>
                          <a:pt x="194262" y="837274"/>
                          <a:pt x="211745" y="821733"/>
                        </a:cubicBezTo>
                        <a:cubicBezTo>
                          <a:pt x="256426" y="790651"/>
                          <a:pt x="304991" y="765397"/>
                          <a:pt x="357442" y="751798"/>
                        </a:cubicBezTo>
                        <a:cubicBezTo>
                          <a:pt x="398237" y="740143"/>
                          <a:pt x="439032" y="734315"/>
                          <a:pt x="479827" y="732372"/>
                        </a:cubicBezTo>
                        <a:cubicBezTo>
                          <a:pt x="520622" y="732372"/>
                          <a:pt x="563359" y="738200"/>
                          <a:pt x="602212" y="751798"/>
                        </a:cubicBezTo>
                        <a:cubicBezTo>
                          <a:pt x="654663" y="765397"/>
                          <a:pt x="703228" y="788708"/>
                          <a:pt x="747908" y="821733"/>
                        </a:cubicBezTo>
                        <a:cubicBezTo>
                          <a:pt x="765392" y="835331"/>
                          <a:pt x="777048" y="858643"/>
                          <a:pt x="777048" y="881955"/>
                        </a:cubicBezTo>
                        <a:lnTo>
                          <a:pt x="777048" y="1029595"/>
                        </a:lnTo>
                        <a:close/>
                      </a:path>
                    </a:pathLst>
                  </a:custGeom>
                  <a:solidFill>
                    <a:schemeClr val="bg1"/>
                  </a:solidFill>
                  <a:ln w="19349" cap="flat">
                    <a:noFill/>
                    <a:prstDash val="solid"/>
                    <a:miter/>
                  </a:ln>
                </p:spPr>
                <p:txBody>
                  <a:bodyPr rtlCol="0" anchor="ctr"/>
                  <a:lstStyle/>
                  <a:p>
                    <a:endParaRPr lang="ko-KR" altLang="en-US" sz="1600"/>
                  </a:p>
                </p:txBody>
              </p:sp>
            </p:grpSp>
            <p:grpSp>
              <p:nvGrpSpPr>
                <p:cNvPr id="722" name="그룹 721">
                  <a:extLst>
                    <a:ext uri="{FF2B5EF4-FFF2-40B4-BE49-F238E27FC236}">
                      <a16:creationId xmlns:a16="http://schemas.microsoft.com/office/drawing/2014/main" id="{A7C6046F-8549-41E3-A731-CB59876E60FF}"/>
                    </a:ext>
                  </a:extLst>
                </p:cNvPr>
                <p:cNvGrpSpPr/>
                <p:nvPr/>
              </p:nvGrpSpPr>
              <p:grpSpPr>
                <a:xfrm>
                  <a:off x="8360451" y="4827475"/>
                  <a:ext cx="104982" cy="104982"/>
                  <a:chOff x="8382149" y="4833825"/>
                  <a:chExt cx="104982" cy="104982"/>
                </a:xfrm>
              </p:grpSpPr>
              <p:sp>
                <p:nvSpPr>
                  <p:cNvPr id="874" name="Oval">
                    <a:extLst>
                      <a:ext uri="{FF2B5EF4-FFF2-40B4-BE49-F238E27FC236}">
                        <a16:creationId xmlns:a16="http://schemas.microsoft.com/office/drawing/2014/main" id="{E1BB60DE-E105-47A0-9B5D-3B9BD0EBF3E5}"/>
                      </a:ext>
                    </a:extLst>
                  </p:cNvPr>
                  <p:cNvSpPr/>
                  <p:nvPr/>
                </p:nvSpPr>
                <p:spPr>
                  <a:xfrm>
                    <a:off x="8382149" y="4833825"/>
                    <a:ext cx="104982" cy="104982"/>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875" name="그래픽 874" descr="닫기">
                    <a:extLst>
                      <a:ext uri="{FF2B5EF4-FFF2-40B4-BE49-F238E27FC236}">
                        <a16:creationId xmlns:a16="http://schemas.microsoft.com/office/drawing/2014/main" id="{3B418A4A-FEE1-4D01-8B95-68757D0E24EB}"/>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rot="2700000">
                    <a:off x="8402710" y="4854386"/>
                    <a:ext cx="63859" cy="63859"/>
                  </a:xfrm>
                  <a:prstGeom prst="rect">
                    <a:avLst/>
                  </a:prstGeom>
                </p:spPr>
              </p:pic>
            </p:grpSp>
          </p:grpSp>
        </p:grpSp>
        <p:pic>
          <p:nvPicPr>
            <p:cNvPr id="718" name="그래픽 717" descr="미래">
              <a:extLst>
                <a:ext uri="{FF2B5EF4-FFF2-40B4-BE49-F238E27FC236}">
                  <a16:creationId xmlns:a16="http://schemas.microsoft.com/office/drawing/2014/main" id="{3A3C337C-5F97-4B0D-8249-6F73215F0C8D}"/>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334818" y="6109365"/>
              <a:ext cx="241298" cy="243191"/>
            </a:xfrm>
            <a:prstGeom prst="rect">
              <a:avLst/>
            </a:prstGeom>
          </p:spPr>
        </p:pic>
      </p:grpSp>
      <p:sp>
        <p:nvSpPr>
          <p:cNvPr id="3"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399CF956-612E-4ADD-A8B4-ADCDDD82A82E}"/>
              </a:ext>
            </a:extLst>
          </p:cNvPr>
          <p:cNvSpPr/>
          <p:nvPr>
            <p:custDataLst>
              <p:tags r:id="rId4"/>
            </p:custDataLst>
          </p:nvPr>
        </p:nvSpPr>
        <p:spPr>
          <a:xfrm>
            <a:off x="7906696" y="6490590"/>
            <a:ext cx="305808" cy="306674"/>
          </a:xfrm>
          <a:prstGeom prst="ellipse">
            <a:avLst/>
          </a:prstGeom>
          <a:solidFill>
            <a:schemeClr val="bg1">
              <a:lumMod val="8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ko-KR" altLang="en-US" sz="1800" b="1" i="0" u="none" strike="noStrike" kern="1200" cap="none" spc="0" normalizeH="0" baseline="0" noProof="0" dirty="0">
                <a:ln>
                  <a:noFill/>
                </a:ln>
                <a:solidFill>
                  <a:srgbClr val="FFFFFF"/>
                </a:solidFill>
                <a:effectLst/>
                <a:uLnTx/>
                <a:uFillTx/>
                <a:latin typeface="Segoe UI" panose="020B0502040204020203" pitchFamily="34" charset="0"/>
                <a:ea typeface="맑은 고딕" panose="020B0503020000020004" pitchFamily="50" charset="-127"/>
                <a:cs typeface="Segoe UI" panose="020B0502040204020203" pitchFamily="34" charset="0"/>
                <a:sym typeface="Arial"/>
              </a:rPr>
              <a:t>↑</a:t>
            </a:r>
            <a:endParaRPr kumimoji="0" lang="en-US" sz="1800" b="1" i="0" u="none" strike="noStrike" kern="1200" cap="none" spc="0" normalizeH="0" baseline="0" noProof="0" dirty="0">
              <a:ln>
                <a:noFill/>
              </a:ln>
              <a:solidFill>
                <a:srgbClr val="FFFFFF"/>
              </a:solidFill>
              <a:effectLst/>
              <a:uLnTx/>
              <a:uFillTx/>
              <a:latin typeface="Segoe UI" panose="020B0502040204020203" pitchFamily="34" charset="0"/>
              <a:ea typeface="+mn-ea"/>
              <a:cs typeface="Segoe UI" panose="020B0502040204020203" pitchFamily="34" charset="0"/>
              <a:sym typeface="Arial"/>
            </a:endParaRPr>
          </a:p>
        </p:txBody>
      </p:sp>
      <p:sp>
        <p:nvSpPr>
          <p:cNvPr id="2" name="슬라이드 번호 개체 틀 1">
            <a:extLst>
              <a:ext uri="{FF2B5EF4-FFF2-40B4-BE49-F238E27FC236}">
                <a16:creationId xmlns:a16="http://schemas.microsoft.com/office/drawing/2014/main" id="{4A8F4461-83F3-40B3-8C6C-AEB56D8A494C}"/>
              </a:ext>
            </a:extLst>
          </p:cNvPr>
          <p:cNvSpPr>
            <a:spLocks noGrp="1"/>
          </p:cNvSpPr>
          <p:nvPr>
            <p:ph type="sldNum" idx="12"/>
          </p:nvPr>
        </p:nvSpPr>
        <p:spPr/>
        <p:txBody>
          <a:bodyPr/>
          <a:lstStyle/>
          <a:p>
            <a:fld id="{00000000-1234-1234-1234-123412341234}" type="slidenum">
              <a:rPr lang="en-US" altLang="ko-KR" smtClean="0"/>
              <a:pPr/>
              <a:t>76</a:t>
            </a:fld>
            <a:endParaRPr lang="ko-KR" altLang="en-US"/>
          </a:p>
        </p:txBody>
      </p:sp>
      <p:sp>
        <p:nvSpPr>
          <p:cNvPr id="354" name="Window Frame" descr="&lt;SmartSettings&gt;&lt;SmartResize anchorLeft=&quot;Absolute&quot; anchorTop=&quot;Absolute&quot; anchorRight=&quot;Absolute&quot; anchorBottom=&quot;Absolute&quot; /&gt;&lt;/SmartSettings&gt;">
            <a:extLst>
              <a:ext uri="{FF2B5EF4-FFF2-40B4-BE49-F238E27FC236}">
                <a16:creationId xmlns:a16="http://schemas.microsoft.com/office/drawing/2014/main" id="{33B3A400-28FE-4F4C-901D-F9ABEC0AB7D4}"/>
              </a:ext>
            </a:extLst>
          </p:cNvPr>
          <p:cNvSpPr/>
          <p:nvPr>
            <p:custDataLst>
              <p:tags r:id="rId5"/>
            </p:custDataLst>
          </p:nvPr>
        </p:nvSpPr>
        <p:spPr>
          <a:xfrm>
            <a:off x="170978" y="683616"/>
            <a:ext cx="2870371" cy="5815811"/>
          </a:xfrm>
          <a:prstGeom prst="roundRect">
            <a:avLst>
              <a:gd name="adj" fmla="val 0"/>
            </a:avLst>
          </a:prstGeom>
          <a:noFill/>
          <a:ln w="6350">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54864"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8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55" name="그룹 354">
            <a:extLst>
              <a:ext uri="{FF2B5EF4-FFF2-40B4-BE49-F238E27FC236}">
                <a16:creationId xmlns:a16="http://schemas.microsoft.com/office/drawing/2014/main" id="{903CF9FF-8DD6-45A7-8240-6258BB3D8465}"/>
              </a:ext>
            </a:extLst>
          </p:cNvPr>
          <p:cNvGrpSpPr/>
          <p:nvPr/>
        </p:nvGrpSpPr>
        <p:grpSpPr>
          <a:xfrm>
            <a:off x="988698" y="5909683"/>
            <a:ext cx="1245399" cy="505667"/>
            <a:chOff x="2041581" y="5954864"/>
            <a:chExt cx="1245399" cy="505667"/>
          </a:xfrm>
        </p:grpSpPr>
        <p:sp>
          <p:nvSpPr>
            <p:cNvPr id="356" name="0">
              <a:extLst>
                <a:ext uri="{FF2B5EF4-FFF2-40B4-BE49-F238E27FC236}">
                  <a16:creationId xmlns:a16="http://schemas.microsoft.com/office/drawing/2014/main" id="{82B926BC-957E-49A0-87CC-C9C63F5F37F7}"/>
                </a:ext>
              </a:extLst>
            </p:cNvPr>
            <p:cNvSpPr/>
            <p:nvPr/>
          </p:nvSpPr>
          <p:spPr>
            <a:xfrm>
              <a:off x="2041581" y="596459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357" name="그래픽 356" descr="수신기">
              <a:extLst>
                <a:ext uri="{FF2B5EF4-FFF2-40B4-BE49-F238E27FC236}">
                  <a16:creationId xmlns:a16="http://schemas.microsoft.com/office/drawing/2014/main" id="{4FABB1B6-DCBA-401F-84C3-82C055C9FC2B}"/>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2137448" y="6060708"/>
              <a:ext cx="303707" cy="303708"/>
            </a:xfrm>
            <a:prstGeom prst="rect">
              <a:avLst/>
            </a:prstGeom>
          </p:spPr>
        </p:pic>
        <p:sp>
          <p:nvSpPr>
            <p:cNvPr id="358" name="0">
              <a:extLst>
                <a:ext uri="{FF2B5EF4-FFF2-40B4-BE49-F238E27FC236}">
                  <a16:creationId xmlns:a16="http://schemas.microsoft.com/office/drawing/2014/main" id="{60A1CA69-E31D-41DF-BBC1-3D227D5F6287}"/>
                </a:ext>
              </a:extLst>
            </p:cNvPr>
            <p:cNvSpPr/>
            <p:nvPr/>
          </p:nvSpPr>
          <p:spPr>
            <a:xfrm>
              <a:off x="2791539" y="5954864"/>
              <a:ext cx="495441" cy="495937"/>
            </a:xfrm>
            <a:prstGeom prst="ellipse">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grpSp>
      <p:sp>
        <p:nvSpPr>
          <p:cNvPr id="359"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0A319DC4-206A-4696-817C-EC753A3027B8}"/>
              </a:ext>
            </a:extLst>
          </p:cNvPr>
          <p:cNvSpPr/>
          <p:nvPr>
            <p:custDataLst>
              <p:tags r:id="rId6"/>
            </p:custDataLst>
          </p:nvPr>
        </p:nvSpPr>
        <p:spPr>
          <a:xfrm>
            <a:off x="260590" y="5919721"/>
            <a:ext cx="462204" cy="462764"/>
          </a:xfrm>
          <a:prstGeom prst="ellipse">
            <a:avLst/>
          </a:prstGeom>
          <a:solidFill>
            <a:schemeClr val="bg1">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grpSp>
        <p:nvGrpSpPr>
          <p:cNvPr id="360" name="그룹 359">
            <a:extLst>
              <a:ext uri="{FF2B5EF4-FFF2-40B4-BE49-F238E27FC236}">
                <a16:creationId xmlns:a16="http://schemas.microsoft.com/office/drawing/2014/main" id="{52C00500-127C-433E-83BD-9008671F445C}"/>
              </a:ext>
            </a:extLst>
          </p:cNvPr>
          <p:cNvGrpSpPr/>
          <p:nvPr/>
        </p:nvGrpSpPr>
        <p:grpSpPr>
          <a:xfrm>
            <a:off x="376857" y="6036268"/>
            <a:ext cx="229670" cy="229670"/>
            <a:chOff x="1429740" y="6081449"/>
            <a:chExt cx="229670" cy="229670"/>
          </a:xfrm>
        </p:grpSpPr>
        <p:sp>
          <p:nvSpPr>
            <p:cNvPr id="361" name="Phone">
              <a:extLst>
                <a:ext uri="{FF2B5EF4-FFF2-40B4-BE49-F238E27FC236}">
                  <a16:creationId xmlns:a16="http://schemas.microsoft.com/office/drawing/2014/main" id="{9C4BB4E7-48F6-47A0-BC25-0AAF5497F403}"/>
                </a:ext>
              </a:extLst>
            </p:cNvPr>
            <p:cNvSpPr>
              <a:spLocks noChangeAspect="1"/>
            </p:cNvSpPr>
            <p:nvPr/>
          </p:nvSpPr>
          <p:spPr bwMode="auto">
            <a:xfrm>
              <a:off x="1486382" y="6137694"/>
              <a:ext cx="116386" cy="117181"/>
            </a:xfrm>
            <a:custGeom>
              <a:avLst/>
              <a:gdLst>
                <a:gd name="T0" fmla="*/ 1175 w 1361"/>
                <a:gd name="T1" fmla="*/ 1009 h 1433"/>
                <a:gd name="T2" fmla="*/ 923 w 1361"/>
                <a:gd name="T3" fmla="*/ 965 h 1433"/>
                <a:gd name="T4" fmla="*/ 873 w 1361"/>
                <a:gd name="T5" fmla="*/ 1008 h 1433"/>
                <a:gd name="T6" fmla="*/ 509 w 1361"/>
                <a:gd name="T7" fmla="*/ 887 h 1433"/>
                <a:gd name="T8" fmla="*/ 440 w 1361"/>
                <a:gd name="T9" fmla="*/ 510 h 1433"/>
                <a:gd name="T10" fmla="*/ 490 w 1361"/>
                <a:gd name="T11" fmla="*/ 466 h 1433"/>
                <a:gd name="T12" fmla="*/ 481 w 1361"/>
                <a:gd name="T13" fmla="*/ 211 h 1433"/>
                <a:gd name="T14" fmla="*/ 446 w 1361"/>
                <a:gd name="T15" fmla="*/ 154 h 1433"/>
                <a:gd name="T16" fmla="*/ 238 w 1361"/>
                <a:gd name="T17" fmla="*/ 72 h 1433"/>
                <a:gd name="T18" fmla="*/ 193 w 1361"/>
                <a:gd name="T19" fmla="*/ 111 h 1433"/>
                <a:gd name="T20" fmla="*/ 29 w 1361"/>
                <a:gd name="T21" fmla="*/ 389 h 1433"/>
                <a:gd name="T22" fmla="*/ 310 w 1361"/>
                <a:gd name="T23" fmla="*/ 1061 h 1433"/>
                <a:gd name="T24" fmla="*/ 936 w 1361"/>
                <a:gd name="T25" fmla="*/ 1431 h 1433"/>
                <a:gd name="T26" fmla="*/ 1234 w 1361"/>
                <a:gd name="T27" fmla="*/ 1308 h 1433"/>
                <a:gd name="T28" fmla="*/ 1278 w 1361"/>
                <a:gd name="T29" fmla="*/ 1269 h 1433"/>
                <a:gd name="T30" fmla="*/ 1226 w 1361"/>
                <a:gd name="T31" fmla="*/ 1052 h 1433"/>
                <a:gd name="T32" fmla="*/ 1175 w 1361"/>
                <a:gd name="T33" fmla="*/ 1009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1" h="1433">
                  <a:moveTo>
                    <a:pt x="1175" y="1009"/>
                  </a:moveTo>
                  <a:cubicBezTo>
                    <a:pt x="1091" y="937"/>
                    <a:pt x="1006" y="893"/>
                    <a:pt x="923" y="965"/>
                  </a:cubicBezTo>
                  <a:lnTo>
                    <a:pt x="873" y="1008"/>
                  </a:lnTo>
                  <a:cubicBezTo>
                    <a:pt x="837" y="1040"/>
                    <a:pt x="770" y="1187"/>
                    <a:pt x="509" y="887"/>
                  </a:cubicBezTo>
                  <a:cubicBezTo>
                    <a:pt x="248" y="588"/>
                    <a:pt x="403" y="541"/>
                    <a:pt x="440" y="510"/>
                  </a:cubicBezTo>
                  <a:lnTo>
                    <a:pt x="490" y="466"/>
                  </a:lnTo>
                  <a:cubicBezTo>
                    <a:pt x="572" y="394"/>
                    <a:pt x="541" y="304"/>
                    <a:pt x="481" y="211"/>
                  </a:cubicBezTo>
                  <a:lnTo>
                    <a:pt x="446" y="154"/>
                  </a:lnTo>
                  <a:cubicBezTo>
                    <a:pt x="386" y="61"/>
                    <a:pt x="321" y="0"/>
                    <a:pt x="238" y="72"/>
                  </a:cubicBezTo>
                  <a:lnTo>
                    <a:pt x="193" y="111"/>
                  </a:lnTo>
                  <a:cubicBezTo>
                    <a:pt x="157" y="138"/>
                    <a:pt x="54" y="224"/>
                    <a:pt x="29" y="389"/>
                  </a:cubicBezTo>
                  <a:cubicBezTo>
                    <a:pt x="0" y="586"/>
                    <a:pt x="94" y="812"/>
                    <a:pt x="310" y="1061"/>
                  </a:cubicBezTo>
                  <a:cubicBezTo>
                    <a:pt x="525" y="1309"/>
                    <a:pt x="736" y="1433"/>
                    <a:pt x="936" y="1431"/>
                  </a:cubicBezTo>
                  <a:cubicBezTo>
                    <a:pt x="1102" y="1429"/>
                    <a:pt x="1202" y="1340"/>
                    <a:pt x="1234" y="1308"/>
                  </a:cubicBezTo>
                  <a:lnTo>
                    <a:pt x="1278" y="1269"/>
                  </a:lnTo>
                  <a:cubicBezTo>
                    <a:pt x="1361" y="1197"/>
                    <a:pt x="1310" y="1124"/>
                    <a:pt x="1226" y="1052"/>
                  </a:cubicBezTo>
                  <a:lnTo>
                    <a:pt x="1175" y="1009"/>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900">
                <a:latin typeface="Segoe UI" panose="020B0502040204020203" pitchFamily="34" charset="0"/>
                <a:cs typeface="Segoe UI" panose="020B0502040204020203" pitchFamily="34" charset="0"/>
              </a:endParaRPr>
            </a:p>
          </p:txBody>
        </p:sp>
        <p:sp>
          <p:nvSpPr>
            <p:cNvPr id="365" name="그래픽 87" descr="새로 고침">
              <a:extLst>
                <a:ext uri="{FF2B5EF4-FFF2-40B4-BE49-F238E27FC236}">
                  <a16:creationId xmlns:a16="http://schemas.microsoft.com/office/drawing/2014/main" id="{31410FC6-9952-473F-9C4A-38D7D56FB7E1}"/>
                </a:ext>
              </a:extLst>
            </p:cNvPr>
            <p:cNvSpPr/>
            <p:nvPr/>
          </p:nvSpPr>
          <p:spPr>
            <a:xfrm>
              <a:off x="1429740" y="6081449"/>
              <a:ext cx="229670" cy="229670"/>
            </a:xfrm>
            <a:custGeom>
              <a:avLst/>
              <a:gdLst>
                <a:gd name="connsiteX0" fmla="*/ 672023 w 946223"/>
                <a:gd name="connsiteY0" fmla="*/ 301662 h 987278"/>
                <a:gd name="connsiteX1" fmla="*/ 946223 w 946223"/>
                <a:gd name="connsiteY1" fmla="*/ 301662 h 987278"/>
                <a:gd name="connsiteX2" fmla="*/ 946223 w 946223"/>
                <a:gd name="connsiteY2" fmla="*/ 27462 h 987278"/>
                <a:gd name="connsiteX3" fmla="*/ 918803 w 946223"/>
                <a:gd name="connsiteY3" fmla="*/ 27462 h 987278"/>
                <a:gd name="connsiteX4" fmla="*/ 918803 w 946223"/>
                <a:gd name="connsiteY4" fmla="*/ 242545 h 987278"/>
                <a:gd name="connsiteX5" fmla="*/ 918680 w 946223"/>
                <a:gd name="connsiteY5" fmla="*/ 242668 h 987278"/>
                <a:gd name="connsiteX6" fmla="*/ 918557 w 946223"/>
                <a:gd name="connsiteY6" fmla="*/ 242545 h 987278"/>
                <a:gd name="connsiteX7" fmla="*/ 242545 w 946223"/>
                <a:gd name="connsiteY7" fmla="*/ 68722 h 987278"/>
                <a:gd name="connsiteX8" fmla="*/ 68722 w 946223"/>
                <a:gd name="connsiteY8" fmla="*/ 744734 h 987278"/>
                <a:gd name="connsiteX9" fmla="*/ 744734 w 946223"/>
                <a:gd name="connsiteY9" fmla="*/ 918557 h 987278"/>
                <a:gd name="connsiteX10" fmla="*/ 832183 w 946223"/>
                <a:gd name="connsiteY10" fmla="*/ 852792 h 987278"/>
                <a:gd name="connsiteX11" fmla="*/ 813359 w 946223"/>
                <a:gd name="connsiteY11" fmla="*/ 832844 h 987278"/>
                <a:gd name="connsiteX12" fmla="*/ 154263 w 946223"/>
                <a:gd name="connsiteY12" fmla="*/ 813564 h 987278"/>
                <a:gd name="connsiteX13" fmla="*/ 173543 w 946223"/>
                <a:gd name="connsiteY13" fmla="*/ 154467 h 987278"/>
                <a:gd name="connsiteX14" fmla="*/ 832640 w 946223"/>
                <a:gd name="connsiteY14" fmla="*/ 173748 h 987278"/>
                <a:gd name="connsiteX15" fmla="*/ 904709 w 946223"/>
                <a:gd name="connsiteY15" fmla="*/ 273982 h 987278"/>
                <a:gd name="connsiteX16" fmla="*/ 904659 w 946223"/>
                <a:gd name="connsiteY16" fmla="*/ 274170 h 987278"/>
                <a:gd name="connsiteX17" fmla="*/ 904586 w 946223"/>
                <a:gd name="connsiteY17" fmla="*/ 274188 h 987278"/>
                <a:gd name="connsiteX18" fmla="*/ 672023 w 946223"/>
                <a:gd name="connsiteY18" fmla="*/ 274188 h 98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6223" h="987278">
                  <a:moveTo>
                    <a:pt x="672023" y="301662"/>
                  </a:moveTo>
                  <a:lnTo>
                    <a:pt x="946223" y="301662"/>
                  </a:lnTo>
                  <a:lnTo>
                    <a:pt x="946223" y="27462"/>
                  </a:lnTo>
                  <a:lnTo>
                    <a:pt x="918803" y="27462"/>
                  </a:lnTo>
                  <a:lnTo>
                    <a:pt x="918803" y="242545"/>
                  </a:lnTo>
                  <a:cubicBezTo>
                    <a:pt x="918803" y="242613"/>
                    <a:pt x="918749" y="242668"/>
                    <a:pt x="918680" y="242668"/>
                  </a:cubicBezTo>
                  <a:cubicBezTo>
                    <a:pt x="918611" y="242668"/>
                    <a:pt x="918557" y="242613"/>
                    <a:pt x="918557" y="242545"/>
                  </a:cubicBezTo>
                  <a:cubicBezTo>
                    <a:pt x="779881" y="7870"/>
                    <a:pt x="477221" y="-69954"/>
                    <a:pt x="242545" y="68722"/>
                  </a:cubicBezTo>
                  <a:cubicBezTo>
                    <a:pt x="7870" y="207398"/>
                    <a:pt x="-69953" y="510058"/>
                    <a:pt x="68722" y="744734"/>
                  </a:cubicBezTo>
                  <a:cubicBezTo>
                    <a:pt x="207397" y="979409"/>
                    <a:pt x="510059" y="1057233"/>
                    <a:pt x="744734" y="918557"/>
                  </a:cubicBezTo>
                  <a:cubicBezTo>
                    <a:pt x="776231" y="899944"/>
                    <a:pt x="805561" y="877887"/>
                    <a:pt x="832183" y="852792"/>
                  </a:cubicBezTo>
                  <a:lnTo>
                    <a:pt x="813359" y="832844"/>
                  </a:lnTo>
                  <a:cubicBezTo>
                    <a:pt x="626031" y="1009524"/>
                    <a:pt x="330943" y="1000892"/>
                    <a:pt x="154263" y="813564"/>
                  </a:cubicBezTo>
                  <a:cubicBezTo>
                    <a:pt x="-22418" y="626235"/>
                    <a:pt x="-13785" y="331149"/>
                    <a:pt x="173543" y="154467"/>
                  </a:cubicBezTo>
                  <a:cubicBezTo>
                    <a:pt x="360872" y="-22213"/>
                    <a:pt x="655959" y="-13581"/>
                    <a:pt x="832640" y="173748"/>
                  </a:cubicBezTo>
                  <a:cubicBezTo>
                    <a:pt x="860999" y="203817"/>
                    <a:pt x="885236" y="237524"/>
                    <a:pt x="904709" y="273982"/>
                  </a:cubicBezTo>
                  <a:cubicBezTo>
                    <a:pt x="904748" y="274048"/>
                    <a:pt x="904724" y="274131"/>
                    <a:pt x="904659" y="274170"/>
                  </a:cubicBezTo>
                  <a:cubicBezTo>
                    <a:pt x="904637" y="274182"/>
                    <a:pt x="904612" y="274189"/>
                    <a:pt x="904586" y="274188"/>
                  </a:cubicBezTo>
                  <a:lnTo>
                    <a:pt x="672023" y="274188"/>
                  </a:lnTo>
                  <a:close/>
                </a:path>
              </a:pathLst>
            </a:custGeom>
            <a:solidFill>
              <a:schemeClr val="bg1"/>
            </a:solidFill>
            <a:ln w="19050" cap="flat">
              <a:solidFill>
                <a:schemeClr val="bg1"/>
              </a:solidFill>
              <a:prstDash val="solid"/>
              <a:miter/>
            </a:ln>
          </p:spPr>
          <p:txBody>
            <a:bodyPr rtlCol="0" anchor="ctr"/>
            <a:lstStyle/>
            <a:p>
              <a:endParaRPr lang="ko-KR" altLang="en-US" dirty="0"/>
            </a:p>
          </p:txBody>
        </p:sp>
      </p:grpSp>
      <p:grpSp>
        <p:nvGrpSpPr>
          <p:cNvPr id="366" name="그룹 365">
            <a:extLst>
              <a:ext uri="{FF2B5EF4-FFF2-40B4-BE49-F238E27FC236}">
                <a16:creationId xmlns:a16="http://schemas.microsoft.com/office/drawing/2014/main" id="{84A1D31E-ABED-4CCE-B388-BD773462C20C}"/>
              </a:ext>
            </a:extLst>
          </p:cNvPr>
          <p:cNvGrpSpPr/>
          <p:nvPr/>
        </p:nvGrpSpPr>
        <p:grpSpPr>
          <a:xfrm>
            <a:off x="2489532" y="5919721"/>
            <a:ext cx="462204" cy="462764"/>
            <a:chOff x="3542415" y="5964902"/>
            <a:chExt cx="462204" cy="462764"/>
          </a:xfrm>
        </p:grpSpPr>
        <p:sp>
          <p:nvSpPr>
            <p:cNvPr id="367" name="Title Bar Background" descr="&lt;SmartSettings&gt;&lt;SmartResize anchorLeft=&quot;Absolute&quot; anchorTop=&quot;Absolute&quot; anchorRight=&quot;Absolute&quot; anchorBottom=&quot;None&quot; /&gt;&lt;/SmartSettings&gt;">
              <a:extLst>
                <a:ext uri="{FF2B5EF4-FFF2-40B4-BE49-F238E27FC236}">
                  <a16:creationId xmlns:a16="http://schemas.microsoft.com/office/drawing/2014/main" id="{F1B27D72-B734-4DEA-8922-E0058D8EF8DA}"/>
                </a:ext>
              </a:extLst>
            </p:cNvPr>
            <p:cNvSpPr/>
            <p:nvPr>
              <p:custDataLst>
                <p:tags r:id="rId7"/>
              </p:custDataLst>
            </p:nvPr>
          </p:nvSpPr>
          <p:spPr>
            <a:xfrm>
              <a:off x="3542415" y="5964902"/>
              <a:ext cx="462204" cy="462764"/>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54864"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600" b="1"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sym typeface="Arial"/>
              </a:endParaRPr>
            </a:p>
          </p:txBody>
        </p:sp>
        <p:pic>
          <p:nvPicPr>
            <p:cNvPr id="368" name="그래픽 367" descr="미래">
              <a:extLst>
                <a:ext uri="{FF2B5EF4-FFF2-40B4-BE49-F238E27FC236}">
                  <a16:creationId xmlns:a16="http://schemas.microsoft.com/office/drawing/2014/main" id="{6B7A847C-C6E2-4D61-AF18-A6DDA8098DCA}"/>
                </a:ext>
              </a:extLst>
            </p:cNvPr>
            <p:cNvPicPr>
              <a:picLocks noChangeAspect="1"/>
            </p:cNvPicPr>
            <p:nvPr/>
          </p:nvPicPr>
          <p:blipFill>
            <a:blip r:embed="rId20">
              <a:extLst>
                <a:ext uri="{96DAC541-7B7A-43D3-8B79-37D633B846F1}">
                  <asvg:svgBlip xmlns:asvg="http://schemas.microsoft.com/office/drawing/2016/SVG/main" r:embed="rId17"/>
                </a:ext>
              </a:extLst>
            </a:blip>
            <a:stretch>
              <a:fillRect/>
            </a:stretch>
          </p:blipFill>
          <p:spPr>
            <a:xfrm>
              <a:off x="3625184" y="6038177"/>
              <a:ext cx="316958" cy="319445"/>
            </a:xfrm>
            <a:prstGeom prst="rect">
              <a:avLst/>
            </a:prstGeom>
          </p:spPr>
        </p:pic>
      </p:grpSp>
      <p:grpSp>
        <p:nvGrpSpPr>
          <p:cNvPr id="369" name="그룹 368">
            <a:extLst>
              <a:ext uri="{FF2B5EF4-FFF2-40B4-BE49-F238E27FC236}">
                <a16:creationId xmlns:a16="http://schemas.microsoft.com/office/drawing/2014/main" id="{B26DEE34-9EA3-4198-AE15-ADA27AE1CB2D}"/>
              </a:ext>
            </a:extLst>
          </p:cNvPr>
          <p:cNvGrpSpPr/>
          <p:nvPr/>
        </p:nvGrpSpPr>
        <p:grpSpPr>
          <a:xfrm>
            <a:off x="1092319" y="2589533"/>
            <a:ext cx="1678192" cy="418903"/>
            <a:chOff x="2145202" y="2634714"/>
            <a:chExt cx="1678192" cy="418903"/>
          </a:xfrm>
        </p:grpSpPr>
        <p:sp>
          <p:nvSpPr>
            <p:cNvPr id="370" name="0">
              <a:extLst>
                <a:ext uri="{FF2B5EF4-FFF2-40B4-BE49-F238E27FC236}">
                  <a16:creationId xmlns:a16="http://schemas.microsoft.com/office/drawing/2014/main" id="{EDE89BFA-8C97-457E-9C00-23F1D89DE60F}"/>
                </a:ext>
              </a:extLst>
            </p:cNvPr>
            <p:cNvSpPr/>
            <p:nvPr/>
          </p:nvSpPr>
          <p:spPr>
            <a:xfrm>
              <a:off x="2145202" y="2634714"/>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78" name="0">
              <a:extLst>
                <a:ext uri="{FF2B5EF4-FFF2-40B4-BE49-F238E27FC236}">
                  <a16:creationId xmlns:a16="http://schemas.microsoft.com/office/drawing/2014/main" id="{F5EB4B20-70F2-4254-A892-F286C24405EC}"/>
                </a:ext>
              </a:extLst>
            </p:cNvPr>
            <p:cNvSpPr/>
            <p:nvPr/>
          </p:nvSpPr>
          <p:spPr>
            <a:xfrm>
              <a:off x="2796959" y="2645128"/>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79" name="0">
              <a:extLst>
                <a:ext uri="{FF2B5EF4-FFF2-40B4-BE49-F238E27FC236}">
                  <a16:creationId xmlns:a16="http://schemas.microsoft.com/office/drawing/2014/main" id="{B1B95CE1-6A6B-41BD-9F3A-2A7A6F8C9046}"/>
                </a:ext>
              </a:extLst>
            </p:cNvPr>
            <p:cNvSpPr/>
            <p:nvPr/>
          </p:nvSpPr>
          <p:spPr>
            <a:xfrm>
              <a:off x="3415312" y="2645127"/>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380" name="그룹 379">
            <a:extLst>
              <a:ext uri="{FF2B5EF4-FFF2-40B4-BE49-F238E27FC236}">
                <a16:creationId xmlns:a16="http://schemas.microsoft.com/office/drawing/2014/main" id="{479FA346-B7D5-40D6-9ACE-0C172E281C30}"/>
              </a:ext>
            </a:extLst>
          </p:cNvPr>
          <p:cNvGrpSpPr/>
          <p:nvPr/>
        </p:nvGrpSpPr>
        <p:grpSpPr>
          <a:xfrm>
            <a:off x="1008317" y="3016895"/>
            <a:ext cx="1142724" cy="223889"/>
            <a:chOff x="2061200" y="3062076"/>
            <a:chExt cx="1142724" cy="223889"/>
          </a:xfrm>
        </p:grpSpPr>
        <p:sp>
          <p:nvSpPr>
            <p:cNvPr id="381" name="직사각형 380">
              <a:extLst>
                <a:ext uri="{FF2B5EF4-FFF2-40B4-BE49-F238E27FC236}">
                  <a16:creationId xmlns:a16="http://schemas.microsoft.com/office/drawing/2014/main" id="{F25C16D4-7A33-4435-AF58-1AC0A954A4B8}"/>
                </a:ext>
              </a:extLst>
            </p:cNvPr>
            <p:cNvSpPr/>
            <p:nvPr/>
          </p:nvSpPr>
          <p:spPr>
            <a:xfrm>
              <a:off x="2814073" y="307052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보류</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sp>
          <p:nvSpPr>
            <p:cNvPr id="382" name="직사각형 381">
              <a:extLst>
                <a:ext uri="{FF2B5EF4-FFF2-40B4-BE49-F238E27FC236}">
                  <a16:creationId xmlns:a16="http://schemas.microsoft.com/office/drawing/2014/main" id="{7BB6068E-EAC3-4013-9A8B-470F5323F08D}"/>
                </a:ext>
              </a:extLst>
            </p:cNvPr>
            <p:cNvSpPr/>
            <p:nvPr/>
          </p:nvSpPr>
          <p:spPr>
            <a:xfrm>
              <a:off x="2061200" y="3062076"/>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돌려주기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385" name="그룹 384">
            <a:extLst>
              <a:ext uri="{FF2B5EF4-FFF2-40B4-BE49-F238E27FC236}">
                <a16:creationId xmlns:a16="http://schemas.microsoft.com/office/drawing/2014/main" id="{D81A3759-6374-4937-AABA-03DE402B6CE2}"/>
              </a:ext>
            </a:extLst>
          </p:cNvPr>
          <p:cNvGrpSpPr/>
          <p:nvPr/>
        </p:nvGrpSpPr>
        <p:grpSpPr>
          <a:xfrm>
            <a:off x="368303" y="2599961"/>
            <a:ext cx="595035" cy="622379"/>
            <a:chOff x="1421186" y="2645142"/>
            <a:chExt cx="595035" cy="622379"/>
          </a:xfrm>
        </p:grpSpPr>
        <p:sp>
          <p:nvSpPr>
            <p:cNvPr id="386" name="0">
              <a:extLst>
                <a:ext uri="{FF2B5EF4-FFF2-40B4-BE49-F238E27FC236}">
                  <a16:creationId xmlns:a16="http://schemas.microsoft.com/office/drawing/2014/main" id="{23A76A21-512D-45D0-A1E7-8ED940AE6518}"/>
                </a:ext>
              </a:extLst>
            </p:cNvPr>
            <p:cNvSpPr/>
            <p:nvPr/>
          </p:nvSpPr>
          <p:spPr>
            <a:xfrm>
              <a:off x="1512736" y="2645142"/>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389" name="직사각형 388">
              <a:extLst>
                <a:ext uri="{FF2B5EF4-FFF2-40B4-BE49-F238E27FC236}">
                  <a16:creationId xmlns:a16="http://schemas.microsoft.com/office/drawing/2014/main" id="{6AA12D65-438C-44D3-895B-88BD864C1FE1}"/>
                </a:ext>
              </a:extLst>
            </p:cNvPr>
            <p:cNvSpPr/>
            <p:nvPr/>
          </p:nvSpPr>
          <p:spPr>
            <a:xfrm>
              <a:off x="1421186" y="3052077"/>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당겨받기</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390" name="직사각형 389">
            <a:extLst>
              <a:ext uri="{FF2B5EF4-FFF2-40B4-BE49-F238E27FC236}">
                <a16:creationId xmlns:a16="http://schemas.microsoft.com/office/drawing/2014/main" id="{9C5A6949-0B41-478F-8EE9-ED3393506950}"/>
              </a:ext>
            </a:extLst>
          </p:cNvPr>
          <p:cNvSpPr/>
          <p:nvPr/>
        </p:nvSpPr>
        <p:spPr>
          <a:xfrm>
            <a:off x="2299428" y="3006896"/>
            <a:ext cx="551754"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3</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자통화</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391" name="그룹 390">
            <a:extLst>
              <a:ext uri="{FF2B5EF4-FFF2-40B4-BE49-F238E27FC236}">
                <a16:creationId xmlns:a16="http://schemas.microsoft.com/office/drawing/2014/main" id="{0DE11EF3-2F2F-4677-BF9A-1DCC0C1A4ADA}"/>
              </a:ext>
            </a:extLst>
          </p:cNvPr>
          <p:cNvGrpSpPr/>
          <p:nvPr/>
        </p:nvGrpSpPr>
        <p:grpSpPr>
          <a:xfrm>
            <a:off x="246174" y="779151"/>
            <a:ext cx="1208677" cy="180663"/>
            <a:chOff x="1299057" y="824332"/>
            <a:chExt cx="1208677" cy="180663"/>
          </a:xfrm>
        </p:grpSpPr>
        <p:sp>
          <p:nvSpPr>
            <p:cNvPr id="393" name="Series Label">
              <a:extLst>
                <a:ext uri="{FF2B5EF4-FFF2-40B4-BE49-F238E27FC236}">
                  <a16:creationId xmlns:a16="http://schemas.microsoft.com/office/drawing/2014/main" id="{5E945DF3-3C2F-4721-A954-9D3B6A1281B4}"/>
                </a:ext>
              </a:extLst>
            </p:cNvPr>
            <p:cNvSpPr>
              <a:spLocks noChangeArrowheads="1"/>
            </p:cNvSpPr>
            <p:nvPr/>
          </p:nvSpPr>
          <p:spPr bwMode="auto">
            <a:xfrm>
              <a:off x="153133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1</a:t>
              </a:r>
              <a:endParaRPr lang="en-US" altLang="en-US" sz="2800" b="1" dirty="0">
                <a:solidFill>
                  <a:srgbClr val="777777"/>
                </a:solidFill>
                <a:latin typeface="+mn-ea"/>
              </a:endParaRPr>
            </a:p>
          </p:txBody>
        </p:sp>
        <p:sp>
          <p:nvSpPr>
            <p:cNvPr id="394" name="Series Color">
              <a:extLst>
                <a:ext uri="{FF2B5EF4-FFF2-40B4-BE49-F238E27FC236}">
                  <a16:creationId xmlns:a16="http://schemas.microsoft.com/office/drawing/2014/main" id="{F3DF0977-9890-45B0-AE8A-B39B5A95683A}"/>
                </a:ext>
              </a:extLst>
            </p:cNvPr>
            <p:cNvSpPr>
              <a:spLocks noChangeArrowheads="1"/>
            </p:cNvSpPr>
            <p:nvPr/>
          </p:nvSpPr>
          <p:spPr bwMode="auto">
            <a:xfrm>
              <a:off x="1299057" y="824332"/>
              <a:ext cx="180664" cy="180663"/>
            </a:xfrm>
            <a:prstGeom prst="ellipse">
              <a:avLst/>
            </a:prstGeom>
            <a:solidFill>
              <a:srgbClr val="D9D9D9"/>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sp>
          <p:nvSpPr>
            <p:cNvPr id="395" name="Series Label">
              <a:extLst>
                <a:ext uri="{FF2B5EF4-FFF2-40B4-BE49-F238E27FC236}">
                  <a16:creationId xmlns:a16="http://schemas.microsoft.com/office/drawing/2014/main" id="{892B2647-F4FC-41D6-BE4C-371DAC766638}"/>
                </a:ext>
              </a:extLst>
            </p:cNvPr>
            <p:cNvSpPr>
              <a:spLocks noChangeArrowheads="1"/>
            </p:cNvSpPr>
            <p:nvPr/>
          </p:nvSpPr>
          <p:spPr bwMode="auto">
            <a:xfrm>
              <a:off x="2206369" y="853110"/>
              <a:ext cx="30136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fontAlgn="base" hangingPunct="0">
                <a:spcBef>
                  <a:spcPct val="0"/>
                </a:spcBef>
                <a:spcAft>
                  <a:spcPct val="0"/>
                </a:spcAft>
                <a:buClrTx/>
                <a:buFontTx/>
                <a:buNone/>
                <a:defRPr/>
              </a:pPr>
              <a:r>
                <a:rPr lang="ko-KR" altLang="en-US" sz="800" b="1" dirty="0">
                  <a:solidFill>
                    <a:srgbClr val="777777"/>
                  </a:solidFill>
                  <a:latin typeface="+mn-ea"/>
                </a:rPr>
                <a:t>통화 </a:t>
              </a:r>
              <a:r>
                <a:rPr lang="en-US" altLang="ko-KR" sz="800" b="1" dirty="0">
                  <a:solidFill>
                    <a:srgbClr val="777777"/>
                  </a:solidFill>
                  <a:latin typeface="+mn-ea"/>
                </a:rPr>
                <a:t>2</a:t>
              </a:r>
              <a:endParaRPr lang="en-US" altLang="en-US" sz="2800" b="1" dirty="0">
                <a:solidFill>
                  <a:srgbClr val="777777"/>
                </a:solidFill>
                <a:latin typeface="+mn-ea"/>
              </a:endParaRPr>
            </a:p>
          </p:txBody>
        </p:sp>
        <p:sp>
          <p:nvSpPr>
            <p:cNvPr id="396" name="Series Color">
              <a:extLst>
                <a:ext uri="{FF2B5EF4-FFF2-40B4-BE49-F238E27FC236}">
                  <a16:creationId xmlns:a16="http://schemas.microsoft.com/office/drawing/2014/main" id="{A857E9B0-2DED-48DA-B31C-C5582A92D189}"/>
                </a:ext>
              </a:extLst>
            </p:cNvPr>
            <p:cNvSpPr>
              <a:spLocks noChangeArrowheads="1"/>
            </p:cNvSpPr>
            <p:nvPr/>
          </p:nvSpPr>
          <p:spPr bwMode="auto">
            <a:xfrm>
              <a:off x="1974087" y="824332"/>
              <a:ext cx="180664" cy="180663"/>
            </a:xfrm>
            <a:prstGeom prst="ellipse">
              <a:avLst/>
            </a:prstGeom>
            <a:solidFill>
              <a:srgbClr val="D9D9D9"/>
            </a:solidFill>
            <a:ln w="0">
              <a:solidFill>
                <a:schemeClr val="bg1">
                  <a:lumMod val="95000"/>
                </a:schemeClr>
              </a:solid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buClrTx/>
                <a:buFontTx/>
                <a:buNone/>
                <a:defRPr/>
              </a:pPr>
              <a:endParaRPr lang="en-US" sz="1200" dirty="0">
                <a:solidFill>
                  <a:prstClr val="black"/>
                </a:solidFill>
                <a:latin typeface="맑은 고딕" panose="020F0502020204030204"/>
              </a:endParaRPr>
            </a:p>
          </p:txBody>
        </p:sp>
      </p:grpSp>
      <p:sp>
        <p:nvSpPr>
          <p:cNvPr id="398" name="사각형: 둥근 모서리 397">
            <a:extLst>
              <a:ext uri="{FF2B5EF4-FFF2-40B4-BE49-F238E27FC236}">
                <a16:creationId xmlns:a16="http://schemas.microsoft.com/office/drawing/2014/main" id="{B443CC77-C2D2-42DC-8734-F0BC57269835}"/>
              </a:ext>
            </a:extLst>
          </p:cNvPr>
          <p:cNvSpPr/>
          <p:nvPr/>
        </p:nvSpPr>
        <p:spPr>
          <a:xfrm>
            <a:off x="2197025" y="782537"/>
            <a:ext cx="787053" cy="224600"/>
          </a:xfrm>
          <a:prstGeom prst="roundRect">
            <a:avLst>
              <a:gd name="adj" fmla="val 50000"/>
            </a:avLst>
          </a:prstGeom>
          <a:solidFill>
            <a:schemeClr val="bg1"/>
          </a:solidFill>
          <a:ln w="3175">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ko-KR" altLang="en-US" sz="1000">
                <a:solidFill>
                  <a:schemeClr val="tx1"/>
                </a:solidFill>
              </a:rPr>
              <a:t>착신전환</a:t>
            </a:r>
            <a:endParaRPr lang="ko-KR" altLang="en-US" sz="1000" dirty="0">
              <a:solidFill>
                <a:schemeClr val="tx1"/>
              </a:solidFill>
            </a:endParaRPr>
          </a:p>
        </p:txBody>
      </p:sp>
      <p:pic>
        <p:nvPicPr>
          <p:cNvPr id="399" name="그래픽 398" descr="모임">
            <a:extLst>
              <a:ext uri="{FF2B5EF4-FFF2-40B4-BE49-F238E27FC236}">
                <a16:creationId xmlns:a16="http://schemas.microsoft.com/office/drawing/2014/main" id="{2F1C9523-0133-40AA-BD81-3CAAF41D9049}"/>
              </a:ext>
            </a:extLst>
          </p:cNvPr>
          <p:cNvPicPr>
            <a:picLocks noChangeAspect="1"/>
          </p:cNvPicPr>
          <p:nvPr/>
        </p:nvPicPr>
        <p:blipFill>
          <a:blip r:embed="rId21">
            <a:extLst>
              <a:ext uri="{96DAC541-7B7A-43D3-8B79-37D633B846F1}">
                <asvg:svgBlip xmlns:asvg="http://schemas.microsoft.com/office/drawing/2016/SVG/main" r:embed="rId22"/>
              </a:ext>
            </a:extLst>
          </a:blip>
          <a:srcRect/>
          <a:stretch/>
        </p:blipFill>
        <p:spPr>
          <a:xfrm>
            <a:off x="1801719" y="5964994"/>
            <a:ext cx="371162" cy="371162"/>
          </a:xfrm>
          <a:prstGeom prst="rect">
            <a:avLst/>
          </a:prstGeom>
        </p:spPr>
      </p:pic>
      <p:graphicFrame>
        <p:nvGraphicFramePr>
          <p:cNvPr id="400" name="표 518">
            <a:extLst>
              <a:ext uri="{FF2B5EF4-FFF2-40B4-BE49-F238E27FC236}">
                <a16:creationId xmlns:a16="http://schemas.microsoft.com/office/drawing/2014/main" id="{5569D6BB-B9D8-4F9F-9FF1-6929BB24DD23}"/>
              </a:ext>
            </a:extLst>
          </p:cNvPr>
          <p:cNvGraphicFramePr>
            <a:graphicFrameLocks noGrp="1"/>
          </p:cNvGraphicFramePr>
          <p:nvPr/>
        </p:nvGraphicFramePr>
        <p:xfrm>
          <a:off x="213457" y="4075817"/>
          <a:ext cx="2784288" cy="1659832"/>
        </p:xfrm>
        <a:graphic>
          <a:graphicData uri="http://schemas.openxmlformats.org/drawingml/2006/table">
            <a:tbl>
              <a:tblPr firstRow="1" bandRow="1">
                <a:tableStyleId>{643F08CA-D0FD-4435-B35A-E26B1FE16940}</a:tableStyleId>
              </a:tblPr>
              <a:tblGrid>
                <a:gridCol w="928096">
                  <a:extLst>
                    <a:ext uri="{9D8B030D-6E8A-4147-A177-3AD203B41FA5}">
                      <a16:colId xmlns:a16="http://schemas.microsoft.com/office/drawing/2014/main" val="2216821576"/>
                    </a:ext>
                  </a:extLst>
                </a:gridCol>
                <a:gridCol w="928096">
                  <a:extLst>
                    <a:ext uri="{9D8B030D-6E8A-4147-A177-3AD203B41FA5}">
                      <a16:colId xmlns:a16="http://schemas.microsoft.com/office/drawing/2014/main" val="1210452728"/>
                    </a:ext>
                  </a:extLst>
                </a:gridCol>
                <a:gridCol w="928096">
                  <a:extLst>
                    <a:ext uri="{9D8B030D-6E8A-4147-A177-3AD203B41FA5}">
                      <a16:colId xmlns:a16="http://schemas.microsoft.com/office/drawing/2014/main" val="3544951285"/>
                    </a:ext>
                  </a:extLst>
                </a:gridCol>
              </a:tblGrid>
              <a:tr h="414958">
                <a:tc>
                  <a:txBody>
                    <a:bodyPr/>
                    <a:lstStyle/>
                    <a:p>
                      <a:pPr algn="ctr" latinLnBrk="1"/>
                      <a:r>
                        <a:rPr lang="en-US" altLang="ko-KR" sz="1600" dirty="0"/>
                        <a:t>1</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2</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3</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6832837"/>
                  </a:ext>
                </a:extLst>
              </a:tr>
              <a:tr h="414958">
                <a:tc>
                  <a:txBody>
                    <a:bodyPr/>
                    <a:lstStyle/>
                    <a:p>
                      <a:pPr algn="ctr" latinLnBrk="1"/>
                      <a:r>
                        <a:rPr lang="en-US" altLang="ko-KR" sz="1600" dirty="0"/>
                        <a:t>4</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5</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6</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30005438"/>
                  </a:ext>
                </a:extLst>
              </a:tr>
              <a:tr h="414958">
                <a:tc>
                  <a:txBody>
                    <a:bodyPr/>
                    <a:lstStyle/>
                    <a:p>
                      <a:pPr algn="ctr" latinLnBrk="1"/>
                      <a:r>
                        <a:rPr lang="en-US" altLang="ko-KR" sz="1600" dirty="0"/>
                        <a:t>7</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8</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9</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5045063"/>
                  </a:ext>
                </a:extLst>
              </a:tr>
              <a:tr h="414958">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0</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algn="ctr" latinLnBrk="1"/>
                      <a:r>
                        <a:rPr lang="en-US" altLang="ko-KR" sz="1600" dirty="0"/>
                        <a:t>#</a:t>
                      </a:r>
                      <a:endParaRPr lang="ko-KR" altLang="en-US" sz="1600" dirty="0"/>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25683811"/>
                  </a:ext>
                </a:extLst>
              </a:tr>
            </a:tbl>
          </a:graphicData>
        </a:graphic>
      </p:graphicFrame>
      <p:grpSp>
        <p:nvGrpSpPr>
          <p:cNvPr id="401" name="그룹 400">
            <a:extLst>
              <a:ext uri="{FF2B5EF4-FFF2-40B4-BE49-F238E27FC236}">
                <a16:creationId xmlns:a16="http://schemas.microsoft.com/office/drawing/2014/main" id="{2DEA79D5-E037-4C96-807C-427922FF908E}"/>
              </a:ext>
            </a:extLst>
          </p:cNvPr>
          <p:cNvGrpSpPr/>
          <p:nvPr/>
        </p:nvGrpSpPr>
        <p:grpSpPr>
          <a:xfrm>
            <a:off x="1110875" y="3336898"/>
            <a:ext cx="1678192" cy="418903"/>
            <a:chOff x="2163758" y="3382079"/>
            <a:chExt cx="1678192" cy="418903"/>
          </a:xfrm>
        </p:grpSpPr>
        <p:sp>
          <p:nvSpPr>
            <p:cNvPr id="406" name="0">
              <a:extLst>
                <a:ext uri="{FF2B5EF4-FFF2-40B4-BE49-F238E27FC236}">
                  <a16:creationId xmlns:a16="http://schemas.microsoft.com/office/drawing/2014/main" id="{00CC8307-8212-467C-BF7D-BA1E3295ED77}"/>
                </a:ext>
              </a:extLst>
            </p:cNvPr>
            <p:cNvSpPr/>
            <p:nvPr/>
          </p:nvSpPr>
          <p:spPr>
            <a:xfrm>
              <a:off x="2163758" y="3382079"/>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07" name="0">
              <a:extLst>
                <a:ext uri="{FF2B5EF4-FFF2-40B4-BE49-F238E27FC236}">
                  <a16:creationId xmlns:a16="http://schemas.microsoft.com/office/drawing/2014/main" id="{DDAEF243-FEDE-47DE-9309-F57EABE8CEE9}"/>
                </a:ext>
              </a:extLst>
            </p:cNvPr>
            <p:cNvSpPr/>
            <p:nvPr/>
          </p:nvSpPr>
          <p:spPr>
            <a:xfrm>
              <a:off x="2815515" y="3392493"/>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08" name="0">
              <a:extLst>
                <a:ext uri="{FF2B5EF4-FFF2-40B4-BE49-F238E27FC236}">
                  <a16:creationId xmlns:a16="http://schemas.microsoft.com/office/drawing/2014/main" id="{0C40E1D0-5F16-4F07-8175-ADB4A65E65A8}"/>
                </a:ext>
              </a:extLst>
            </p:cNvPr>
            <p:cNvSpPr/>
            <p:nvPr/>
          </p:nvSpPr>
          <p:spPr>
            <a:xfrm>
              <a:off x="3433868" y="3392492"/>
              <a:ext cx="408082" cy="408489"/>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grpSp>
      <p:grpSp>
        <p:nvGrpSpPr>
          <p:cNvPr id="409" name="그룹 408">
            <a:extLst>
              <a:ext uri="{FF2B5EF4-FFF2-40B4-BE49-F238E27FC236}">
                <a16:creationId xmlns:a16="http://schemas.microsoft.com/office/drawing/2014/main" id="{A27FA94C-6D9B-4021-A968-DAD4503A1C9A}"/>
              </a:ext>
            </a:extLst>
          </p:cNvPr>
          <p:cNvGrpSpPr/>
          <p:nvPr/>
        </p:nvGrpSpPr>
        <p:grpSpPr>
          <a:xfrm>
            <a:off x="1129465" y="3764260"/>
            <a:ext cx="1032117" cy="216194"/>
            <a:chOff x="2182348" y="3809441"/>
            <a:chExt cx="1032117" cy="216194"/>
          </a:xfrm>
        </p:grpSpPr>
        <p:sp>
          <p:nvSpPr>
            <p:cNvPr id="427" name="직사각형 426">
              <a:extLst>
                <a:ext uri="{FF2B5EF4-FFF2-40B4-BE49-F238E27FC236}">
                  <a16:creationId xmlns:a16="http://schemas.microsoft.com/office/drawing/2014/main" id="{676BA8B6-E438-4F99-B488-0B80B33711D3}"/>
                </a:ext>
              </a:extLst>
            </p:cNvPr>
            <p:cNvSpPr/>
            <p:nvPr/>
          </p:nvSpPr>
          <p:spPr>
            <a:xfrm>
              <a:off x="2840644" y="3825580"/>
              <a:ext cx="373821" cy="200055"/>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SMS</a:t>
              </a:r>
            </a:p>
          </p:txBody>
        </p:sp>
        <p:sp>
          <p:nvSpPr>
            <p:cNvPr id="489" name="직사각형 488">
              <a:extLst>
                <a:ext uri="{FF2B5EF4-FFF2-40B4-BE49-F238E27FC236}">
                  <a16:creationId xmlns:a16="http://schemas.microsoft.com/office/drawing/2014/main" id="{FEB8A112-B9B8-48E6-A599-0DE1FE7A451F}"/>
                </a:ext>
              </a:extLst>
            </p:cNvPr>
            <p:cNvSpPr/>
            <p:nvPr/>
          </p:nvSpPr>
          <p:spPr>
            <a:xfrm>
              <a:off x="2182348" y="3809441"/>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녹음</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grpSp>
        <p:nvGrpSpPr>
          <p:cNvPr id="490" name="그룹 489">
            <a:extLst>
              <a:ext uri="{FF2B5EF4-FFF2-40B4-BE49-F238E27FC236}">
                <a16:creationId xmlns:a16="http://schemas.microsoft.com/office/drawing/2014/main" id="{58851803-91A6-4DF5-8818-8BEEA795434B}"/>
              </a:ext>
            </a:extLst>
          </p:cNvPr>
          <p:cNvGrpSpPr/>
          <p:nvPr/>
        </p:nvGrpSpPr>
        <p:grpSpPr>
          <a:xfrm>
            <a:off x="478409" y="3347326"/>
            <a:ext cx="408082" cy="622379"/>
            <a:chOff x="1531292" y="3392507"/>
            <a:chExt cx="408082" cy="622379"/>
          </a:xfrm>
        </p:grpSpPr>
        <p:sp>
          <p:nvSpPr>
            <p:cNvPr id="491" name="0">
              <a:extLst>
                <a:ext uri="{FF2B5EF4-FFF2-40B4-BE49-F238E27FC236}">
                  <a16:creationId xmlns:a16="http://schemas.microsoft.com/office/drawing/2014/main" id="{2D375325-A9B6-416E-82B6-2E9BE2FBDBC1}"/>
                </a:ext>
              </a:extLst>
            </p:cNvPr>
            <p:cNvSpPr/>
            <p:nvPr/>
          </p:nvSpPr>
          <p:spPr>
            <a:xfrm>
              <a:off x="1531292" y="3392507"/>
              <a:ext cx="408082" cy="408490"/>
            </a:xfrm>
            <a:prstGeom prst="roundRect">
              <a:avLst/>
            </a:prstGeom>
            <a:solidFill>
              <a:sysClr val="window" lastClr="FFFFFF"/>
            </a:solidFill>
            <a:ln w="12700" cap="flat" cmpd="sng" algn="ctr">
              <a:solidFill>
                <a:sysClr val="window" lastClr="FFFFFF">
                  <a:lumMod val="85000"/>
                </a:sysClr>
              </a:solidFill>
              <a:prstDash val="solid"/>
              <a:miter lim="800000"/>
            </a:ln>
            <a:effectLst/>
          </p:spPr>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lumMod val="50000"/>
                  </a:prstClr>
                </a:solidFill>
                <a:effectLst/>
                <a:uLnTx/>
                <a:uFillTx/>
                <a:latin typeface="Segoe UI" panose="020B0502040204020203" pitchFamily="34" charset="0"/>
                <a:ea typeface="+mn-ea"/>
                <a:cs typeface="Segoe UI" panose="020B0502040204020203" pitchFamily="34" charset="0"/>
              </a:endParaRPr>
            </a:p>
          </p:txBody>
        </p:sp>
        <p:sp>
          <p:nvSpPr>
            <p:cNvPr id="492" name="직사각형 491">
              <a:extLst>
                <a:ext uri="{FF2B5EF4-FFF2-40B4-BE49-F238E27FC236}">
                  <a16:creationId xmlns:a16="http://schemas.microsoft.com/office/drawing/2014/main" id="{3A5F1947-EC17-4C24-92ED-AB92628FD4BF}"/>
                </a:ext>
              </a:extLst>
            </p:cNvPr>
            <p:cNvSpPr/>
            <p:nvPr/>
          </p:nvSpPr>
          <p:spPr>
            <a:xfrm>
              <a:off x="1542334" y="3799442"/>
              <a:ext cx="389851"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rPr>
                <a:t>메모</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sp>
        <p:nvSpPr>
          <p:cNvPr id="493" name="직사각형 492">
            <a:extLst>
              <a:ext uri="{FF2B5EF4-FFF2-40B4-BE49-F238E27FC236}">
                <a16:creationId xmlns:a16="http://schemas.microsoft.com/office/drawing/2014/main" id="{CD5187AF-A233-4A26-98B0-F2D43D36D7D6}"/>
              </a:ext>
            </a:extLst>
          </p:cNvPr>
          <p:cNvSpPr/>
          <p:nvPr/>
        </p:nvSpPr>
        <p:spPr>
          <a:xfrm>
            <a:off x="2296345" y="3754261"/>
            <a:ext cx="595035" cy="215444"/>
          </a:xfrm>
          <a:prstGeom prst="rect">
            <a:avLst/>
          </a:prstGeom>
        </p:spPr>
        <p:txBody>
          <a:bodyPr wrap="none" anchor="ctr">
            <a:spAutoFit/>
          </a:bodyPr>
          <a:lstStyle/>
          <a:p>
            <a:pPr marL="0" marR="0" lvl="0" indent="0" algn="ctr" defTabSz="914400" eaLnBrk="1" fontAlgn="auto" latinLnBrk="1" hangingPunct="1">
              <a:lnSpc>
                <a:spcPct val="100000"/>
              </a:lnSpc>
              <a:spcBef>
                <a:spcPts val="0"/>
              </a:spcBef>
              <a:spcAft>
                <a:spcPts val="0"/>
              </a:spcAft>
              <a:buClrTx/>
              <a:buSzTx/>
              <a:buFontTx/>
              <a:buNone/>
              <a:tabLst/>
              <a:defRPr/>
            </a:pPr>
            <a:r>
              <a:rPr kumimoji="1" lang="ko-KR" altLang="en-US" sz="800" b="1" kern="1200" dirty="0">
                <a:solidFill>
                  <a:prstClr val="black"/>
                </a:solidFill>
                <a:latin typeface="맑은 고딕"/>
                <a:ea typeface="맑은 고딕" panose="020B0503020000020004" pitchFamily="50" charset="-127"/>
                <a:cs typeface="+mn-cs"/>
              </a:rPr>
              <a:t>수</a:t>
            </a:r>
            <a:r>
              <a:rPr kumimoji="1" lang="ko-KR" altLang="en-US" sz="800" b="1" i="0" u="none" strike="noStrike" kern="1200" cap="none" spc="0" normalizeH="0" baseline="0" noProof="0" dirty="0" err="1">
                <a:ln>
                  <a:noFill/>
                </a:ln>
                <a:solidFill>
                  <a:prstClr val="black"/>
                </a:solidFill>
                <a:effectLst/>
                <a:uLnTx/>
                <a:uFillTx/>
                <a:latin typeface="맑은 고딕"/>
                <a:ea typeface="맑은 고딕" panose="020B0503020000020004" pitchFamily="50" charset="-127"/>
                <a:cs typeface="+mn-cs"/>
              </a:rPr>
              <a:t>신거부</a:t>
            </a:r>
            <a:endParaRPr kumimoji="1" lang="en-US" altLang="ko-KR" sz="700" b="1" i="0" u="none" strike="noStrike" kern="1200" cap="none" spc="0" normalizeH="0" baseline="0" noProof="0" dirty="0">
              <a:ln>
                <a:noFill/>
              </a:ln>
              <a:solidFill>
                <a:prstClr val="black"/>
              </a:solidFill>
              <a:effectLst/>
              <a:uLnTx/>
              <a:uFillTx/>
              <a:latin typeface="맑은 고딕"/>
              <a:ea typeface="맑은 고딕" panose="020B0503020000020004" pitchFamily="50" charset="-127"/>
              <a:cs typeface="+mn-cs"/>
            </a:endParaRPr>
          </a:p>
        </p:txBody>
      </p:sp>
      <p:grpSp>
        <p:nvGrpSpPr>
          <p:cNvPr id="541" name="그룹 540">
            <a:extLst>
              <a:ext uri="{FF2B5EF4-FFF2-40B4-BE49-F238E27FC236}">
                <a16:creationId xmlns:a16="http://schemas.microsoft.com/office/drawing/2014/main" id="{610D3CCE-FD46-474C-8FBE-A16707C1AD52}"/>
              </a:ext>
            </a:extLst>
          </p:cNvPr>
          <p:cNvGrpSpPr/>
          <p:nvPr/>
        </p:nvGrpSpPr>
        <p:grpSpPr>
          <a:xfrm rot="8052840">
            <a:off x="970609" y="5924154"/>
            <a:ext cx="504753" cy="505258"/>
            <a:chOff x="997531" y="4181475"/>
            <a:chExt cx="2232654" cy="2234889"/>
          </a:xfrm>
        </p:grpSpPr>
        <p:sp>
          <p:nvSpPr>
            <p:cNvPr id="542" name="0">
              <a:extLst>
                <a:ext uri="{FF2B5EF4-FFF2-40B4-BE49-F238E27FC236}">
                  <a16:creationId xmlns:a16="http://schemas.microsoft.com/office/drawing/2014/main" id="{A2E16E90-3931-4FF9-A957-607AF682F757}"/>
                </a:ext>
              </a:extLst>
            </p:cNvPr>
            <p:cNvSpPr/>
            <p:nvPr/>
          </p:nvSpPr>
          <p:spPr>
            <a:xfrm>
              <a:off x="997531" y="4181475"/>
              <a:ext cx="2232654" cy="2234889"/>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45720" rIns="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400" dirty="0">
                <a:solidFill>
                  <a:schemeClr val="bg1">
                    <a:lumMod val="50000"/>
                  </a:schemeClr>
                </a:solidFill>
                <a:latin typeface="Segoe UI" panose="020B0502040204020203" pitchFamily="34" charset="0"/>
                <a:cs typeface="Segoe UI" panose="020B0502040204020203" pitchFamily="34" charset="0"/>
              </a:endParaRPr>
            </a:p>
          </p:txBody>
        </p:sp>
        <p:pic>
          <p:nvPicPr>
            <p:cNvPr id="545" name="그래픽 544" descr="수신기">
              <a:extLst>
                <a:ext uri="{FF2B5EF4-FFF2-40B4-BE49-F238E27FC236}">
                  <a16:creationId xmlns:a16="http://schemas.microsoft.com/office/drawing/2014/main" id="{D3160BD5-3890-48EC-B66C-A91DAEF56F2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429546" y="4614604"/>
              <a:ext cx="1368624" cy="1368629"/>
            </a:xfrm>
            <a:prstGeom prst="rect">
              <a:avLst/>
            </a:prstGeom>
          </p:spPr>
        </p:pic>
      </p:grpSp>
      <p:grpSp>
        <p:nvGrpSpPr>
          <p:cNvPr id="26" name="그룹 25">
            <a:extLst>
              <a:ext uri="{FF2B5EF4-FFF2-40B4-BE49-F238E27FC236}">
                <a16:creationId xmlns:a16="http://schemas.microsoft.com/office/drawing/2014/main" id="{37DBA542-2B0C-4AAB-9DB1-D0069C40A029}"/>
              </a:ext>
            </a:extLst>
          </p:cNvPr>
          <p:cNvGrpSpPr/>
          <p:nvPr/>
        </p:nvGrpSpPr>
        <p:grpSpPr>
          <a:xfrm>
            <a:off x="2323775" y="1802471"/>
            <a:ext cx="348070" cy="352385"/>
            <a:chOff x="2323775" y="1802471"/>
            <a:chExt cx="348070" cy="352385"/>
          </a:xfrm>
        </p:grpSpPr>
        <p:sp>
          <p:nvSpPr>
            <p:cNvPr id="362" name="Oval">
              <a:extLst>
                <a:ext uri="{FF2B5EF4-FFF2-40B4-BE49-F238E27FC236}">
                  <a16:creationId xmlns:a16="http://schemas.microsoft.com/office/drawing/2014/main" id="{0421F411-241D-4588-8889-9EDE7AB29B6E}"/>
                </a:ext>
              </a:extLst>
            </p:cNvPr>
            <p:cNvSpPr/>
            <p:nvPr/>
          </p:nvSpPr>
          <p:spPr>
            <a:xfrm>
              <a:off x="2323775" y="1802471"/>
              <a:ext cx="348070" cy="352385"/>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5F5F5F"/>
                </a:solidFill>
                <a:effectLst/>
                <a:uLnTx/>
                <a:uFillTx/>
                <a:latin typeface="Segoe UI" panose="020B0502040204020203" pitchFamily="34" charset="0"/>
                <a:ea typeface="+mn-ea"/>
                <a:cs typeface="Segoe UI" panose="020B0502040204020203" pitchFamily="34" charset="0"/>
              </a:endParaRPr>
            </a:p>
          </p:txBody>
        </p:sp>
        <p:pic>
          <p:nvPicPr>
            <p:cNvPr id="5" name="그래픽 4" descr="사용자">
              <a:extLst>
                <a:ext uri="{FF2B5EF4-FFF2-40B4-BE49-F238E27FC236}">
                  <a16:creationId xmlns:a16="http://schemas.microsoft.com/office/drawing/2014/main" id="{14B931DB-D495-43C0-8F3A-1F050C0CE757}"/>
                </a:ext>
              </a:extLst>
            </p:cNvPr>
            <p:cNvPicPr>
              <a:picLocks noChangeAspect="1"/>
            </p:cNvPicPr>
            <p:nvPr/>
          </p:nvPicPr>
          <p:blipFill>
            <a:blip r:embed="rId23">
              <a:extLst>
                <a:ext uri="{96DAC541-7B7A-43D3-8B79-37D633B846F1}">
                  <asvg:svgBlip xmlns:asvg="http://schemas.microsoft.com/office/drawing/2016/SVG/main" r:embed="rId24"/>
                </a:ext>
              </a:extLst>
            </a:blip>
            <a:srcRect/>
            <a:stretch/>
          </p:blipFill>
          <p:spPr>
            <a:xfrm>
              <a:off x="2380734" y="1858544"/>
              <a:ext cx="241623" cy="241623"/>
            </a:xfrm>
            <a:prstGeom prst="rect">
              <a:avLst/>
            </a:prstGeom>
          </p:spPr>
        </p:pic>
      </p:grpSp>
      <p:sp>
        <p:nvSpPr>
          <p:cNvPr id="373" name="TextBox 372">
            <a:extLst>
              <a:ext uri="{FF2B5EF4-FFF2-40B4-BE49-F238E27FC236}">
                <a16:creationId xmlns:a16="http://schemas.microsoft.com/office/drawing/2014/main" id="{F070E629-20BC-40A7-B32E-ED31FB903C47}"/>
              </a:ext>
            </a:extLst>
          </p:cNvPr>
          <p:cNvSpPr txBox="1"/>
          <p:nvPr/>
        </p:nvSpPr>
        <p:spPr>
          <a:xfrm>
            <a:off x="766284" y="5750708"/>
            <a:ext cx="389851" cy="307777"/>
          </a:xfrm>
          <a:prstGeom prst="rect">
            <a:avLst/>
          </a:prstGeom>
          <a:noFill/>
        </p:spPr>
        <p:txBody>
          <a:bodyPr wrap="square">
            <a:spAutoFit/>
          </a:bodyPr>
          <a:lstStyle/>
          <a:p>
            <a:r>
              <a:rPr lang="ko-KR" altLang="en-US" sz="1400" b="1" i="0" spc="0" dirty="0">
                <a:solidFill>
                  <a:srgbClr val="FF0000"/>
                </a:solidFill>
                <a:effectLst/>
                <a:latin typeface="+mn-ea"/>
                <a:ea typeface="+mn-ea"/>
              </a:rPr>
              <a:t>③</a:t>
            </a:r>
            <a:endParaRPr lang="ko-KR" altLang="en-US" dirty="0"/>
          </a:p>
        </p:txBody>
      </p:sp>
      <p:sp>
        <p:nvSpPr>
          <p:cNvPr id="6" name="TextBox 5">
            <a:extLst>
              <a:ext uri="{FF2B5EF4-FFF2-40B4-BE49-F238E27FC236}">
                <a16:creationId xmlns:a16="http://schemas.microsoft.com/office/drawing/2014/main" id="{536CB18B-A7E6-40C2-BBFD-ABB721F9C16F}"/>
              </a:ext>
            </a:extLst>
          </p:cNvPr>
          <p:cNvSpPr txBox="1"/>
          <p:nvPr/>
        </p:nvSpPr>
        <p:spPr>
          <a:xfrm>
            <a:off x="977745" y="6578977"/>
            <a:ext cx="748923" cy="261610"/>
          </a:xfrm>
          <a:prstGeom prst="rect">
            <a:avLst/>
          </a:prstGeom>
          <a:noFill/>
        </p:spPr>
        <p:txBody>
          <a:bodyPr wrap="none" rtlCol="0">
            <a:spAutoFit/>
          </a:bodyPr>
          <a:lstStyle/>
          <a:p>
            <a:r>
              <a:rPr lang="ko-KR" altLang="en-US" sz="1050" dirty="0">
                <a:solidFill>
                  <a:srgbClr val="FF0000"/>
                </a:solidFill>
              </a:rPr>
              <a:t>비활성화</a:t>
            </a:r>
          </a:p>
        </p:txBody>
      </p:sp>
      <p:cxnSp>
        <p:nvCxnSpPr>
          <p:cNvPr id="12" name="연결선: 꺾임 11">
            <a:extLst>
              <a:ext uri="{FF2B5EF4-FFF2-40B4-BE49-F238E27FC236}">
                <a16:creationId xmlns:a16="http://schemas.microsoft.com/office/drawing/2014/main" id="{A337645D-69AA-4949-BB2E-17534CB5F7E7}"/>
              </a:ext>
            </a:extLst>
          </p:cNvPr>
          <p:cNvCxnSpPr>
            <a:stCxn id="359" idx="4"/>
            <a:endCxn id="6" idx="1"/>
          </p:cNvCxnSpPr>
          <p:nvPr/>
        </p:nvCxnSpPr>
        <p:spPr>
          <a:xfrm rot="16200000" flipH="1">
            <a:off x="571070" y="6303106"/>
            <a:ext cx="327297" cy="486053"/>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연결선: 꺾임 18">
            <a:extLst>
              <a:ext uri="{FF2B5EF4-FFF2-40B4-BE49-F238E27FC236}">
                <a16:creationId xmlns:a16="http://schemas.microsoft.com/office/drawing/2014/main" id="{3A76EFBE-CC32-4C79-9550-F61F0F4D70B0}"/>
              </a:ext>
            </a:extLst>
          </p:cNvPr>
          <p:cNvCxnSpPr>
            <a:cxnSpLocks/>
            <a:stCxn id="358" idx="4"/>
            <a:endCxn id="6" idx="3"/>
          </p:cNvCxnSpPr>
          <p:nvPr/>
        </p:nvCxnSpPr>
        <p:spPr>
          <a:xfrm rot="5400000">
            <a:off x="1704442" y="6427847"/>
            <a:ext cx="304162" cy="259709"/>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5" name="연결선: 꺾임 24">
            <a:extLst>
              <a:ext uri="{FF2B5EF4-FFF2-40B4-BE49-F238E27FC236}">
                <a16:creationId xmlns:a16="http://schemas.microsoft.com/office/drawing/2014/main" id="{1F18F61A-2718-4381-8FFD-CDD84CEF45CC}"/>
              </a:ext>
            </a:extLst>
          </p:cNvPr>
          <p:cNvCxnSpPr>
            <a:stCxn id="367" idx="4"/>
            <a:endCxn id="6" idx="3"/>
          </p:cNvCxnSpPr>
          <p:nvPr/>
        </p:nvCxnSpPr>
        <p:spPr>
          <a:xfrm rot="5400000">
            <a:off x="2060003" y="6049150"/>
            <a:ext cx="327297" cy="99396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0631709"/>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6.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3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3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3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3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3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3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36.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3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3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3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4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4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4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43.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4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4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46.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4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4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4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5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5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5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5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5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5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5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5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5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5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6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6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6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63.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6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6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6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6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68.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69.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70.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7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7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73.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74.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75.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76.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7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78.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79.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80.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8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8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83.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84.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85.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8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87.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88.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89.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9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9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9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9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9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9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9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9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9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9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0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0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0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1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1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1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1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2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2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2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2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2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25.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26.xml><?xml version="1.0" encoding="utf-8"?>
<p:tagLst xmlns:a="http://schemas.openxmlformats.org/drawingml/2006/main" xmlns:r="http://schemas.openxmlformats.org/officeDocument/2006/relationships" xmlns:p="http://schemas.openxmlformats.org/presentationml/2006/main">
  <p:tag name="ANCHORLEFT" val="None"/>
  <p:tag name="ANCHORTOP" val="None"/>
  <p:tag name="ANCHORRIGHT" val="Absolute"/>
  <p:tag name="ANCHORBOTTOM" val="None"/>
</p:tagLst>
</file>

<file path=ppt/tags/tag12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2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2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3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3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3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33.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3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3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3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37.xml><?xml version="1.0" encoding="utf-8"?>
<p:tagLst xmlns:a="http://schemas.openxmlformats.org/drawingml/2006/main" xmlns:r="http://schemas.openxmlformats.org/officeDocument/2006/relationships" xmlns:p="http://schemas.openxmlformats.org/presentationml/2006/main">
  <p:tag name="ANCHORLEFT" val="Absolute"/>
  <p:tag name="ANCHORTOP" val="Absolute"/>
  <p:tag name="ANCHORRIGHT" val="Absolute"/>
  <p:tag name="ANCHORBOTTOM" val="Absolute"/>
</p:tagLst>
</file>

<file path=ppt/tags/tag138.xml><?xml version="1.0" encoding="utf-8"?>
<p:tagLst xmlns:a="http://schemas.openxmlformats.org/drawingml/2006/main" xmlns:r="http://schemas.openxmlformats.org/officeDocument/2006/relationships" xmlns:p="http://schemas.openxmlformats.org/presentationml/2006/main">
  <p:tag name="ANCHORLEFT" val="None"/>
  <p:tag name="ANCHORTOP" val="None"/>
  <p:tag name="ANCHORRIGHT" val="Absolute"/>
  <p:tag name="ANCHORBOTTOM" val="None"/>
</p:tagLst>
</file>

<file path=ppt/tags/tag13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46.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4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4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49.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150.xml><?xml version="1.0" encoding="utf-8"?>
<p:tagLst xmlns:a="http://schemas.openxmlformats.org/drawingml/2006/main" xmlns:r="http://schemas.openxmlformats.org/officeDocument/2006/relationships" xmlns:p="http://schemas.openxmlformats.org/presentationml/2006/main">
  <p:tag name="SMARTSETTINGSHASH" val="N7MUEPNgwxkfw/mn49aXM1MVoDi0lKPDGg5VMYemQVg="/>
</p:tagLst>
</file>

<file path=ppt/tags/tag151.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5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53.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5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5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5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5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5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5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6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6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6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7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7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7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8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8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8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8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9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9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9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9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9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9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96.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9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19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19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0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0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02.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03.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0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0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0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0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08.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09.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10.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1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1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13.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1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15.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16.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17.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1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1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2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2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2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23.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24.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2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26.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27.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28.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29.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30.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31.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32.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33.xml><?xml version="1.0" encoding="utf-8"?>
<p:tagLst xmlns:a="http://schemas.openxmlformats.org/drawingml/2006/main" xmlns:r="http://schemas.openxmlformats.org/officeDocument/2006/relationships" xmlns:p="http://schemas.openxmlformats.org/presentationml/2006/main">
  <p:tag name="SMARTSETTINGSHASH" val="xZU/W0IqlvXPkJ37/hSWg5jSIFh0KZmI7sT1syyiYH8="/>
</p:tagLst>
</file>

<file path=ppt/tags/tag234.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ags/tag235.xml><?xml version="1.0" encoding="utf-8"?>
<p:tagLst xmlns:a="http://schemas.openxmlformats.org/drawingml/2006/main" xmlns:r="http://schemas.openxmlformats.org/officeDocument/2006/relationships" xmlns:p="http://schemas.openxmlformats.org/presentationml/2006/main">
  <p:tag name="SMARTSETTINGSHASH" val="SB3bqgv5ghGJknk/m+/9EdPMDkanH9eNosaoBtCx42Q="/>
</p:tagLst>
</file>

<file path=ppt/theme/theme1.xml><?xml version="1.0" encoding="utf-8"?>
<a:theme xmlns:a="http://schemas.openxmlformats.org/drawingml/2006/main" name="1_Office 테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맑은 고딕"/>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맑은 고딕"/>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화면설계">
  <a:themeElements>
    <a:clrScheme name="광장">
      <a:dk1>
        <a:srgbClr val="000000"/>
      </a:dk1>
      <a:lt1>
        <a:srgbClr val="FFFFFF"/>
      </a:lt1>
      <a:dk2>
        <a:srgbClr val="464646"/>
      </a:dk2>
      <a:lt2>
        <a:srgbClr val="DEF5FA"/>
      </a:lt2>
      <a:accent1>
        <a:srgbClr val="2DA2BF"/>
      </a:accent1>
      <a:accent2>
        <a:srgbClr val="DA1F28"/>
      </a:accent2>
      <a:accent3>
        <a:srgbClr val="EB641B"/>
      </a:accent3>
      <a:accent4>
        <a:srgbClr val="39639D"/>
      </a:accent4>
      <a:accent5>
        <a:srgbClr val="474B78"/>
      </a:accent5>
      <a:accent6>
        <a:srgbClr val="7D3C4A"/>
      </a:accent6>
      <a:hlink>
        <a:srgbClr val="FF8119"/>
      </a:hlink>
      <a:folHlink>
        <a:srgbClr val="44B9E8"/>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3175">
          <a:solidFill>
            <a:schemeClr val="tx1">
              <a:lumMod val="95000"/>
              <a:lumOff val="5000"/>
            </a:schemeClr>
          </a:solidFill>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sz="10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xml><?xml version="1.0" encoding="utf-8"?>
<a:theme xmlns:a="http://schemas.openxmlformats.org/drawingml/2006/main" name="Office 테마">
  <a:themeElements>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32128</TotalTime>
  <Words>7891</Words>
  <Application>Microsoft Office PowerPoint</Application>
  <PresentationFormat>와이드스크린</PresentationFormat>
  <Paragraphs>4185</Paragraphs>
  <Slides>76</Slides>
  <Notes>60</Notes>
  <HiddenSlides>0</HiddenSlides>
  <MMClips>0</MMClips>
  <ScaleCrop>false</ScaleCrop>
  <HeadingPairs>
    <vt:vector size="6" baseType="variant">
      <vt:variant>
        <vt:lpstr>사용한 글꼴</vt:lpstr>
      </vt:variant>
      <vt:variant>
        <vt:i4>11</vt:i4>
      </vt:variant>
      <vt:variant>
        <vt:lpstr>테마</vt:lpstr>
      </vt:variant>
      <vt:variant>
        <vt:i4>2</vt:i4>
      </vt:variant>
      <vt:variant>
        <vt:lpstr>슬라이드 제목</vt:lpstr>
      </vt:variant>
      <vt:variant>
        <vt:i4>76</vt:i4>
      </vt:variant>
    </vt:vector>
  </HeadingPairs>
  <TitlesOfParts>
    <vt:vector size="89" baseType="lpstr">
      <vt:lpstr>Absolute</vt:lpstr>
      <vt:lpstr>Open Sans Light</vt:lpstr>
      <vt:lpstr>Raleway</vt:lpstr>
      <vt:lpstr>나눔고딕</vt:lpstr>
      <vt:lpstr>돋움</vt:lpstr>
      <vt:lpstr>맑은 고딕</vt:lpstr>
      <vt:lpstr>맑은 고딕</vt:lpstr>
      <vt:lpstr>Arial</vt:lpstr>
      <vt:lpstr>Calibri</vt:lpstr>
      <vt:lpstr>Segoe UI</vt:lpstr>
      <vt:lpstr>Wingdings</vt:lpstr>
      <vt:lpstr>1_Office 테마</vt:lpstr>
      <vt:lpstr>1_화면설계</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lpstr>PowerPoint 프레젠테이션</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프레젠테이션</dc:title>
  <dc:creator>김주희 (차장) (주)젬텍 (goodtc@cnspartner.com, )</dc:creator>
  <cp:lastModifiedBy>박철우 (부장) (주)젬텍 (DEV2030759@cnspartner.com,  )</cp:lastModifiedBy>
  <cp:revision>1325</cp:revision>
  <dcterms:created xsi:type="dcterms:W3CDTF">2020-02-27T08:25:08Z</dcterms:created>
  <dcterms:modified xsi:type="dcterms:W3CDTF">2020-08-26T06:36:24Z</dcterms:modified>
</cp:coreProperties>
</file>