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5"/>
  </p:notesMasterIdLst>
  <p:handoutMasterIdLst>
    <p:handoutMasterId r:id="rId76"/>
  </p:handoutMasterIdLst>
  <p:sldIdLst>
    <p:sldId id="1206" r:id="rId2"/>
    <p:sldId id="1208" r:id="rId3"/>
    <p:sldId id="1223" r:id="rId4"/>
    <p:sldId id="1225" r:id="rId5"/>
    <p:sldId id="1283" r:id="rId6"/>
    <p:sldId id="1280" r:id="rId7"/>
    <p:sldId id="1227" r:id="rId8"/>
    <p:sldId id="1263" r:id="rId9"/>
    <p:sldId id="1289" r:id="rId10"/>
    <p:sldId id="1281" r:id="rId11"/>
    <p:sldId id="1284" r:id="rId12"/>
    <p:sldId id="1248" r:id="rId13"/>
    <p:sldId id="1249" r:id="rId14"/>
    <p:sldId id="1250" r:id="rId15"/>
    <p:sldId id="1251" r:id="rId16"/>
    <p:sldId id="1271" r:id="rId17"/>
    <p:sldId id="1272" r:id="rId18"/>
    <p:sldId id="1273" r:id="rId19"/>
    <p:sldId id="1274" r:id="rId20"/>
    <p:sldId id="1312" r:id="rId21"/>
    <p:sldId id="1313" r:id="rId22"/>
    <p:sldId id="1285" r:id="rId23"/>
    <p:sldId id="1276" r:id="rId24"/>
    <p:sldId id="1275" r:id="rId25"/>
    <p:sldId id="1286" r:id="rId26"/>
    <p:sldId id="1252" r:id="rId27"/>
    <p:sldId id="1253" r:id="rId28"/>
    <p:sldId id="1254" r:id="rId29"/>
    <p:sldId id="1264" r:id="rId30"/>
    <p:sldId id="1265" r:id="rId31"/>
    <p:sldId id="1255" r:id="rId32"/>
    <p:sldId id="1266" r:id="rId33"/>
    <p:sldId id="1287" r:id="rId34"/>
    <p:sldId id="1228" r:id="rId35"/>
    <p:sldId id="1244" r:id="rId36"/>
    <p:sldId id="1267" r:id="rId37"/>
    <p:sldId id="1270" r:id="rId38"/>
    <p:sldId id="1245" r:id="rId39"/>
    <p:sldId id="1246" r:id="rId40"/>
    <p:sldId id="1268" r:id="rId41"/>
    <p:sldId id="1247" r:id="rId42"/>
    <p:sldId id="1315" r:id="rId43"/>
    <p:sldId id="1288" r:id="rId44"/>
    <p:sldId id="1256" r:id="rId45"/>
    <p:sldId id="1257" r:id="rId46"/>
    <p:sldId id="1278" r:id="rId47"/>
    <p:sldId id="1279" r:id="rId48"/>
    <p:sldId id="1277" r:id="rId49"/>
    <p:sldId id="1306" r:id="rId50"/>
    <p:sldId id="1308" r:id="rId51"/>
    <p:sldId id="1282" r:id="rId52"/>
    <p:sldId id="1310" r:id="rId53"/>
    <p:sldId id="1311" r:id="rId54"/>
    <p:sldId id="1290" r:id="rId55"/>
    <p:sldId id="1307" r:id="rId56"/>
    <p:sldId id="1291" r:id="rId57"/>
    <p:sldId id="1292" r:id="rId58"/>
    <p:sldId id="1293" r:id="rId59"/>
    <p:sldId id="1309" r:id="rId60"/>
    <p:sldId id="1294" r:id="rId61"/>
    <p:sldId id="1298" r:id="rId62"/>
    <p:sldId id="1302" r:id="rId63"/>
    <p:sldId id="1303" r:id="rId64"/>
    <p:sldId id="1295" r:id="rId65"/>
    <p:sldId id="1296" r:id="rId66"/>
    <p:sldId id="1297" r:id="rId67"/>
    <p:sldId id="1299" r:id="rId68"/>
    <p:sldId id="1305" r:id="rId69"/>
    <p:sldId id="1301" r:id="rId70"/>
    <p:sldId id="1304" r:id="rId71"/>
    <p:sldId id="1300" r:id="rId72"/>
    <p:sldId id="1314" r:id="rId73"/>
    <p:sldId id="874" r:id="rId74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83"/>
            <p14:sldId id="1280"/>
            <p14:sldId id="1227"/>
            <p14:sldId id="1263"/>
            <p14:sldId id="1289"/>
            <p14:sldId id="1281"/>
            <p14:sldId id="1284"/>
            <p14:sldId id="1248"/>
            <p14:sldId id="1249"/>
            <p14:sldId id="1250"/>
            <p14:sldId id="1251"/>
            <p14:sldId id="1271"/>
            <p14:sldId id="1272"/>
            <p14:sldId id="1273"/>
            <p14:sldId id="1274"/>
            <p14:sldId id="1312"/>
            <p14:sldId id="1313"/>
            <p14:sldId id="1285"/>
            <p14:sldId id="1276"/>
            <p14:sldId id="1275"/>
            <p14:sldId id="1286"/>
            <p14:sldId id="1252"/>
            <p14:sldId id="1253"/>
            <p14:sldId id="1254"/>
            <p14:sldId id="1264"/>
            <p14:sldId id="1265"/>
            <p14:sldId id="1255"/>
            <p14:sldId id="1266"/>
            <p14:sldId id="1287"/>
            <p14:sldId id="1228"/>
            <p14:sldId id="1244"/>
            <p14:sldId id="1267"/>
            <p14:sldId id="1270"/>
            <p14:sldId id="1245"/>
            <p14:sldId id="1246"/>
            <p14:sldId id="1268"/>
            <p14:sldId id="1247"/>
            <p14:sldId id="1315"/>
            <p14:sldId id="1288"/>
            <p14:sldId id="1256"/>
            <p14:sldId id="1257"/>
            <p14:sldId id="1278"/>
            <p14:sldId id="1279"/>
            <p14:sldId id="1277"/>
            <p14:sldId id="1306"/>
            <p14:sldId id="1308"/>
            <p14:sldId id="1282"/>
            <p14:sldId id="1310"/>
            <p14:sldId id="1311"/>
            <p14:sldId id="1290"/>
            <p14:sldId id="1307"/>
            <p14:sldId id="1291"/>
            <p14:sldId id="1292"/>
            <p14:sldId id="1293"/>
            <p14:sldId id="1309"/>
            <p14:sldId id="1294"/>
            <p14:sldId id="1298"/>
            <p14:sldId id="1302"/>
            <p14:sldId id="1303"/>
            <p14:sldId id="1295"/>
            <p14:sldId id="1296"/>
            <p14:sldId id="1297"/>
            <p14:sldId id="1299"/>
            <p14:sldId id="1305"/>
            <p14:sldId id="1301"/>
            <p14:sldId id="1304"/>
            <p14:sldId id="1300"/>
            <p14:sldId id="1314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935" autoAdjust="0"/>
  </p:normalViewPr>
  <p:slideViewPr>
    <p:cSldViewPr>
      <p:cViewPr varScale="1">
        <p:scale>
          <a:sx n="86" d="100"/>
          <a:sy n="86" d="100"/>
        </p:scale>
        <p:origin x="451" y="5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2020-01-28 Tue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2020-01-28 Tue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2020-01-28 Tue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082638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V0.2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2020.01.13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UCAP Messenger</a:t>
                      </a:r>
                      <a:r>
                        <a:rPr kumimoji="1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용 작성</a:t>
                      </a: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박병은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AUTHENTICATION_FUNCTION</a:t>
            </a:r>
          </a:p>
        </p:txBody>
      </p:sp>
    </p:spTree>
    <p:extLst>
      <p:ext uri="{BB962C8B-B14F-4D97-AF65-F5344CB8AC3E}">
        <p14:creationId xmlns:p14="http://schemas.microsoft.com/office/powerpoint/2010/main" val="65295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A2C1D11-7406-41FC-94B3-6A346026A1B7}"/>
              </a:ext>
            </a:extLst>
          </p:cNvPr>
          <p:cNvGrpSpPr/>
          <p:nvPr/>
        </p:nvGrpSpPr>
        <p:grpSpPr>
          <a:xfrm>
            <a:off x="399113" y="1842998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CCF9CC9-FB68-4BA2-AE5E-2DF3A5C6F75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4F7A194-EECC-4787-B433-C5559ED121FD}"/>
                </a:ext>
              </a:extLst>
            </p:cNvPr>
            <p:cNvSpPr/>
            <p:nvPr/>
          </p:nvSpPr>
          <p:spPr>
            <a:xfrm>
              <a:off x="711708" y="3102373"/>
              <a:ext cx="561713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A07FA16-6773-4BE6-8294-8EFBCB0FF9DE}"/>
              </a:ext>
            </a:extLst>
          </p:cNvPr>
          <p:cNvGrpSpPr/>
          <p:nvPr/>
        </p:nvGrpSpPr>
        <p:grpSpPr>
          <a:xfrm>
            <a:off x="8401280" y="1842998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471911-42C9-4DEB-BC8C-5BFE1381AAD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FD07339-138A-4354-BDA7-DFA656F09A4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F8A1E9-FFFB-4781-BA5B-CDBBB8CF9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38DD2D9-7737-4D57-B2C8-36CB2F3C1489}"/>
              </a:ext>
            </a:extLst>
          </p:cNvPr>
          <p:cNvSpPr/>
          <p:nvPr/>
        </p:nvSpPr>
        <p:spPr>
          <a:xfrm>
            <a:off x="278480" y="406405"/>
            <a:ext cx="9557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905EF7-F776-427D-8AC7-4036292D3A35}"/>
              </a:ext>
            </a:extLst>
          </p:cNvPr>
          <p:cNvGrpSpPr/>
          <p:nvPr/>
        </p:nvGrpSpPr>
        <p:grpSpPr>
          <a:xfrm>
            <a:off x="2640327" y="231189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4060687-D5DC-49DC-8E8F-6141FAD9286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0E6D306-6240-4828-B120-539AB92138F8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C62BD2-F91E-4604-A9DB-C458369A9C9C}"/>
              </a:ext>
            </a:extLst>
          </p:cNvPr>
          <p:cNvGrpSpPr/>
          <p:nvPr/>
        </p:nvGrpSpPr>
        <p:grpSpPr>
          <a:xfrm>
            <a:off x="2526463" y="3573160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CB19CF4B-B7BB-4780-9339-ADACDD1C036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8FC942-84A9-4429-9D91-C19873854A1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E5440CE-46D5-4FFB-9F8F-BACAE36585AC}"/>
              </a:ext>
            </a:extLst>
          </p:cNvPr>
          <p:cNvGrpSpPr/>
          <p:nvPr/>
        </p:nvGrpSpPr>
        <p:grpSpPr>
          <a:xfrm>
            <a:off x="743036" y="3667299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F00C887-33EE-420E-B191-8CF9B3CEBBA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3D9585-4B53-4C0E-8082-B205FD7450E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28360D2A-6E5F-426F-9507-EC7C4FAF53D7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95913" y="2598998"/>
            <a:ext cx="8444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BF215AEC-467E-42BF-BEB1-6F2FFB27239E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228463" y="2886102"/>
            <a:ext cx="0" cy="6870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606F6D90-6D21-4BC8-B3E2-B8D543B95633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214039" y="4221160"/>
            <a:ext cx="14424" cy="75790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B3542DF-3067-486A-B410-7A14C8A425C6}"/>
              </a:ext>
            </a:extLst>
          </p:cNvPr>
          <p:cNvGrpSpPr/>
          <p:nvPr/>
        </p:nvGrpSpPr>
        <p:grpSpPr>
          <a:xfrm>
            <a:off x="2640327" y="4851404"/>
            <a:ext cx="1176272" cy="459722"/>
            <a:chOff x="2332603" y="1075393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2777826F-92EC-4CBF-92BE-FB04A4FE4D6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FF341BF-F3F5-45BC-ACBC-36F9F35CB2B2}"/>
                </a:ext>
              </a:extLst>
            </p:cNvPr>
            <p:cNvSpPr/>
            <p:nvPr/>
          </p:nvSpPr>
          <p:spPr>
            <a:xfrm>
              <a:off x="2549483" y="1105667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로그인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B270832-E571-4D6C-9B5E-B782B15FEA52}"/>
              </a:ext>
            </a:extLst>
          </p:cNvPr>
          <p:cNvGrpSpPr/>
          <p:nvPr/>
        </p:nvGrpSpPr>
        <p:grpSpPr>
          <a:xfrm>
            <a:off x="4510461" y="2924944"/>
            <a:ext cx="1176272" cy="459722"/>
            <a:chOff x="2332603" y="1075393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93EB6A34-D6BE-424E-BED5-D037757A743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F30EEAF-866E-4175-95A5-C04FC8E7054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DB53B1A-736C-4983-AE79-B9B51710B66C}"/>
              </a:ext>
            </a:extLst>
          </p:cNvPr>
          <p:cNvGrpSpPr/>
          <p:nvPr/>
        </p:nvGrpSpPr>
        <p:grpSpPr>
          <a:xfrm>
            <a:off x="2526463" y="5787580"/>
            <a:ext cx="1404000" cy="648000"/>
            <a:chOff x="2096156" y="976385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0A21F801-83C7-4020-807C-C9A987497C5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6F73655-D70D-4F83-ABB8-5BE3A68D096D}"/>
                </a:ext>
              </a:extLst>
            </p:cNvPr>
            <p:cNvSpPr/>
            <p:nvPr/>
          </p:nvSpPr>
          <p:spPr>
            <a:xfrm>
              <a:off x="2484660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체크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A5743B64-14A4-413C-9336-64945B1C8059}"/>
              </a:ext>
            </a:extLst>
          </p:cNvPr>
          <p:cNvCxnSpPr>
            <a:cxnSpLocks/>
            <a:stCxn id="35" idx="2"/>
            <a:endCxn id="41" idx="0"/>
          </p:cNvCxnSpPr>
          <p:nvPr/>
        </p:nvCxnSpPr>
        <p:spPr>
          <a:xfrm>
            <a:off x="3228463" y="5311126"/>
            <a:ext cx="0" cy="4764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6CDA70F-F95F-4189-870D-3951255116BB}"/>
              </a:ext>
            </a:extLst>
          </p:cNvPr>
          <p:cNvGrpSpPr/>
          <p:nvPr/>
        </p:nvGrpSpPr>
        <p:grpSpPr>
          <a:xfrm>
            <a:off x="6394780" y="5893440"/>
            <a:ext cx="1176272" cy="459722"/>
            <a:chOff x="2332603" y="1075393"/>
            <a:chExt cx="1176272" cy="459722"/>
          </a:xfrm>
        </p:grpSpPr>
        <p:sp>
          <p:nvSpPr>
            <p:cNvPr id="51" name="모서리가 둥근 직사각형 211">
              <a:extLst>
                <a:ext uri="{FF2B5EF4-FFF2-40B4-BE49-F238E27FC236}">
                  <a16:creationId xmlns:a16="http://schemas.microsoft.com/office/drawing/2014/main" id="{69814FAA-31B0-4523-BAE4-C65454FE451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E20FDE3-0A7E-4CF2-8506-5CAA92EF18E1}"/>
                </a:ext>
              </a:extLst>
            </p:cNvPr>
            <p:cNvSpPr/>
            <p:nvPr/>
          </p:nvSpPr>
          <p:spPr>
            <a:xfrm>
              <a:off x="2438075" y="1105667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AF980BD-0478-45FA-8A4F-A805B22E7ADB}"/>
              </a:ext>
            </a:extLst>
          </p:cNvPr>
          <p:cNvCxnSpPr>
            <a:cxnSpLocks/>
            <a:stCxn id="41" idx="2"/>
            <a:endCxn id="51" idx="2"/>
          </p:cNvCxnSpPr>
          <p:nvPr/>
        </p:nvCxnSpPr>
        <p:spPr>
          <a:xfrm rot="5400000" flipH="1" flipV="1">
            <a:off x="5064480" y="4517144"/>
            <a:ext cx="82418" cy="3754453"/>
          </a:xfrm>
          <a:prstGeom prst="bentConnector3">
            <a:avLst>
              <a:gd name="adj1" fmla="val -2773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654629E-FF6D-4009-AC1C-2A6FDC98862B}"/>
              </a:ext>
            </a:extLst>
          </p:cNvPr>
          <p:cNvGrpSpPr/>
          <p:nvPr/>
        </p:nvGrpSpPr>
        <p:grpSpPr>
          <a:xfrm>
            <a:off x="6394780" y="4844976"/>
            <a:ext cx="1176272" cy="459722"/>
            <a:chOff x="2332603" y="1139517"/>
            <a:chExt cx="1176272" cy="459722"/>
          </a:xfrm>
        </p:grpSpPr>
        <p:sp>
          <p:nvSpPr>
            <p:cNvPr id="57" name="모서리가 둥근 직사각형 208">
              <a:extLst>
                <a:ext uri="{FF2B5EF4-FFF2-40B4-BE49-F238E27FC236}">
                  <a16:creationId xmlns:a16="http://schemas.microsoft.com/office/drawing/2014/main" id="{91E38595-4542-4508-BC74-D78EA681B1D6}"/>
                </a:ext>
              </a:extLst>
            </p:cNvPr>
            <p:cNvSpPr/>
            <p:nvPr/>
          </p:nvSpPr>
          <p:spPr>
            <a:xfrm>
              <a:off x="2332603" y="1139517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EC2861-80DA-4C82-92EA-49E5D5224716}"/>
                </a:ext>
              </a:extLst>
            </p:cNvPr>
            <p:cNvSpPr/>
            <p:nvPr/>
          </p:nvSpPr>
          <p:spPr>
            <a:xfrm>
              <a:off x="2485367" y="1175100"/>
              <a:ext cx="870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AA9888DB-DDED-49B7-A9BB-A86AEEF52CD8}"/>
              </a:ext>
            </a:extLst>
          </p:cNvPr>
          <p:cNvCxnSpPr>
            <a:cxnSpLocks/>
            <a:stCxn id="51" idx="0"/>
            <a:endCxn id="57" idx="2"/>
          </p:cNvCxnSpPr>
          <p:nvPr/>
        </p:nvCxnSpPr>
        <p:spPr>
          <a:xfrm flipV="1">
            <a:off x="6982916" y="5304698"/>
            <a:ext cx="0" cy="5887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6ACE65C8-407B-44BA-B135-0C49526CFE4C}"/>
              </a:ext>
            </a:extLst>
          </p:cNvPr>
          <p:cNvGrpSpPr/>
          <p:nvPr/>
        </p:nvGrpSpPr>
        <p:grpSpPr>
          <a:xfrm>
            <a:off x="6394780" y="3599679"/>
            <a:ext cx="1176272" cy="459722"/>
            <a:chOff x="2332605" y="1061866"/>
            <a:chExt cx="1176272" cy="459722"/>
          </a:xfrm>
        </p:grpSpPr>
        <p:sp>
          <p:nvSpPr>
            <p:cNvPr id="63" name="모서리가 둥근 직사각형 211">
              <a:extLst>
                <a:ext uri="{FF2B5EF4-FFF2-40B4-BE49-F238E27FC236}">
                  <a16:creationId xmlns:a16="http://schemas.microsoft.com/office/drawing/2014/main" id="{1B04F654-6F31-4B65-A8D2-7855DE844936}"/>
                </a:ext>
              </a:extLst>
            </p:cNvPr>
            <p:cNvSpPr/>
            <p:nvPr/>
          </p:nvSpPr>
          <p:spPr>
            <a:xfrm>
              <a:off x="2332605" y="106186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A915B274-8D05-45E1-8B4B-704B44DC0BFE}"/>
                </a:ext>
              </a:extLst>
            </p:cNvPr>
            <p:cNvSpPr/>
            <p:nvPr/>
          </p:nvSpPr>
          <p:spPr>
            <a:xfrm>
              <a:off x="2421246" y="109167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내부 프로토콜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접속요청</a:t>
              </a: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5ED0B269-1B45-49BA-A5C0-86475D69D9CD}"/>
              </a:ext>
            </a:extLst>
          </p:cNvPr>
          <p:cNvGrpSpPr/>
          <p:nvPr/>
        </p:nvGrpSpPr>
        <p:grpSpPr>
          <a:xfrm>
            <a:off x="6394780" y="2369137"/>
            <a:ext cx="1176272" cy="459722"/>
            <a:chOff x="2332603" y="1075393"/>
            <a:chExt cx="1176272" cy="459722"/>
          </a:xfrm>
        </p:grpSpPr>
        <p:sp>
          <p:nvSpPr>
            <p:cNvPr id="66" name="모서리가 둥근 직사각형 211">
              <a:extLst>
                <a:ext uri="{FF2B5EF4-FFF2-40B4-BE49-F238E27FC236}">
                  <a16:creationId xmlns:a16="http://schemas.microsoft.com/office/drawing/2014/main" id="{10979982-7AE7-47FC-94C2-1397BB75D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DE5E361-9648-4DFC-9F86-D53BA29A9C96}"/>
                </a:ext>
              </a:extLst>
            </p:cNvPr>
            <p:cNvSpPr/>
            <p:nvPr/>
          </p:nvSpPr>
          <p:spPr>
            <a:xfrm>
              <a:off x="2489165" y="1206676"/>
              <a:ext cx="870752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FB1BB06B-F779-405A-91E0-A7B9AE612254}"/>
              </a:ext>
            </a:extLst>
          </p:cNvPr>
          <p:cNvCxnSpPr>
            <a:cxnSpLocks/>
            <a:stCxn id="57" idx="0"/>
            <a:endCxn id="63" idx="2"/>
          </p:cNvCxnSpPr>
          <p:nvPr/>
        </p:nvCxnSpPr>
        <p:spPr>
          <a:xfrm flipV="1">
            <a:off x="6982916" y="4059401"/>
            <a:ext cx="0" cy="7855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0ED3AF6B-8918-493B-AAD9-1288393ED9BB}"/>
              </a:ext>
            </a:extLst>
          </p:cNvPr>
          <p:cNvCxnSpPr>
            <a:cxnSpLocks/>
            <a:stCxn id="63" idx="0"/>
            <a:endCxn id="66" idx="2"/>
          </p:cNvCxnSpPr>
          <p:nvPr/>
        </p:nvCxnSpPr>
        <p:spPr>
          <a:xfrm flipV="1">
            <a:off x="6982916" y="2828859"/>
            <a:ext cx="0" cy="770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8B1A1E10-73DC-4F00-ADEF-222DF7F06F97}"/>
              </a:ext>
            </a:extLst>
          </p:cNvPr>
          <p:cNvSpPr txBox="1"/>
          <p:nvPr/>
        </p:nvSpPr>
        <p:spPr>
          <a:xfrm>
            <a:off x="2278555" y="370034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512261D-AE0D-4578-A987-C0175F797D01}"/>
              </a:ext>
            </a:extLst>
          </p:cNvPr>
          <p:cNvSpPr txBox="1"/>
          <p:nvPr/>
        </p:nvSpPr>
        <p:spPr>
          <a:xfrm>
            <a:off x="3195418" y="422116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71BEB43-2A3E-468F-8D71-073531803950}"/>
              </a:ext>
            </a:extLst>
          </p:cNvPr>
          <p:cNvSpPr txBox="1"/>
          <p:nvPr/>
        </p:nvSpPr>
        <p:spPr>
          <a:xfrm>
            <a:off x="2277588" y="590785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058FCE2-07FC-486B-9CEC-983393A6D8A8}"/>
              </a:ext>
            </a:extLst>
          </p:cNvPr>
          <p:cNvSpPr txBox="1"/>
          <p:nvPr/>
        </p:nvSpPr>
        <p:spPr>
          <a:xfrm>
            <a:off x="6129721" y="487631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D17A69E-3340-47C7-9E56-80DF75EC2854}"/>
              </a:ext>
            </a:extLst>
          </p:cNvPr>
          <p:cNvSpPr txBox="1"/>
          <p:nvPr/>
        </p:nvSpPr>
        <p:spPr>
          <a:xfrm>
            <a:off x="6129721" y="589012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ACDA8C2-48FA-42AF-B9F2-8511D1425D8C}"/>
              </a:ext>
            </a:extLst>
          </p:cNvPr>
          <p:cNvSpPr txBox="1"/>
          <p:nvPr/>
        </p:nvSpPr>
        <p:spPr>
          <a:xfrm>
            <a:off x="6129721" y="357301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775A6BC-8CFE-4486-97FC-DDCB8D8CAD12}"/>
              </a:ext>
            </a:extLst>
          </p:cNvPr>
          <p:cNvSpPr txBox="1"/>
          <p:nvPr/>
        </p:nvSpPr>
        <p:spPr>
          <a:xfrm>
            <a:off x="6129721" y="24311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FEDCD0B-F009-42FB-8C45-20EC02F75850}"/>
              </a:ext>
            </a:extLst>
          </p:cNvPr>
          <p:cNvSpPr txBox="1"/>
          <p:nvPr/>
        </p:nvSpPr>
        <p:spPr>
          <a:xfrm>
            <a:off x="3221251" y="646717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7243FDD-C6B2-49CF-8389-73763596CF58}"/>
              </a:ext>
            </a:extLst>
          </p:cNvPr>
          <p:cNvSpPr txBox="1"/>
          <p:nvPr/>
        </p:nvSpPr>
        <p:spPr>
          <a:xfrm>
            <a:off x="6746568" y="571766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64B9264-70F3-46F9-B95A-8609C8D4BB9B}"/>
              </a:ext>
            </a:extLst>
          </p:cNvPr>
          <p:cNvSpPr txBox="1"/>
          <p:nvPr/>
        </p:nvSpPr>
        <p:spPr>
          <a:xfrm>
            <a:off x="6746568" y="46531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416197-8347-4B90-9E5E-E4ABDB90418F}"/>
              </a:ext>
            </a:extLst>
          </p:cNvPr>
          <p:cNvSpPr txBox="1"/>
          <p:nvPr/>
        </p:nvSpPr>
        <p:spPr>
          <a:xfrm>
            <a:off x="6746568" y="341260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3711201-AF52-4BD9-88A1-D5D90B313E51}"/>
              </a:ext>
            </a:extLst>
          </p:cNvPr>
          <p:cNvSpPr txBox="1"/>
          <p:nvPr/>
        </p:nvSpPr>
        <p:spPr>
          <a:xfrm>
            <a:off x="6987220" y="3402893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AE4C3E1-D38D-457B-AF5A-3A03F6AD10CE}"/>
              </a:ext>
            </a:extLst>
          </p:cNvPr>
          <p:cNvSpPr txBox="1"/>
          <p:nvPr/>
        </p:nvSpPr>
        <p:spPr>
          <a:xfrm>
            <a:off x="6987220" y="4077652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8454E4D-253F-4CE5-8367-A9E85AE7B54F}"/>
              </a:ext>
            </a:extLst>
          </p:cNvPr>
          <p:cNvSpPr txBox="1"/>
          <p:nvPr/>
        </p:nvSpPr>
        <p:spPr>
          <a:xfrm>
            <a:off x="6746568" y="283394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66CA0AB-B7D3-43AC-A5E1-B8E387086B01}"/>
              </a:ext>
            </a:extLst>
          </p:cNvPr>
          <p:cNvSpPr txBox="1"/>
          <p:nvPr/>
        </p:nvSpPr>
        <p:spPr>
          <a:xfrm>
            <a:off x="6987220" y="282423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6D799EF-245A-4AE3-AD28-312EE0C1DCAF}"/>
              </a:ext>
            </a:extLst>
          </p:cNvPr>
          <p:cNvSpPr txBox="1"/>
          <p:nvPr/>
        </p:nvSpPr>
        <p:spPr>
          <a:xfrm>
            <a:off x="6746568" y="212371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68B094C-C125-4EF3-9E5C-9BF3A3CA461A}"/>
              </a:ext>
            </a:extLst>
          </p:cNvPr>
          <p:cNvSpPr txBox="1"/>
          <p:nvPr/>
        </p:nvSpPr>
        <p:spPr>
          <a:xfrm>
            <a:off x="6987220" y="211400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CAAD9D3C-7876-4C42-AE72-A2DE73DF1453}"/>
              </a:ext>
            </a:extLst>
          </p:cNvPr>
          <p:cNvCxnSpPr>
            <a:cxnSpLocks/>
            <a:stCxn id="66" idx="0"/>
            <a:endCxn id="136" idx="2"/>
          </p:cNvCxnSpPr>
          <p:nvPr/>
        </p:nvCxnSpPr>
        <p:spPr>
          <a:xfrm rot="16200000" flipV="1">
            <a:off x="6593496" y="1979716"/>
            <a:ext cx="778521" cy="3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90C8139-E957-436D-BB67-E7DD49C4F5C7}"/>
              </a:ext>
            </a:extLst>
          </p:cNvPr>
          <p:cNvSpPr txBox="1"/>
          <p:nvPr/>
        </p:nvSpPr>
        <p:spPr>
          <a:xfrm>
            <a:off x="3228409" y="53768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E21D562-6D4B-4E1D-9DE4-0B64034C7817}"/>
              </a:ext>
            </a:extLst>
          </p:cNvPr>
          <p:cNvSpPr txBox="1"/>
          <p:nvPr/>
        </p:nvSpPr>
        <p:spPr>
          <a:xfrm>
            <a:off x="3911117" y="47971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470980C5-214D-4FC5-991E-359F07BFE7E6}"/>
              </a:ext>
            </a:extLst>
          </p:cNvPr>
          <p:cNvGrpSpPr/>
          <p:nvPr/>
        </p:nvGrpSpPr>
        <p:grpSpPr>
          <a:xfrm>
            <a:off x="6394459" y="1130894"/>
            <a:ext cx="1176272" cy="459722"/>
            <a:chOff x="2332603" y="1128278"/>
            <a:chExt cx="1176272" cy="459722"/>
          </a:xfrm>
        </p:grpSpPr>
        <p:sp>
          <p:nvSpPr>
            <p:cNvPr id="136" name="모서리가 둥근 직사각형 142">
              <a:extLst>
                <a:ext uri="{FF2B5EF4-FFF2-40B4-BE49-F238E27FC236}">
                  <a16:creationId xmlns:a16="http://schemas.microsoft.com/office/drawing/2014/main" id="{B3827030-AF1E-49B8-8E56-A839BB1E2BB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951FFC6E-0F06-4C2C-8AB5-540015224CE6}"/>
                </a:ext>
              </a:extLst>
            </p:cNvPr>
            <p:cNvSpPr/>
            <p:nvPr/>
          </p:nvSpPr>
          <p:spPr>
            <a:xfrm>
              <a:off x="2549488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저장</a:t>
              </a:r>
            </a:p>
          </p:txBody>
        </p:sp>
      </p:grpSp>
      <p:cxnSp>
        <p:nvCxnSpPr>
          <p:cNvPr id="139" name="직선 화살표 연결선 121">
            <a:extLst>
              <a:ext uri="{FF2B5EF4-FFF2-40B4-BE49-F238E27FC236}">
                <a16:creationId xmlns:a16="http://schemas.microsoft.com/office/drawing/2014/main" id="{B320D7E9-A983-464D-8BEA-9D5D5EBB7D39}"/>
              </a:ext>
            </a:extLst>
          </p:cNvPr>
          <p:cNvCxnSpPr>
            <a:cxnSpLocks/>
            <a:stCxn id="136" idx="3"/>
            <a:endCxn id="6" idx="2"/>
          </p:cNvCxnSpPr>
          <p:nvPr/>
        </p:nvCxnSpPr>
        <p:spPr>
          <a:xfrm>
            <a:off x="7570731" y="1360755"/>
            <a:ext cx="830549" cy="12382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45F4AAB3-D862-453F-B276-52C17D0982F5}"/>
              </a:ext>
            </a:extLst>
          </p:cNvPr>
          <p:cNvGrpSpPr/>
          <p:nvPr/>
        </p:nvGrpSpPr>
        <p:grpSpPr>
          <a:xfrm>
            <a:off x="706169" y="5881719"/>
            <a:ext cx="1176272" cy="459722"/>
            <a:chOff x="2295736" y="1138810"/>
            <a:chExt cx="1176272" cy="459722"/>
          </a:xfrm>
        </p:grpSpPr>
        <p:sp>
          <p:nvSpPr>
            <p:cNvPr id="143" name="모서리가 둥근 직사각형 211">
              <a:extLst>
                <a:ext uri="{FF2B5EF4-FFF2-40B4-BE49-F238E27FC236}">
                  <a16:creationId xmlns:a16="http://schemas.microsoft.com/office/drawing/2014/main" id="{D0C434C1-5151-49AF-A66D-B60AF712034D}"/>
                </a:ext>
              </a:extLst>
            </p:cNvPr>
            <p:cNvSpPr/>
            <p:nvPr/>
          </p:nvSpPr>
          <p:spPr>
            <a:xfrm>
              <a:off x="2295736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25B5A64E-3948-45F2-AC0A-85DB44DA8169}"/>
                </a:ext>
              </a:extLst>
            </p:cNvPr>
            <p:cNvSpPr/>
            <p:nvPr/>
          </p:nvSpPr>
          <p:spPr>
            <a:xfrm>
              <a:off x="2421245" y="1168616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실행</a:t>
              </a:r>
            </a:p>
          </p:txBody>
        </p:sp>
      </p:grpSp>
      <p:cxnSp>
        <p:nvCxnSpPr>
          <p:cNvPr id="84" name="꺾인 연결선 33">
            <a:extLst>
              <a:ext uri="{FF2B5EF4-FFF2-40B4-BE49-F238E27FC236}">
                <a16:creationId xmlns:a16="http://schemas.microsoft.com/office/drawing/2014/main" id="{248778C9-3F77-45B3-BD43-5DABAE2C1F91}"/>
              </a:ext>
            </a:extLst>
          </p:cNvPr>
          <p:cNvCxnSpPr>
            <a:cxnSpLocks/>
            <a:stCxn id="57" idx="1"/>
            <a:endCxn id="38" idx="2"/>
          </p:cNvCxnSpPr>
          <p:nvPr/>
        </p:nvCxnSpPr>
        <p:spPr>
          <a:xfrm rot="10800000">
            <a:off x="5098598" y="3384667"/>
            <a:ext cx="1296183" cy="16901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212EFF85-75B3-4D6E-9DCB-6F4375D03BFB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3816599" y="3384666"/>
            <a:ext cx="1281998" cy="169659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0BF222C7-D8F2-47B6-B643-BB9CE5E2A4F2}"/>
              </a:ext>
            </a:extLst>
          </p:cNvPr>
          <p:cNvCxnSpPr>
            <a:cxnSpLocks/>
            <a:stCxn id="51" idx="1"/>
            <a:endCxn id="38" idx="2"/>
          </p:cNvCxnSpPr>
          <p:nvPr/>
        </p:nvCxnSpPr>
        <p:spPr>
          <a:xfrm rot="10800000">
            <a:off x="5098598" y="3384667"/>
            <a:ext cx="1296183" cy="273863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33">
            <a:extLst>
              <a:ext uri="{FF2B5EF4-FFF2-40B4-BE49-F238E27FC236}">
                <a16:creationId xmlns:a16="http://schemas.microsoft.com/office/drawing/2014/main" id="{DCE06D7D-F09A-466B-BE45-5A883633E2A5}"/>
              </a:ext>
            </a:extLst>
          </p:cNvPr>
          <p:cNvCxnSpPr>
            <a:cxnSpLocks/>
            <a:stCxn id="14" idx="1"/>
            <a:endCxn id="17" idx="3"/>
          </p:cNvCxnSpPr>
          <p:nvPr/>
        </p:nvCxnSpPr>
        <p:spPr>
          <a:xfrm flipH="1">
            <a:off x="1919308" y="3897160"/>
            <a:ext cx="607155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꺾인 연결선 33">
            <a:extLst>
              <a:ext uri="{FF2B5EF4-FFF2-40B4-BE49-F238E27FC236}">
                <a16:creationId xmlns:a16="http://schemas.microsoft.com/office/drawing/2014/main" id="{2F3E55E6-D582-4233-BB20-D01057AF19E3}"/>
              </a:ext>
            </a:extLst>
          </p:cNvPr>
          <p:cNvCxnSpPr>
            <a:cxnSpLocks/>
            <a:stCxn id="14" idx="1"/>
            <a:endCxn id="11" idx="1"/>
          </p:cNvCxnSpPr>
          <p:nvPr/>
        </p:nvCxnSpPr>
        <p:spPr>
          <a:xfrm rot="10800000" flipH="1">
            <a:off x="2526463" y="2598998"/>
            <a:ext cx="113864" cy="1298162"/>
          </a:xfrm>
          <a:prstGeom prst="bentConnector3">
            <a:avLst>
              <a:gd name="adj1" fmla="val -200766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꺾인 연결선 33">
            <a:extLst>
              <a:ext uri="{FF2B5EF4-FFF2-40B4-BE49-F238E27FC236}">
                <a16:creationId xmlns:a16="http://schemas.microsoft.com/office/drawing/2014/main" id="{D5222BB7-BF50-494D-9F6B-9AE7DF05BC76}"/>
              </a:ext>
            </a:extLst>
          </p:cNvPr>
          <p:cNvCxnSpPr>
            <a:cxnSpLocks/>
            <a:stCxn id="41" idx="1"/>
            <a:endCxn id="143" idx="3"/>
          </p:cNvCxnSpPr>
          <p:nvPr/>
        </p:nvCxnSpPr>
        <p:spPr>
          <a:xfrm flipH="1">
            <a:off x="1882441" y="6111580"/>
            <a:ext cx="64402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33">
            <a:extLst>
              <a:ext uri="{FF2B5EF4-FFF2-40B4-BE49-F238E27FC236}">
                <a16:creationId xmlns:a16="http://schemas.microsoft.com/office/drawing/2014/main" id="{561E76AF-7262-44B3-BA76-C9A7169BAF27}"/>
              </a:ext>
            </a:extLst>
          </p:cNvPr>
          <p:cNvCxnSpPr>
            <a:cxnSpLocks/>
            <a:stCxn id="66" idx="1"/>
            <a:endCxn id="38" idx="3"/>
          </p:cNvCxnSpPr>
          <p:nvPr/>
        </p:nvCxnSpPr>
        <p:spPr>
          <a:xfrm rot="10800000" flipV="1">
            <a:off x="5686734" y="2598997"/>
            <a:ext cx="708047" cy="555807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꺾인 연결선 33">
            <a:extLst>
              <a:ext uri="{FF2B5EF4-FFF2-40B4-BE49-F238E27FC236}">
                <a16:creationId xmlns:a16="http://schemas.microsoft.com/office/drawing/2014/main" id="{AF9B5200-DF96-4035-AC7C-F1FBD40B970D}"/>
              </a:ext>
            </a:extLst>
          </p:cNvPr>
          <p:cNvCxnSpPr>
            <a:cxnSpLocks/>
            <a:stCxn id="63" idx="1"/>
            <a:endCxn id="38" idx="3"/>
          </p:cNvCxnSpPr>
          <p:nvPr/>
        </p:nvCxnSpPr>
        <p:spPr>
          <a:xfrm rot="10800000">
            <a:off x="5686734" y="3154806"/>
            <a:ext cx="708047" cy="674735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33">
            <a:extLst>
              <a:ext uri="{FF2B5EF4-FFF2-40B4-BE49-F238E27FC236}">
                <a16:creationId xmlns:a16="http://schemas.microsoft.com/office/drawing/2014/main" id="{63BA620F-18F5-41D8-BAF1-41C66CFCAD20}"/>
              </a:ext>
            </a:extLst>
          </p:cNvPr>
          <p:cNvCxnSpPr>
            <a:cxnSpLocks/>
            <a:stCxn id="38" idx="0"/>
            <a:endCxn id="6" idx="0"/>
          </p:cNvCxnSpPr>
          <p:nvPr/>
        </p:nvCxnSpPr>
        <p:spPr>
          <a:xfrm rot="5400000" flipH="1" flipV="1">
            <a:off x="6558165" y="383430"/>
            <a:ext cx="1081946" cy="4001083"/>
          </a:xfrm>
          <a:prstGeom prst="bentConnector3">
            <a:avLst>
              <a:gd name="adj1" fmla="val 217274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78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345229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01689" y="3073039"/>
              <a:ext cx="78175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795913" y="3101229"/>
            <a:ext cx="12928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97254" y="2871368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97254" y="390538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088721" y="287136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3445382" y="264150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264993" y="3101229"/>
            <a:ext cx="163226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376936" y="314154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85390" y="3331090"/>
            <a:ext cx="0" cy="5742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2127552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376936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8401280" y="2345229"/>
            <a:ext cx="1396800" cy="15120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538597" y="2804022"/>
            <a:ext cx="507875" cy="2614290"/>
          </a:xfrm>
          <a:prstGeom prst="bentConnector3">
            <a:avLst>
              <a:gd name="adj1" fmla="val -8521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97254" y="164799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E8B0BF0E-A97F-4DC8-AF5D-F67FA098BF31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290300" y="1264415"/>
            <a:ext cx="993510" cy="22203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3">
            <a:extLst>
              <a:ext uri="{FF2B5EF4-FFF2-40B4-BE49-F238E27FC236}">
                <a16:creationId xmlns:a16="http://schemas.microsoft.com/office/drawing/2014/main" id="{EABEC7F9-40AF-488B-8ED5-A4A0ED788F5B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73526" y="1877858"/>
            <a:ext cx="2026154" cy="4673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D84F3-5D27-4CD0-8FAE-C8CE769E7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D1F9ED-E52D-4085-876F-5AF4B898DC5A}"/>
              </a:ext>
            </a:extLst>
          </p:cNvPr>
          <p:cNvSpPr/>
          <p:nvPr/>
        </p:nvSpPr>
        <p:spPr>
          <a:xfrm>
            <a:off x="278480" y="406405"/>
            <a:ext cx="189507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80D019-6BFA-4EEB-A747-0AC7A2D16CFC}"/>
              </a:ext>
            </a:extLst>
          </p:cNvPr>
          <p:cNvGrpSpPr/>
          <p:nvPr/>
        </p:nvGrpSpPr>
        <p:grpSpPr>
          <a:xfrm>
            <a:off x="401871" y="2743182"/>
            <a:ext cx="1260467" cy="1512000"/>
            <a:chOff x="452565" y="2721699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191EF37-D672-44E3-AFD2-AD4B1F158D6C}"/>
                </a:ext>
              </a:extLst>
            </p:cNvPr>
            <p:cNvSpPr/>
            <p:nvPr/>
          </p:nvSpPr>
          <p:spPr>
            <a:xfrm>
              <a:off x="452565" y="272169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77AFF3-9693-4832-9880-4039FFA38073}"/>
                </a:ext>
              </a:extLst>
            </p:cNvPr>
            <p:cNvSpPr/>
            <p:nvPr/>
          </p:nvSpPr>
          <p:spPr>
            <a:xfrm>
              <a:off x="586561" y="3014437"/>
              <a:ext cx="8120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 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6C7E21-583E-4875-8440-5114DB2E70F1}"/>
              </a:ext>
            </a:extLst>
          </p:cNvPr>
          <p:cNvGrpSpPr/>
          <p:nvPr/>
        </p:nvGrpSpPr>
        <p:grpSpPr>
          <a:xfrm>
            <a:off x="2983156" y="3269321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42">
              <a:extLst>
                <a:ext uri="{FF2B5EF4-FFF2-40B4-BE49-F238E27FC236}">
                  <a16:creationId xmlns:a16="http://schemas.microsoft.com/office/drawing/2014/main" id="{7C298BA5-95D8-48D5-998F-FB755D57325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839C4E6-C138-48A3-A35A-48D6FCDF0DD0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2A7A528-F150-4B85-883A-BE6E5BC68841}"/>
              </a:ext>
            </a:extLst>
          </p:cNvPr>
          <p:cNvGrpSpPr/>
          <p:nvPr/>
        </p:nvGrpSpPr>
        <p:grpSpPr>
          <a:xfrm>
            <a:off x="5480246" y="3269321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142">
              <a:extLst>
                <a:ext uri="{FF2B5EF4-FFF2-40B4-BE49-F238E27FC236}">
                  <a16:creationId xmlns:a16="http://schemas.microsoft.com/office/drawing/2014/main" id="{C0B6FF10-E7CA-499A-A1B6-DFAA28EE1C3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EE8774-8342-4D1C-A233-B1CBAE93480E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A3FB881-DD3A-44BF-BEC9-64C6D2C359ED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415942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A742AB9-D420-44D7-896B-74CF08D78228}"/>
              </a:ext>
            </a:extLst>
          </p:cNvPr>
          <p:cNvSpPr txBox="1"/>
          <p:nvPr/>
        </p:nvSpPr>
        <p:spPr>
          <a:xfrm>
            <a:off x="2063289" y="3268349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1CE2A9-B205-4EF5-9D4B-03B91520365D}"/>
              </a:ext>
            </a:extLst>
          </p:cNvPr>
          <p:cNvGrpSpPr/>
          <p:nvPr/>
        </p:nvGrpSpPr>
        <p:grpSpPr>
          <a:xfrm>
            <a:off x="7977336" y="2743182"/>
            <a:ext cx="1396800" cy="1512000"/>
            <a:chOff x="452560" y="2683285"/>
            <a:chExt cx="1080000" cy="1080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980EB1-586D-493C-9951-BCB365CFAE8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792AC5-3C2E-4AA6-A417-F2FCA945408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26" name="직선 화살표 연결선 84">
            <a:extLst>
              <a:ext uri="{FF2B5EF4-FFF2-40B4-BE49-F238E27FC236}">
                <a16:creationId xmlns:a16="http://schemas.microsoft.com/office/drawing/2014/main" id="{8130CC80-B6FD-4F19-9789-669A1E8BCC2B}"/>
              </a:ext>
            </a:extLst>
          </p:cNvPr>
          <p:cNvCxnSpPr>
            <a:cxnSpLocks/>
            <a:stCxn id="12" idx="3"/>
            <a:endCxn id="24" idx="2"/>
          </p:cNvCxnSpPr>
          <p:nvPr/>
        </p:nvCxnSpPr>
        <p:spPr>
          <a:xfrm>
            <a:off x="665651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D25492-8ADE-4868-A071-1663383A4B13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66233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11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B92CBD-0D3E-4518-A1AB-8E8834C43FAC}"/>
              </a:ext>
            </a:extLst>
          </p:cNvPr>
          <p:cNvSpPr txBox="1">
            <a:spLocks/>
          </p:cNvSpPr>
          <p:nvPr/>
        </p:nvSpPr>
        <p:spPr>
          <a:xfrm>
            <a:off x="56456" y="2996952"/>
            <a:ext cx="9874652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APLICATION_UPDATE_FUNCTION</a:t>
            </a:r>
          </a:p>
        </p:txBody>
      </p:sp>
    </p:spTree>
    <p:extLst>
      <p:ext uri="{BB962C8B-B14F-4D97-AF65-F5344CB8AC3E}">
        <p14:creationId xmlns:p14="http://schemas.microsoft.com/office/powerpoint/2010/main" val="88205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0D7325E-25FB-41DB-B3A6-5A3EC3152153}"/>
              </a:ext>
            </a:extLst>
          </p:cNvPr>
          <p:cNvGrpSpPr/>
          <p:nvPr/>
        </p:nvGrpSpPr>
        <p:grpSpPr>
          <a:xfrm>
            <a:off x="399112" y="2493064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BE15F4AC-E727-4B24-9ED8-2186E2B9485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DDAA9C86-7FC2-47C3-A260-76C72BF5AA60}"/>
                </a:ext>
              </a:extLst>
            </p:cNvPr>
            <p:cNvSpPr/>
            <p:nvPr/>
          </p:nvSpPr>
          <p:spPr>
            <a:xfrm>
              <a:off x="460452" y="3014437"/>
              <a:ext cx="1064228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14D887F-84E4-4EC3-ADE9-1EDE8F5FE6D8}"/>
              </a:ext>
            </a:extLst>
          </p:cNvPr>
          <p:cNvGrpSpPr/>
          <p:nvPr/>
        </p:nvGrpSpPr>
        <p:grpSpPr>
          <a:xfrm>
            <a:off x="8401280" y="2493064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CC55753-BAF8-4AAC-BE7A-39352C1536C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D4DCEC-3D30-49F0-932F-0708D50611B6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084DB71-4851-44E4-B4B0-CD18AFBD2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25ECC0-983A-4D1E-AAF7-A3A090A022FF}"/>
              </a:ext>
            </a:extLst>
          </p:cNvPr>
          <p:cNvSpPr/>
          <p:nvPr/>
        </p:nvSpPr>
        <p:spPr>
          <a:xfrm>
            <a:off x="278480" y="406405"/>
            <a:ext cx="35500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Version Update Confirm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676E7A5-E921-4519-836A-7C0CFB77FF0C}"/>
              </a:ext>
            </a:extLst>
          </p:cNvPr>
          <p:cNvGrpSpPr/>
          <p:nvPr/>
        </p:nvGrpSpPr>
        <p:grpSpPr>
          <a:xfrm>
            <a:off x="4510460" y="3019203"/>
            <a:ext cx="1176272" cy="459722"/>
            <a:chOff x="2332603" y="1075393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8DCEFF1-E14A-4360-827E-6540ED1CD19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151DFDC-CA96-4BFE-8FE0-BDA7F9A4293C}"/>
                </a:ext>
              </a:extLst>
            </p:cNvPr>
            <p:cNvSpPr/>
            <p:nvPr/>
          </p:nvSpPr>
          <p:spPr>
            <a:xfrm>
              <a:off x="2402995" y="1122002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BBE8783-755C-4BB0-9F0E-0081313EFDF3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95912" y="3249064"/>
            <a:ext cx="27145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4A60472-853E-4B10-893B-DFDBCCC6B7F1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686732" y="3249064"/>
            <a:ext cx="27145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893471F-53BB-4F6E-9111-C11912D576FF}"/>
              </a:ext>
            </a:extLst>
          </p:cNvPr>
          <p:cNvGrpSpPr/>
          <p:nvPr/>
        </p:nvGrpSpPr>
        <p:grpSpPr>
          <a:xfrm>
            <a:off x="6455870" y="184482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36B13713-56BC-425E-A02B-C100C6E8994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589D514-1149-4A68-8089-0E894F4FC51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EA7107E-82A8-42FF-BBB9-52FD061CE9CD}"/>
              </a:ext>
            </a:extLst>
          </p:cNvPr>
          <p:cNvSpPr txBox="1"/>
          <p:nvPr/>
        </p:nvSpPr>
        <p:spPr>
          <a:xfrm>
            <a:off x="4881716" y="273639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0C6F6-DD44-4D7A-BBBA-E3A2C6BFD47D}"/>
              </a:ext>
            </a:extLst>
          </p:cNvPr>
          <p:cNvSpPr txBox="1"/>
          <p:nvPr/>
        </p:nvSpPr>
        <p:spPr>
          <a:xfrm>
            <a:off x="5771180" y="325428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1E6E82A0-DB18-414B-9137-AF9074996C03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304974" y="1868307"/>
            <a:ext cx="944518" cy="13572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C6374D68-7465-4281-8541-27521F421A81}"/>
              </a:ext>
            </a:extLst>
          </p:cNvPr>
          <p:cNvCxnSpPr>
            <a:cxnSpLocks/>
            <a:stCxn id="17" idx="3"/>
            <a:endCxn id="6" idx="0"/>
          </p:cNvCxnSpPr>
          <p:nvPr/>
        </p:nvCxnSpPr>
        <p:spPr>
          <a:xfrm>
            <a:off x="7632142" y="2074685"/>
            <a:ext cx="1467538" cy="4183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876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ORGANIZATION_FUNCTION</a:t>
            </a:r>
          </a:p>
        </p:txBody>
      </p:sp>
    </p:spTree>
    <p:extLst>
      <p:ext uri="{BB962C8B-B14F-4D97-AF65-F5344CB8AC3E}">
        <p14:creationId xmlns:p14="http://schemas.microsoft.com/office/powerpoint/2010/main" val="3832721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99113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511520" y="2963770"/>
              <a:ext cx="9620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016671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212203" y="3553535"/>
            <a:ext cx="1176272" cy="459722"/>
            <a:chOff x="2309423" y="1180801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09423" y="118080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373968" y="1189635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95913" y="3783396"/>
            <a:ext cx="24162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3268523" y="3573016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5605962" y="3573016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388475" y="3783396"/>
            <a:ext cx="26281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5653002" y="380353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4527799" y="33347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52B2DFE-54EC-4C8E-911E-B9DCBC33A7A1}"/>
              </a:ext>
            </a:extLst>
          </p:cNvPr>
          <p:cNvCxnSpPr>
            <a:cxnSpLocks/>
            <a:stCxn id="11" idx="0"/>
            <a:endCxn id="27" idx="1"/>
          </p:cNvCxnSpPr>
          <p:nvPr/>
        </p:nvCxnSpPr>
        <p:spPr>
          <a:xfrm rot="5400000" flipH="1" flipV="1">
            <a:off x="5061276" y="2317804"/>
            <a:ext cx="974794" cy="149666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1A9F544-4010-4C7E-A33E-AC6C3AFDF3E0}"/>
              </a:ext>
            </a:extLst>
          </p:cNvPr>
          <p:cNvCxnSpPr>
            <a:cxnSpLocks/>
            <a:stCxn id="27" idx="3"/>
            <a:endCxn id="8" idx="0"/>
          </p:cNvCxnSpPr>
          <p:nvPr/>
        </p:nvCxnSpPr>
        <p:spPr>
          <a:xfrm>
            <a:off x="7473280" y="2578741"/>
            <a:ext cx="1241791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검색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402364" y="3027396"/>
            <a:ext cx="1317174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66688" y="3014437"/>
              <a:ext cx="105175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7977336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4260301" y="3542777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495941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38" y="3772638"/>
            <a:ext cx="2540763" cy="107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3264940" y="3561756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5483737" y="3562959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36573" y="3772638"/>
            <a:ext cx="2540763" cy="107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4608685" y="330829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5546024" y="37896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E7990952-3F9A-4BB2-8261-5165A18F2D9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90704" y="2336474"/>
            <a:ext cx="964036" cy="14485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96A2D3E6-BAA4-4E5A-B917-0CA6E6D0F8D3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73280" y="2578741"/>
            <a:ext cx="1202456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568987" y="3022957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603877" y="3014437"/>
              <a:ext cx="77737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8121352" y="3022957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82472" y="3099113"/>
              <a:ext cx="420172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243883" y="3538082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56501" y="118011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65787" y="3767943"/>
            <a:ext cx="2278096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3264289" y="3555241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5508793" y="355524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67943"/>
            <a:ext cx="2701197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6225000" y="234850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4565599" y="332984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5538315" y="378414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3C1E26C-65A9-413B-9CDC-2F268D4B5A7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48649" y="2361732"/>
            <a:ext cx="959721" cy="139298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A2AC782-FE20-486B-A8A5-05865CCCC464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01272" y="2578361"/>
            <a:ext cx="1418480" cy="4445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62558" y="3027396"/>
            <a:ext cx="1396800" cy="1512000"/>
            <a:chOff x="419921" y="2683285"/>
            <a:chExt cx="11452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19921" y="2963770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8401280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223522" y="3542521"/>
            <a:ext cx="1217000" cy="481750"/>
            <a:chOff x="2320742" y="1150306"/>
            <a:chExt cx="121700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3130445" y="3559480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5507505" y="3573400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72382"/>
            <a:ext cx="2981125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6609184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4565598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5581876" y="37900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41" y="3772382"/>
            <a:ext cx="2524342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70A9B47-37C4-408F-A60F-6E346B179948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53028" y="2186366"/>
            <a:ext cx="935146" cy="177716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12C542F0-6636-4BEE-8CC0-E3054350F9C7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785456" y="2607375"/>
            <a:ext cx="1314224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05631-286A-4889-934A-9E280C6EE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8CE2B5-9F66-442A-B9A3-00E484440E21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FC026BC-A6C4-4F95-9368-E12CDC3F239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87728A2-4CF1-442C-9A74-2E77521DE4F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5760531-6B55-4369-8B15-CBCF4D5C385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269D91A-CB44-4D78-9299-63A05DCB6BC9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61ACC50-B2B7-4D73-BF90-A934272A7F3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80B419-9011-4400-9043-8D313CC498C4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AA3D94F-238C-4D41-9D4B-B60B841D66C5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876E6BA8-12A6-4F5D-8740-939C4FF9E075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611915F-230B-4C8C-9406-0DCD72CB4A42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60797E4-363E-4936-B7AA-BE30AA2D3829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4B36F2D-B263-42C6-A399-3C672217DBF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F8A0D3-B17B-4FAE-B025-D4CFC305AE7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FCA0A57-B26E-4301-8624-B370D110878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A42C5B-D4A9-4910-BF91-9F40E2A33D20}"/>
              </a:ext>
            </a:extLst>
          </p:cNvPr>
          <p:cNvSpPr txBox="1"/>
          <p:nvPr/>
        </p:nvSpPr>
        <p:spPr>
          <a:xfrm>
            <a:off x="4763374" y="332565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E31F9-52DA-4FCC-8A4C-C21D951AC825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9742CB0-8603-4980-B89D-33CCC21C5B9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01583B3-7699-4620-9E43-50EC02ECE37F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0CF472-9425-4252-B810-88EC9476F6EE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55,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9F5368F1-28D2-45A1-8483-1480A06EC981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45ED6BBD-F225-4A13-B363-01EC7E23EFC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235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719BC-E72A-4C84-9F79-FF55BCE47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5482EAA-DEDD-4F4B-93E8-18B4EC207238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7EAEA-D9E7-47FC-8B38-FA3C8FDEE6E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E5FDF1A-0E13-4819-8EA7-C4640AC2D2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1E2A367-5999-440A-8860-0F81B9BA76E2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4B3A79-25AF-469C-88D7-C92B2001AAFD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9AA98E6-80B3-42E9-9C94-F2A39F359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A98AE4E-44AB-4469-9C28-46790DDD167A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70CB44-7A28-4B18-BA87-ADBF188B88EC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B46B6F9-F70D-4B74-B11D-71D96CC60BBB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8059203-B299-490D-A9D1-E01BEA44B11D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A1C9FFF-8492-437A-A394-BBCC141BC3C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577E227-D3CB-4263-9E1E-37EF443AD4B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8F870DAC-6F72-4447-8BAB-4D9C5463103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A242A2-7325-4C33-8B0F-39F4A670054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5D35A1-53D0-4DE6-891E-622BC807C112}"/>
              </a:ext>
            </a:extLst>
          </p:cNvPr>
          <p:cNvSpPr txBox="1"/>
          <p:nvPr/>
        </p:nvSpPr>
        <p:spPr>
          <a:xfrm>
            <a:off x="4764887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3A46BC-40AD-447B-BF29-008C06D63C72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4740108-2F82-4DE1-A2D4-FB6560CD46B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B07BF7-C535-4FE3-84CF-C6167EF03619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C16A85-2F6A-47A8-9B97-9687E5A7F053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474044E-ED4C-4BF3-A4EF-18B5985CB3DA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2AC5F549-A03E-4B1A-A361-A4E7A97CEBCC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02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1FF90-BD4E-45A1-96E7-FE817AA55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09A0C1-1E05-4A68-9407-DBD5277FDBA9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95FDBAE-6971-44BA-ACB2-6DEBB28A62AD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87BB4D0-17DC-478D-9F73-FE5DF1F4EA4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8C3EA74-5A37-4733-99E4-57CC616B149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BE3372E-5CFD-4150-867A-7FBA910F6CD6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3465FCC-9A81-412A-9243-A53EEDBBD5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B342089-73CA-496C-ADB1-D3E9D42AB6DD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2E8D75E-0FBC-4A87-93C4-E9DBE4E2BFD4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A2CCEF11-13DE-4B46-96D2-BBF6FAA0181D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F69CF26-9955-45B3-84F5-DB19C952084F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D514ABF-106B-4DA0-9760-D01676AD6BAC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B355042-BB9A-4015-9FC5-69941D46A797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149B8F-6399-4612-BCD0-A2A1316C08E8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36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1CB7D-2255-4EDF-94CB-E6A05B1A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C5E2340-A4A3-4ED5-8FF1-E3747F581B5A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메시지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2DD9991-A464-4F5D-8F99-2EEA3930AE6B}"/>
              </a:ext>
            </a:extLst>
          </p:cNvPr>
          <p:cNvGrpSpPr/>
          <p:nvPr/>
        </p:nvGrpSpPr>
        <p:grpSpPr>
          <a:xfrm>
            <a:off x="408780" y="2862858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6A2FEC-E747-4B1C-B29C-6D837455BD0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007E7D-7DA5-4AFA-85ED-81115C61F352}"/>
                </a:ext>
              </a:extLst>
            </p:cNvPr>
            <p:cNvSpPr/>
            <p:nvPr/>
          </p:nvSpPr>
          <p:spPr>
            <a:xfrm>
              <a:off x="539682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184F6DD-FEEB-43AD-B644-005F1FCCE076}"/>
              </a:ext>
            </a:extLst>
          </p:cNvPr>
          <p:cNvGrpSpPr/>
          <p:nvPr/>
        </p:nvGrpSpPr>
        <p:grpSpPr>
          <a:xfrm>
            <a:off x="8121352" y="286285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51B70BE-B440-4D30-B0CB-C348967CC00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1EC3A6C-7E82-42AB-B04F-82537159E208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98AD74-7772-4881-80D4-985696F011A2}"/>
              </a:ext>
            </a:extLst>
          </p:cNvPr>
          <p:cNvGrpSpPr/>
          <p:nvPr/>
        </p:nvGrpSpPr>
        <p:grpSpPr>
          <a:xfrm>
            <a:off x="5515103" y="4762112"/>
            <a:ext cx="1535927" cy="574208"/>
            <a:chOff x="2256623" y="1150306"/>
            <a:chExt cx="134524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0EE71CB0-23DC-43B6-B379-EA8FCE79C654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A76AFAB-5DCF-4E20-B769-BA2F4470D44E}"/>
                </a:ext>
              </a:extLst>
            </p:cNvPr>
            <p:cNvSpPr/>
            <p:nvPr/>
          </p:nvSpPr>
          <p:spPr>
            <a:xfrm>
              <a:off x="2256623" y="1231946"/>
              <a:ext cx="134524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메시지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7E48059-2C59-4C22-AD71-64119271F69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54566" y="4374858"/>
            <a:ext cx="1865186" cy="6612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3BB78D3-2731-4D6D-9E7E-857E446ACC41}"/>
              </a:ext>
            </a:extLst>
          </p:cNvPr>
          <p:cNvSpPr txBox="1"/>
          <p:nvPr/>
        </p:nvSpPr>
        <p:spPr>
          <a:xfrm>
            <a:off x="4480397" y="47971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EFF5A9B-2ADF-42C8-8951-0DB714818C43}"/>
              </a:ext>
            </a:extLst>
          </p:cNvPr>
          <p:cNvGrpSpPr/>
          <p:nvPr/>
        </p:nvGrpSpPr>
        <p:grpSpPr>
          <a:xfrm>
            <a:off x="3230816" y="3331754"/>
            <a:ext cx="1176272" cy="574208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8EEF51-B9E2-4B9B-8DAB-A58CF79E3C5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6F463C-23FB-49ED-BF65-57E3D4A3DECD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상태 메시지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BFFF91A-2FDD-406D-9ED3-24A2FA1F6D44}"/>
              </a:ext>
            </a:extLst>
          </p:cNvPr>
          <p:cNvGrpSpPr/>
          <p:nvPr/>
        </p:nvGrpSpPr>
        <p:grpSpPr>
          <a:xfrm>
            <a:off x="3116952" y="4725216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2662F5D-4D00-4F3A-8B8A-0B92550C5DA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733D0C0-A14D-4EEE-A787-2AC6BEDFAB1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056EE30-96FC-418C-8D8E-5B68614E31A1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805580" y="3618858"/>
            <a:ext cx="14252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4A97E98-BDBA-4C37-BBC6-4845A8AE4679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3BF6B07D-A3F7-4FC2-A646-EFD94DB3C7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9A6DA78-5DC9-4B07-93A4-D188E939C75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1F92B4D0-3FB7-4650-850F-93F3F86DD229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>
            <a:off x="3818952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9CE5B7D-A20D-4B8E-9026-8C1F0DDA757A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F5183F-7BB1-4022-BB1A-9F79EE3C31D7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42A9D299-BB96-4FB8-A384-16D23A3BD681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 flipV="1">
            <a:off x="4520952" y="5036088"/>
            <a:ext cx="1090606" cy="131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0392C06-2C1B-4A9F-9D7E-B226BC2A33EF}"/>
              </a:ext>
            </a:extLst>
          </p:cNvPr>
          <p:cNvGrpSpPr/>
          <p:nvPr/>
        </p:nvGrpSpPr>
        <p:grpSpPr>
          <a:xfrm>
            <a:off x="5694930" y="3388997"/>
            <a:ext cx="1176272" cy="459722"/>
            <a:chOff x="2332603" y="1075393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B364A3E9-F4AE-4598-A962-DB6E0261530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58BB0A4-AB51-4326-9AED-83DC0E71800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8C074B66-0252-4B3B-8B22-941BBE43EBC6}"/>
              </a:ext>
            </a:extLst>
          </p:cNvPr>
          <p:cNvSpPr txBox="1"/>
          <p:nvPr/>
        </p:nvSpPr>
        <p:spPr>
          <a:xfrm>
            <a:off x="6983752" y="47888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4A54E6-ED4E-40BA-9B52-E6D9BDA682D2}"/>
              </a:ext>
            </a:extLst>
          </p:cNvPr>
          <p:cNvSpPr txBox="1"/>
          <p:nvPr/>
        </p:nvSpPr>
        <p:spPr>
          <a:xfrm>
            <a:off x="6056624" y="44701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FAC2EB-4096-4107-BC43-52532963C873}"/>
              </a:ext>
            </a:extLst>
          </p:cNvPr>
          <p:cNvSpPr txBox="1"/>
          <p:nvPr/>
        </p:nvSpPr>
        <p:spPr>
          <a:xfrm>
            <a:off x="7051021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B3CA74EA-C27B-4EC0-9490-EDC095C1E9FB}"/>
              </a:ext>
            </a:extLst>
          </p:cNvPr>
          <p:cNvCxnSpPr>
            <a:cxnSpLocks/>
            <a:stCxn id="37" idx="0"/>
            <a:endCxn id="26" idx="3"/>
          </p:cNvCxnSpPr>
          <p:nvPr/>
        </p:nvCxnSpPr>
        <p:spPr>
          <a:xfrm flipH="1">
            <a:off x="2544901" y="5047409"/>
            <a:ext cx="563816" cy="1807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ACC67844-26EE-44CD-B82B-D7A7D74FAB49}"/>
              </a:ext>
            </a:extLst>
          </p:cNvPr>
          <p:cNvCxnSpPr>
            <a:cxnSpLocks/>
            <a:stCxn id="26" idx="0"/>
            <a:endCxn id="17" idx="1"/>
          </p:cNvCxnSpPr>
          <p:nvPr/>
        </p:nvCxnSpPr>
        <p:spPr>
          <a:xfrm rot="5400000" flipH="1" flipV="1">
            <a:off x="1993542" y="3582082"/>
            <a:ext cx="1200497" cy="127405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꺾인 연결선 33">
            <a:extLst>
              <a:ext uri="{FF2B5EF4-FFF2-40B4-BE49-F238E27FC236}">
                <a16:creationId xmlns:a16="http://schemas.microsoft.com/office/drawing/2014/main" id="{C1ADC05F-D6D9-4994-91DC-9F6D4275A029}"/>
              </a:ext>
            </a:extLst>
          </p:cNvPr>
          <p:cNvCxnSpPr>
            <a:cxnSpLocks/>
            <a:stCxn id="11" idx="0"/>
            <a:endCxn id="44" idx="2"/>
          </p:cNvCxnSpPr>
          <p:nvPr/>
        </p:nvCxnSpPr>
        <p:spPr>
          <a:xfrm rot="5400000" flipH="1" flipV="1">
            <a:off x="5826368" y="4305414"/>
            <a:ext cx="913393" cy="4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꺾인 연결선 33">
            <a:extLst>
              <a:ext uri="{FF2B5EF4-FFF2-40B4-BE49-F238E27FC236}">
                <a16:creationId xmlns:a16="http://schemas.microsoft.com/office/drawing/2014/main" id="{10B142D5-9A43-473B-A0DC-51C3BCFA2F99}"/>
              </a:ext>
            </a:extLst>
          </p:cNvPr>
          <p:cNvCxnSpPr>
            <a:cxnSpLocks/>
            <a:stCxn id="44" idx="3"/>
            <a:endCxn id="8" idx="2"/>
          </p:cNvCxnSpPr>
          <p:nvPr/>
        </p:nvCxnSpPr>
        <p:spPr>
          <a:xfrm>
            <a:off x="6871202" y="3618858"/>
            <a:ext cx="1250150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19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23588E-B41A-4958-B419-E9B67155E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56C0F0B-0E21-43AB-9C34-57E3A6ACB4B9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프로필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9C504BA-EBFF-4F8A-AB39-BCB488D29A40}"/>
              </a:ext>
            </a:extLst>
          </p:cNvPr>
          <p:cNvGrpSpPr/>
          <p:nvPr/>
        </p:nvGrpSpPr>
        <p:grpSpPr>
          <a:xfrm>
            <a:off x="363238" y="2862858"/>
            <a:ext cx="1487909" cy="1512000"/>
            <a:chOff x="417346" y="2683285"/>
            <a:chExt cx="11504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29A725C2-0505-43CE-AD01-BB28A7F7C1C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1FAFA50-7BCE-48AE-B550-029EB3ECB00F}"/>
                </a:ext>
              </a:extLst>
            </p:cNvPr>
            <p:cNvSpPr/>
            <p:nvPr/>
          </p:nvSpPr>
          <p:spPr>
            <a:xfrm>
              <a:off x="417346" y="3014437"/>
              <a:ext cx="115044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A7F8909-A88A-4F7A-A4AF-FC5EFD85FE44}"/>
              </a:ext>
            </a:extLst>
          </p:cNvPr>
          <p:cNvGrpSpPr/>
          <p:nvPr/>
        </p:nvGrpSpPr>
        <p:grpSpPr>
          <a:xfrm>
            <a:off x="8121352" y="286285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2C5E8DD-463B-4F3B-B04D-7E8BF7BDC43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B57B74D-7046-44A8-B017-DB0C468E0F42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8765889-6459-4666-BCD1-B2D2543A4112}"/>
              </a:ext>
            </a:extLst>
          </p:cNvPr>
          <p:cNvGrpSpPr/>
          <p:nvPr/>
        </p:nvGrpSpPr>
        <p:grpSpPr>
          <a:xfrm>
            <a:off x="3248572" y="333175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F806D81A-E0AF-4CEF-B3F3-7907FC236C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F64C4B2-17CA-4A2D-9D93-4C9029D47E46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프로필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1D8937F-6AE5-4655-8087-F3F83580918D}"/>
              </a:ext>
            </a:extLst>
          </p:cNvPr>
          <p:cNvGrpSpPr/>
          <p:nvPr/>
        </p:nvGrpSpPr>
        <p:grpSpPr>
          <a:xfrm>
            <a:off x="3134708" y="4725216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F2C219C9-CC4C-4C51-9EFC-F5B9BD2CEFE2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66DD906-59DA-4165-8822-793096027392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61045BD-80A5-49C9-B6E0-89D2BAAED5B2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62F9074C-E9A5-441F-BFD0-DD8ABFE3A59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3EA803B-936A-4666-858A-A8F949C8CA6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7F253B3-1F4A-40D3-AD2A-7E2CA154187D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C0C3C5-113F-4A3A-8A72-2E917DA339F4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꺾인 연결선 33">
            <a:extLst>
              <a:ext uri="{FF2B5EF4-FFF2-40B4-BE49-F238E27FC236}">
                <a16:creationId xmlns:a16="http://schemas.microsoft.com/office/drawing/2014/main" id="{4C8E89AF-8176-4FAF-9D84-74D0DA56D39E}"/>
              </a:ext>
            </a:extLst>
          </p:cNvPr>
          <p:cNvCxnSpPr>
            <a:cxnSpLocks/>
            <a:stCxn id="19" idx="0"/>
            <a:endCxn id="17" idx="3"/>
          </p:cNvCxnSpPr>
          <p:nvPr/>
        </p:nvCxnSpPr>
        <p:spPr>
          <a:xfrm flipH="1">
            <a:off x="2544901" y="5047409"/>
            <a:ext cx="563816" cy="1807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12">
            <a:extLst>
              <a:ext uri="{FF2B5EF4-FFF2-40B4-BE49-F238E27FC236}">
                <a16:creationId xmlns:a16="http://schemas.microsoft.com/office/drawing/2014/main" id="{1D3D3108-EBE0-4917-B132-A9C876FE6DC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05582" y="3618858"/>
            <a:ext cx="14429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12">
            <a:extLst>
              <a:ext uri="{FF2B5EF4-FFF2-40B4-BE49-F238E27FC236}">
                <a16:creationId xmlns:a16="http://schemas.microsoft.com/office/drawing/2014/main" id="{12B91D53-8EB3-4824-8179-B1FD77FDFDF6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836708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37592E1-6778-4358-A1BF-2CE49774EE1B}"/>
              </a:ext>
            </a:extLst>
          </p:cNvPr>
          <p:cNvCxnSpPr>
            <a:cxnSpLocks/>
            <a:stCxn id="17" idx="0"/>
            <a:endCxn id="11" idx="1"/>
          </p:cNvCxnSpPr>
          <p:nvPr/>
        </p:nvCxnSpPr>
        <p:spPr>
          <a:xfrm rot="5400000" flipH="1" flipV="1">
            <a:off x="2002420" y="3573204"/>
            <a:ext cx="1200497" cy="129180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ED798FF4-8F83-479A-B62E-E5D742FDD2BF}"/>
              </a:ext>
            </a:extLst>
          </p:cNvPr>
          <p:cNvGrpSpPr/>
          <p:nvPr/>
        </p:nvGrpSpPr>
        <p:grpSpPr>
          <a:xfrm>
            <a:off x="5610446" y="4762111"/>
            <a:ext cx="1345240" cy="547952"/>
            <a:chOff x="2340129" y="1150306"/>
            <a:chExt cx="1178227" cy="459722"/>
          </a:xfrm>
        </p:grpSpPr>
        <p:sp>
          <p:nvSpPr>
            <p:cNvPr id="33" name="모서리가 둥근 직사각형 208">
              <a:extLst>
                <a:ext uri="{FF2B5EF4-FFF2-40B4-BE49-F238E27FC236}">
                  <a16:creationId xmlns:a16="http://schemas.microsoft.com/office/drawing/2014/main" id="{06F371EC-BA32-44AB-AEFF-E96EABB133B7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E0FDEABA-8221-4746-B054-7616A4613543}"/>
                </a:ext>
              </a:extLst>
            </p:cNvPr>
            <p:cNvSpPr/>
            <p:nvPr/>
          </p:nvSpPr>
          <p:spPr>
            <a:xfrm>
              <a:off x="2340129" y="1231946"/>
              <a:ext cx="1178227" cy="335685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5" name="직선 화살표 연결선 12">
            <a:extLst>
              <a:ext uri="{FF2B5EF4-FFF2-40B4-BE49-F238E27FC236}">
                <a16:creationId xmlns:a16="http://schemas.microsoft.com/office/drawing/2014/main" id="{16CE72D0-1481-4CFB-8C0F-CCC3A8B54317}"/>
              </a:ext>
            </a:extLst>
          </p:cNvPr>
          <p:cNvCxnSpPr>
            <a:cxnSpLocks/>
            <a:stCxn id="14" idx="3"/>
            <a:endCxn id="33" idx="1"/>
          </p:cNvCxnSpPr>
          <p:nvPr/>
        </p:nvCxnSpPr>
        <p:spPr>
          <a:xfrm flipV="1">
            <a:off x="4538708" y="5036087"/>
            <a:ext cx="1072850" cy="1312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50000A2-38A5-4E3F-A0DA-CE740A552288}"/>
              </a:ext>
            </a:extLst>
          </p:cNvPr>
          <p:cNvSpPr txBox="1"/>
          <p:nvPr/>
        </p:nvSpPr>
        <p:spPr>
          <a:xfrm>
            <a:off x="4538708" y="482629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8BA212B5-56AA-4825-B1FB-0517DCACFD7C}"/>
              </a:ext>
            </a:extLst>
          </p:cNvPr>
          <p:cNvGrpSpPr/>
          <p:nvPr/>
        </p:nvGrpSpPr>
        <p:grpSpPr>
          <a:xfrm>
            <a:off x="5694930" y="3388995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7A8B4CC1-51D1-4C27-9E34-8CCD40718D1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A69CC63C-4321-44CE-B134-1E1A1C41A3D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꺾인 연결선 33">
            <a:extLst>
              <a:ext uri="{FF2B5EF4-FFF2-40B4-BE49-F238E27FC236}">
                <a16:creationId xmlns:a16="http://schemas.microsoft.com/office/drawing/2014/main" id="{FB5BFD06-C913-4498-8308-C6D43EA6D1CC}"/>
              </a:ext>
            </a:extLst>
          </p:cNvPr>
          <p:cNvCxnSpPr>
            <a:cxnSpLocks/>
            <a:stCxn id="33" idx="0"/>
            <a:endCxn id="40" idx="2"/>
          </p:cNvCxnSpPr>
          <p:nvPr/>
        </p:nvCxnSpPr>
        <p:spPr>
          <a:xfrm flipV="1">
            <a:off x="6283062" y="3848717"/>
            <a:ext cx="4" cy="91339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8B95919-158C-4C2A-B11F-ED238818D7B1}"/>
              </a:ext>
            </a:extLst>
          </p:cNvPr>
          <p:cNvSpPr txBox="1"/>
          <p:nvPr/>
        </p:nvSpPr>
        <p:spPr>
          <a:xfrm>
            <a:off x="6016642" y="454139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52E1C8A-CE9F-48FA-829E-AF94910D2445}"/>
              </a:ext>
            </a:extLst>
          </p:cNvPr>
          <p:cNvSpPr txBox="1"/>
          <p:nvPr/>
        </p:nvSpPr>
        <p:spPr>
          <a:xfrm>
            <a:off x="7080308" y="48370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669758B-C659-4406-8745-6428E53DE7ED}"/>
              </a:ext>
            </a:extLst>
          </p:cNvPr>
          <p:cNvSpPr txBox="1"/>
          <p:nvPr/>
        </p:nvSpPr>
        <p:spPr>
          <a:xfrm>
            <a:off x="7185248" y="50851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8" name="직선 화살표 연결선 12">
            <a:extLst>
              <a:ext uri="{FF2B5EF4-FFF2-40B4-BE49-F238E27FC236}">
                <a16:creationId xmlns:a16="http://schemas.microsoft.com/office/drawing/2014/main" id="{00778AC4-C4DA-4E99-9B73-69B2D3838A1D}"/>
              </a:ext>
            </a:extLst>
          </p:cNvPr>
          <p:cNvCxnSpPr>
            <a:cxnSpLocks/>
            <a:stCxn id="33" idx="3"/>
            <a:endCxn id="8" idx="4"/>
          </p:cNvCxnSpPr>
          <p:nvPr/>
        </p:nvCxnSpPr>
        <p:spPr>
          <a:xfrm flipV="1">
            <a:off x="6954566" y="4374858"/>
            <a:ext cx="1865186" cy="66122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33">
            <a:extLst>
              <a:ext uri="{FF2B5EF4-FFF2-40B4-BE49-F238E27FC236}">
                <a16:creationId xmlns:a16="http://schemas.microsoft.com/office/drawing/2014/main" id="{BDF600DE-0CB3-45E1-8C29-A13D8846F39D}"/>
              </a:ext>
            </a:extLst>
          </p:cNvPr>
          <p:cNvCxnSpPr>
            <a:cxnSpLocks/>
            <a:stCxn id="40" idx="3"/>
            <a:endCxn id="8" idx="2"/>
          </p:cNvCxnSpPr>
          <p:nvPr/>
        </p:nvCxnSpPr>
        <p:spPr>
          <a:xfrm>
            <a:off x="6871202" y="3618856"/>
            <a:ext cx="1250150" cy="2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74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B2A3EC-03FA-49F6-B633-06AD22AD1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DE7DC9A-915E-45B2-94CA-AF27432DFF32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프로필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01C3BB0-7472-4901-A158-DE969457EEF7}"/>
              </a:ext>
            </a:extLst>
          </p:cNvPr>
          <p:cNvGrpSpPr/>
          <p:nvPr/>
        </p:nvGrpSpPr>
        <p:grpSpPr>
          <a:xfrm>
            <a:off x="363238" y="2862858"/>
            <a:ext cx="1487908" cy="1512000"/>
            <a:chOff x="417346" y="2683285"/>
            <a:chExt cx="115044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9158114-CF47-4D38-939D-EA804FB2CBB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6ED5FF5-B369-47D8-B757-3BD28883E9C8}"/>
                </a:ext>
              </a:extLst>
            </p:cNvPr>
            <p:cNvSpPr/>
            <p:nvPr/>
          </p:nvSpPr>
          <p:spPr>
            <a:xfrm>
              <a:off x="417346" y="3014437"/>
              <a:ext cx="1150443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알림 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76C1329-768D-4D4F-851C-76B247F7AE7C}"/>
              </a:ext>
            </a:extLst>
          </p:cNvPr>
          <p:cNvGrpSpPr/>
          <p:nvPr/>
        </p:nvGrpSpPr>
        <p:grpSpPr>
          <a:xfrm>
            <a:off x="8121352" y="286285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E362AABB-B009-473D-BFF8-46BDD8986F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7ED6BE5-FB24-4B6B-A1D4-F6E79C7FE40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12">
            <a:extLst>
              <a:ext uri="{FF2B5EF4-FFF2-40B4-BE49-F238E27FC236}">
                <a16:creationId xmlns:a16="http://schemas.microsoft.com/office/drawing/2014/main" id="{48F2493F-0944-4125-AA96-E76F66F7481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805583" y="3618858"/>
            <a:ext cx="63157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4D3F4B5-2996-4F12-B00C-62183626D1FA}"/>
              </a:ext>
            </a:extLst>
          </p:cNvPr>
          <p:cNvSpPr txBox="1"/>
          <p:nvPr/>
        </p:nvSpPr>
        <p:spPr>
          <a:xfrm>
            <a:off x="4417449" y="337522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6345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GLOBAL_SETTING_FUNCTION</a:t>
            </a:r>
          </a:p>
        </p:txBody>
      </p:sp>
    </p:spTree>
    <p:extLst>
      <p:ext uri="{BB962C8B-B14F-4D97-AF65-F5344CB8AC3E}">
        <p14:creationId xmlns:p14="http://schemas.microsoft.com/office/powerpoint/2010/main" val="3741578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C384EF-108A-440E-A6B3-499C68EF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7A19D7-CE75-469E-B9B7-5C4FE22F1474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6965FA-E5D1-4929-84F4-A58E2DA9F46A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83FBD9A-4C02-4D1E-89B3-BCAFA8B6A2B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506292E-0918-44EE-8C83-55EFF90F409D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01F19A9-C9AC-40FE-AAC5-AF17680FA2F4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86737762-EF6A-4BC7-873B-4FF69529DEF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F1FB0E3-1224-4E5E-B67F-82FB4F40E89C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5664F02-00DA-4D40-B8E4-FEE0C08F7EB4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B1B2B136-0D4C-419B-B27A-DD9B91E60EA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103F27E-259F-4A8A-A3CE-AEAB47870D82}"/>
                </a:ext>
              </a:extLst>
            </p:cNvPr>
            <p:cNvSpPr/>
            <p:nvPr/>
          </p:nvSpPr>
          <p:spPr>
            <a:xfrm>
              <a:off x="2343188" y="1231946"/>
              <a:ext cx="1172116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020708-6F68-4C2C-8F9A-C14BEB09CCD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541A7-B0EB-4EEF-80AD-06F72E129D82}"/>
              </a:ext>
            </a:extLst>
          </p:cNvPr>
          <p:cNvSpPr txBox="1"/>
          <p:nvPr/>
        </p:nvSpPr>
        <p:spPr>
          <a:xfrm>
            <a:off x="2298553" y="35384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55CA623-78C0-4ECA-91A6-2DD1C76C43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282553" y="2002196"/>
            <a:ext cx="537153" cy="4537246"/>
          </a:xfrm>
          <a:prstGeom prst="bentConnector3">
            <a:avLst>
              <a:gd name="adj1" fmla="val 14255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0E387D6-C8B8-4CFB-8115-DF3C8956ADEC}"/>
              </a:ext>
            </a:extLst>
          </p:cNvPr>
          <p:cNvSpPr txBox="1"/>
          <p:nvPr/>
        </p:nvSpPr>
        <p:spPr>
          <a:xfrm>
            <a:off x="4063653" y="40159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760C04-0DA0-41BE-B29E-0F3C9B05F740}"/>
              </a:ext>
            </a:extLst>
          </p:cNvPr>
          <p:cNvSpPr txBox="1"/>
          <p:nvPr/>
        </p:nvSpPr>
        <p:spPr>
          <a:xfrm>
            <a:off x="4272891" y="39939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5D2FF53-7083-4DFA-A90F-FBFDB55AE184}"/>
              </a:ext>
            </a:extLst>
          </p:cNvPr>
          <p:cNvGrpSpPr/>
          <p:nvPr/>
        </p:nvGrpSpPr>
        <p:grpSpPr>
          <a:xfrm>
            <a:off x="5817096" y="2132856"/>
            <a:ext cx="1176272" cy="459722"/>
            <a:chOff x="2332603" y="1075393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AE7447CF-39DA-4F6E-A2CC-C33BD7A73A5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46DC007-A0CB-47A5-8C74-3C54360E83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6F9FED-98DC-49FE-B811-D579DBE13D5B}"/>
              </a:ext>
            </a:extLst>
          </p:cNvPr>
          <p:cNvSpPr txBox="1"/>
          <p:nvPr/>
        </p:nvSpPr>
        <p:spPr>
          <a:xfrm>
            <a:off x="4027790" y="33575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5F934A9A-E58E-4538-A805-0C5E2683BEC2}"/>
              </a:ext>
            </a:extLst>
          </p:cNvPr>
          <p:cNvCxnSpPr>
            <a:cxnSpLocks/>
            <a:stCxn id="11" idx="0"/>
            <a:endCxn id="34" idx="1"/>
          </p:cNvCxnSpPr>
          <p:nvPr/>
        </p:nvCxnSpPr>
        <p:spPr>
          <a:xfrm rot="5400000" flipH="1" flipV="1">
            <a:off x="4459899" y="2185324"/>
            <a:ext cx="1179804" cy="153459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513557A4-D22B-4400-91BB-2B89F3B95341}"/>
              </a:ext>
            </a:extLst>
          </p:cNvPr>
          <p:cNvCxnSpPr>
            <a:cxnSpLocks/>
            <a:stCxn id="34" idx="3"/>
            <a:endCxn id="8" idx="0"/>
          </p:cNvCxnSpPr>
          <p:nvPr/>
        </p:nvCxnSpPr>
        <p:spPr>
          <a:xfrm>
            <a:off x="6993368" y="2362717"/>
            <a:ext cx="1826384" cy="6646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061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F73D3-AFBF-47F6-83EB-5C45D2A42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6CB418-E5DB-4706-A3C3-9A1795F5977E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D95B45-FDD7-42FF-A699-7C0523D69065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F799AD2-A133-4C40-9D19-D32FA194A7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38567A2-7AC2-44C4-85DD-492CF5D8CD59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E0E69B1-8F66-4FCF-8A12-49B8C38276A1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ACF9504-75D7-454E-A1A6-C62F8EA2D2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0AD9C7-B96E-4CB5-BB8D-C0310BE5AC15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FF9735-6B1D-46C2-A90F-AC08E1B46D62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06CAB49-54C8-467F-9ADC-358919CF2A6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DC195A-6E74-41AD-BEC3-585037560873}"/>
                </a:ext>
              </a:extLst>
            </p:cNvPr>
            <p:cNvSpPr/>
            <p:nvPr/>
          </p:nvSpPr>
          <p:spPr>
            <a:xfrm>
              <a:off x="2471428" y="1231946"/>
              <a:ext cx="915635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057BA76-F36C-451E-B3E0-610110E3291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112786-0F8B-43B1-A66B-9538F1F4AF1C}"/>
              </a:ext>
            </a:extLst>
          </p:cNvPr>
          <p:cNvSpPr txBox="1"/>
          <p:nvPr/>
        </p:nvSpPr>
        <p:spPr>
          <a:xfrm>
            <a:off x="4947867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1B1CB37-09BA-46AD-AE62-15BD1366C096}"/>
              </a:ext>
            </a:extLst>
          </p:cNvPr>
          <p:cNvGrpSpPr/>
          <p:nvPr/>
        </p:nvGrpSpPr>
        <p:grpSpPr>
          <a:xfrm>
            <a:off x="3580506" y="4725216"/>
            <a:ext cx="1404000" cy="648000"/>
            <a:chOff x="2096156" y="976385"/>
            <a:chExt cx="1649166" cy="763508"/>
          </a:xfrm>
        </p:grpSpPr>
        <p:sp>
          <p:nvSpPr>
            <p:cNvPr id="17" name="순서도: 판단 16">
              <a:extLst>
                <a:ext uri="{FF2B5EF4-FFF2-40B4-BE49-F238E27FC236}">
                  <a16:creationId xmlns:a16="http://schemas.microsoft.com/office/drawing/2014/main" id="{284CFAB8-8C8E-4A3F-9DBB-529F973F47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B698B3-D4D6-4D17-AB88-4F4DC8571F8E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8D75C5D-8622-46E7-8AC0-0CEB49021554}"/>
              </a:ext>
            </a:extLst>
          </p:cNvPr>
          <p:cNvGrpSpPr/>
          <p:nvPr/>
        </p:nvGrpSpPr>
        <p:grpSpPr>
          <a:xfrm>
            <a:off x="1832183" y="481935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2315F469-196E-48D6-AF49-11B773071B0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2CC0A0-B534-4ECD-AA74-D1BB16F1F80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11A0498-3F0B-4BCC-9104-ACFC12FBECF7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4282506" y="4002243"/>
            <a:ext cx="0" cy="7229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5524F6D-3D43-4FEA-ACB9-8A35082BF590}"/>
              </a:ext>
            </a:extLst>
          </p:cNvPr>
          <p:cNvGrpSpPr/>
          <p:nvPr/>
        </p:nvGrpSpPr>
        <p:grpSpPr>
          <a:xfrm>
            <a:off x="5967894" y="4826965"/>
            <a:ext cx="1217001" cy="481750"/>
            <a:chOff x="2320745" y="1150306"/>
            <a:chExt cx="1217001" cy="481750"/>
          </a:xfrm>
        </p:grpSpPr>
        <p:sp>
          <p:nvSpPr>
            <p:cNvPr id="29" name="모서리가 둥근 직사각형 208">
              <a:extLst>
                <a:ext uri="{FF2B5EF4-FFF2-40B4-BE49-F238E27FC236}">
                  <a16:creationId xmlns:a16="http://schemas.microsoft.com/office/drawing/2014/main" id="{04844217-CE5B-41E6-B939-A3918D456FF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DA05978-684C-449B-83BB-BB21F0661008}"/>
                </a:ext>
              </a:extLst>
            </p:cNvPr>
            <p:cNvSpPr/>
            <p:nvPr/>
          </p:nvSpPr>
          <p:spPr>
            <a:xfrm>
              <a:off x="2320745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5375296-90B0-4700-BF71-DBD555D12FDC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84506" y="5049216"/>
            <a:ext cx="1003746" cy="7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6CBB59-66E9-4183-B130-FBAC097288D2}"/>
              </a:ext>
            </a:extLst>
          </p:cNvPr>
          <p:cNvSpPr txBox="1"/>
          <p:nvPr/>
        </p:nvSpPr>
        <p:spPr>
          <a:xfrm>
            <a:off x="4964152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00D066-A404-4358-8C70-746D91BBBFCF}"/>
              </a:ext>
            </a:extLst>
          </p:cNvPr>
          <p:cNvSpPr txBox="1"/>
          <p:nvPr/>
        </p:nvSpPr>
        <p:spPr>
          <a:xfrm>
            <a:off x="3426925" y="50683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6830E9FD-E21E-4B97-875B-CB8D09310927}"/>
              </a:ext>
            </a:extLst>
          </p:cNvPr>
          <p:cNvCxnSpPr>
            <a:cxnSpLocks/>
            <a:stCxn id="29" idx="3"/>
            <a:endCxn id="8" idx="4"/>
          </p:cNvCxnSpPr>
          <p:nvPr/>
        </p:nvCxnSpPr>
        <p:spPr>
          <a:xfrm flipV="1">
            <a:off x="7164524" y="4539396"/>
            <a:ext cx="1655228" cy="5174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D4185EA-5354-44BF-8AB4-7DA60108FA87}"/>
              </a:ext>
            </a:extLst>
          </p:cNvPr>
          <p:cNvSpPr txBox="1"/>
          <p:nvPr/>
        </p:nvSpPr>
        <p:spPr>
          <a:xfrm>
            <a:off x="7224305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5C58A2-B410-4668-A9EE-1973468D38AF}"/>
              </a:ext>
            </a:extLst>
          </p:cNvPr>
          <p:cNvSpPr txBox="1"/>
          <p:nvPr/>
        </p:nvSpPr>
        <p:spPr>
          <a:xfrm>
            <a:off x="7185235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3D351B6-DB27-4E33-912C-E7B8FE1D4091}"/>
              </a:ext>
            </a:extLst>
          </p:cNvPr>
          <p:cNvGrpSpPr/>
          <p:nvPr/>
        </p:nvGrpSpPr>
        <p:grpSpPr>
          <a:xfrm>
            <a:off x="5988258" y="3553535"/>
            <a:ext cx="1176272" cy="459722"/>
            <a:chOff x="2332603" y="1075393"/>
            <a:chExt cx="1176272" cy="459722"/>
          </a:xfrm>
        </p:grpSpPr>
        <p:sp>
          <p:nvSpPr>
            <p:cNvPr id="46" name="모서리가 둥근 직사각형 211">
              <a:extLst>
                <a:ext uri="{FF2B5EF4-FFF2-40B4-BE49-F238E27FC236}">
                  <a16:creationId xmlns:a16="http://schemas.microsoft.com/office/drawing/2014/main" id="{E84C62FC-446C-49EE-92F0-84CBFF485FA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6DD3A9-DF77-4520-A5A1-424265FAF5D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277F684-5654-456D-9275-660F36E529E8}"/>
              </a:ext>
            </a:extLst>
          </p:cNvPr>
          <p:cNvSpPr txBox="1"/>
          <p:nvPr/>
        </p:nvSpPr>
        <p:spPr>
          <a:xfrm>
            <a:off x="6573851" y="45989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5804B3D4-4515-4582-A36B-7115AE7532F4}"/>
              </a:ext>
            </a:extLst>
          </p:cNvPr>
          <p:cNvCxnSpPr>
            <a:cxnSpLocks/>
            <a:stCxn id="17" idx="1"/>
            <a:endCxn id="20" idx="3"/>
          </p:cNvCxnSpPr>
          <p:nvPr/>
        </p:nvCxnSpPr>
        <p:spPr>
          <a:xfrm flipH="1">
            <a:off x="3008455" y="5049216"/>
            <a:ext cx="572051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0C95656E-1669-46A4-89A6-1315C3DCAA89}"/>
              </a:ext>
            </a:extLst>
          </p:cNvPr>
          <p:cNvCxnSpPr>
            <a:cxnSpLocks/>
            <a:stCxn id="20" idx="0"/>
            <a:endCxn id="11" idx="1"/>
          </p:cNvCxnSpPr>
          <p:nvPr/>
        </p:nvCxnSpPr>
        <p:spPr>
          <a:xfrm rot="5400000" flipH="1" flipV="1">
            <a:off x="2533858" y="3658844"/>
            <a:ext cx="1046973" cy="127405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33">
            <a:extLst>
              <a:ext uri="{FF2B5EF4-FFF2-40B4-BE49-F238E27FC236}">
                <a16:creationId xmlns:a16="http://schemas.microsoft.com/office/drawing/2014/main" id="{432C7B29-7603-4D5F-98C2-6EB58F2C405F}"/>
              </a:ext>
            </a:extLst>
          </p:cNvPr>
          <p:cNvCxnSpPr>
            <a:cxnSpLocks/>
            <a:stCxn id="29" idx="0"/>
            <a:endCxn id="46" idx="2"/>
          </p:cNvCxnSpPr>
          <p:nvPr/>
        </p:nvCxnSpPr>
        <p:spPr>
          <a:xfrm rot="5400000" flipH="1" flipV="1">
            <a:off x="6169537" y="4420108"/>
            <a:ext cx="813708" cy="6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꺾인 연결선 33">
            <a:extLst>
              <a:ext uri="{FF2B5EF4-FFF2-40B4-BE49-F238E27FC236}">
                <a16:creationId xmlns:a16="http://schemas.microsoft.com/office/drawing/2014/main" id="{8F97C164-8606-4161-99BF-8EE2057DD6FC}"/>
              </a:ext>
            </a:extLst>
          </p:cNvPr>
          <p:cNvCxnSpPr>
            <a:cxnSpLocks/>
            <a:stCxn id="46" idx="3"/>
            <a:endCxn id="8" idx="2"/>
          </p:cNvCxnSpPr>
          <p:nvPr/>
        </p:nvCxnSpPr>
        <p:spPr>
          <a:xfrm>
            <a:off x="7164530" y="3783396"/>
            <a:ext cx="95682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599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BUDDY_FUNCTION</a:t>
            </a:r>
          </a:p>
        </p:txBody>
      </p:sp>
    </p:spTree>
    <p:extLst>
      <p:ext uri="{BB962C8B-B14F-4D97-AF65-F5344CB8AC3E}">
        <p14:creationId xmlns:p14="http://schemas.microsoft.com/office/powerpoint/2010/main" val="1573661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57615" y="2812131"/>
            <a:ext cx="1396800" cy="1512000"/>
            <a:chOff x="415595" y="2728924"/>
            <a:chExt cx="11169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415595" y="3016925"/>
              <a:ext cx="1086895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1854415" y="3568131"/>
            <a:ext cx="170454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558956" y="333827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3916788" y="381216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2560460" y="3338644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>
            <a:off x="4147092" y="3797992"/>
            <a:ext cx="0" cy="11155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160002" y="378236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5065682" y="20247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72F2B2-ABFF-4A22-B8EC-77C5BB3EA287}"/>
              </a:ext>
            </a:extLst>
          </p:cNvPr>
          <p:cNvGrpSpPr/>
          <p:nvPr/>
        </p:nvGrpSpPr>
        <p:grpSpPr>
          <a:xfrm>
            <a:off x="3558956" y="4913494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7259BD58-6C9F-4BE7-B1F1-34D2A1D049A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5900F5-502A-4208-BA06-0FC4C5E9CE19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사용자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상태 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F2724838-B3EB-48F0-9BD6-33470C54C55F}"/>
              </a:ext>
            </a:extLst>
          </p:cNvPr>
          <p:cNvCxnSpPr>
            <a:cxnSpLocks/>
            <a:stCxn id="28" idx="3"/>
            <a:endCxn id="23" idx="2"/>
          </p:cNvCxnSpPr>
          <p:nvPr/>
        </p:nvCxnSpPr>
        <p:spPr>
          <a:xfrm flipV="1">
            <a:off x="4735228" y="3568131"/>
            <a:ext cx="3530140" cy="15752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04A14EDE-50C5-4B3A-9F74-1A1778B09FB9}"/>
              </a:ext>
            </a:extLst>
          </p:cNvPr>
          <p:cNvCxnSpPr>
            <a:cxnSpLocks/>
            <a:stCxn id="13" idx="0"/>
            <a:endCxn id="15" idx="1"/>
          </p:cNvCxnSpPr>
          <p:nvPr/>
        </p:nvCxnSpPr>
        <p:spPr>
          <a:xfrm rot="5400000" flipH="1" flipV="1">
            <a:off x="4335604" y="2035695"/>
            <a:ext cx="1143870" cy="152089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F8BDAE22-0322-415E-AAD2-9FF54585295F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419943" y="2812131"/>
            <a:ext cx="1396800" cy="1512000"/>
            <a:chOff x="381906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381906" y="3126194"/>
              <a:ext cx="115427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6" y="3568131"/>
            <a:ext cx="180073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613113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3990474" y="38126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2632985" y="334172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2"/>
            <a:endCxn id="25" idx="1"/>
          </p:cNvCxnSpPr>
          <p:nvPr/>
        </p:nvCxnSpPr>
        <p:spPr>
          <a:xfrm rot="16200000" flipH="1">
            <a:off x="4248099" y="3751141"/>
            <a:ext cx="1373037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150758" y="381263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3984367" y="31084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53ABC2D-2303-47C6-A91A-464BB1CA137D}"/>
              </a:ext>
            </a:extLst>
          </p:cNvPr>
          <p:cNvGrpSpPr/>
          <p:nvPr/>
        </p:nvGrpSpPr>
        <p:grpSpPr>
          <a:xfrm>
            <a:off x="5667986" y="4941168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E4491EC2-389F-49BE-BAD5-D8283D6A237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8F9FFB-37F8-4835-8FE2-52A919747BF4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52AC74CD-C8F6-4658-AF18-1E579D74A072}"/>
              </a:ext>
            </a:extLst>
          </p:cNvPr>
          <p:cNvCxnSpPr>
            <a:cxnSpLocks/>
            <a:stCxn id="25" idx="3"/>
            <a:endCxn id="20" idx="4"/>
          </p:cNvCxnSpPr>
          <p:nvPr/>
        </p:nvCxnSpPr>
        <p:spPr>
          <a:xfrm flipV="1">
            <a:off x="6844258" y="4324131"/>
            <a:ext cx="2119509" cy="8468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A3E190C4-B75C-400B-944E-1100B799A57D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377585" y="2047870"/>
            <a:ext cx="1114064" cy="146673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72ACC56-CE3A-4743-9241-AB8B74F5303A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16496" y="3140968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5" idx="6"/>
            <a:endCxn id="22" idx="1"/>
          </p:cNvCxnSpPr>
          <p:nvPr/>
        </p:nvCxnSpPr>
        <p:spPr>
          <a:xfrm>
            <a:off x="1813296" y="3896968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3115455" y="3667107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198204" y="3140968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B1E29A4-64AA-4423-BA30-9EC84F0E38FA}"/>
              </a:ext>
            </a:extLst>
          </p:cNvPr>
          <p:cNvGrpSpPr/>
          <p:nvPr/>
        </p:nvGrpSpPr>
        <p:grpSpPr>
          <a:xfrm>
            <a:off x="4417614" y="3667107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6C1B34E1-8448-46A1-92ED-868B7CC5FEA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92D569-EA75-4714-9692-2206140F070D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F8A73400-D0E5-4CE0-AD67-FCB27D7A55D4}"/>
              </a:ext>
            </a:extLst>
          </p:cNvPr>
          <p:cNvCxnSpPr>
            <a:cxnSpLocks/>
            <a:stCxn id="22" idx="3"/>
            <a:endCxn id="20" idx="2"/>
          </p:cNvCxnSpPr>
          <p:nvPr/>
        </p:nvCxnSpPr>
        <p:spPr>
          <a:xfrm>
            <a:off x="5593886" y="3896968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29D68-8199-4384-8513-7F2AD9A8E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2FB1C4-6E60-4162-B79F-729370480ED6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99BBB30-C3AE-4F39-A827-0694C7D7D3E5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91B430E-16F2-4E1B-B25A-0C040008F989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ACB65CA-31EA-44AD-B6B9-248460915E18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1ADDCA-C7F9-4A16-88B3-D40619EE2965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4" y="3568131"/>
            <a:ext cx="1296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DEED75-311D-48CD-B0C2-FAF4A6D6F3CF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7ED02956-92A1-4595-9616-8D44CE3AA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34CBB2A-7AB9-4458-906A-CD7EF8FCCCC5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7AB0A5-9F34-43A4-9B99-FF454E1BC423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FFFF9068-8609-439D-A596-BC4BB1C63AB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487407B-C2A4-44D5-B6ED-EB8D48CEAB7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01C449-3739-4F88-A11A-EB091AB5AF93}"/>
              </a:ext>
            </a:extLst>
          </p:cNvPr>
          <p:cNvSpPr txBox="1"/>
          <p:nvPr/>
        </p:nvSpPr>
        <p:spPr>
          <a:xfrm>
            <a:off x="4421327" y="35730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AF0E3-0FCD-4AFB-B417-CEA396789CF2}"/>
              </a:ext>
            </a:extLst>
          </p:cNvPr>
          <p:cNvSpPr txBox="1"/>
          <p:nvPr/>
        </p:nvSpPr>
        <p:spPr>
          <a:xfrm>
            <a:off x="2235342" y="334309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943BACC-C44C-46E9-9249-C89102EC804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68131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2293D6-B7EB-45FD-94EC-3726E031EC9A}"/>
              </a:ext>
            </a:extLst>
          </p:cNvPr>
          <p:cNvSpPr txBox="1"/>
          <p:nvPr/>
        </p:nvSpPr>
        <p:spPr>
          <a:xfrm>
            <a:off x="4304928" y="332127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85EC5B9-6FB9-474F-9288-ED2F6457370E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FEBD7FE-2650-4A56-9E7F-BF752E93F7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5C314E-FB22-48C7-9BDB-13CD4CBEA113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8672B4-E939-4D23-A792-C00ADDC182CC}"/>
              </a:ext>
            </a:extLst>
          </p:cNvPr>
          <p:cNvSpPr txBox="1"/>
          <p:nvPr/>
        </p:nvSpPr>
        <p:spPr>
          <a:xfrm>
            <a:off x="3470616" y="310971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60FA277-60FF-4EC5-995F-A8A0F0E79064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9CE3FBE-6AEE-4E25-BDD5-261E7FAF6F07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30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83E5A-2C48-4815-A74A-AA132BDC9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BE1AF7B-CEF4-42E8-B0D0-04700C1C852A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C0456-C3EA-4F56-B8D3-7442383ADDAE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FAA7DBB-24BD-401D-998E-854584281F3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A265A2A-7961-4077-8143-7A58EBA5689F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B7A540-7202-4BA2-97D9-18947B339B48}"/>
              </a:ext>
            </a:extLst>
          </p:cNvPr>
          <p:cNvCxnSpPr>
            <a:cxnSpLocks/>
            <a:stCxn id="5" idx="6"/>
            <a:endCxn id="15" idx="2"/>
          </p:cNvCxnSpPr>
          <p:nvPr/>
        </p:nvCxnSpPr>
        <p:spPr>
          <a:xfrm>
            <a:off x="1880459" y="3531361"/>
            <a:ext cx="63849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1EA8DD-23BD-4167-9FC6-48075FD6BDAD}"/>
              </a:ext>
            </a:extLst>
          </p:cNvPr>
          <p:cNvSpPr txBox="1"/>
          <p:nvPr/>
        </p:nvSpPr>
        <p:spPr>
          <a:xfrm>
            <a:off x="4504113" y="332605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A377BE4-4ACF-4316-A95A-DF182973C5AB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C5092E1-4FF6-4AA4-A4B1-B88FFC5CE5B5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50B9039-EFEC-46B9-AAAB-7610D2CE45CC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0164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4" y="3568131"/>
            <a:ext cx="1296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4421327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2138728" y="332567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68131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4384200" y="33431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3449656" y="310738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3DB145D-BD19-4567-BE5E-291645A104AB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8D1B9348-7828-45FC-ADF3-2B9305241FF0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0E15335-8B7A-4746-A727-41B51A564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80A2204-307D-48A5-B5F1-3A67673AB20C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 알림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44EDEEF-E22B-43A2-BF1A-308E78746C7C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9A52345-0970-49A6-891E-46F384855D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7238951-39EE-4D26-9137-CFF6C8E64E47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3E1800C-119F-4977-A18E-66F1E75B8A59}"/>
              </a:ext>
            </a:extLst>
          </p:cNvPr>
          <p:cNvCxnSpPr>
            <a:cxnSpLocks/>
            <a:stCxn id="27" idx="6"/>
            <a:endCxn id="37" idx="2"/>
          </p:cNvCxnSpPr>
          <p:nvPr/>
        </p:nvCxnSpPr>
        <p:spPr>
          <a:xfrm>
            <a:off x="1880459" y="3531361"/>
            <a:ext cx="63849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D9373C0-7467-4BA4-8939-5AEE1E40DA83}"/>
              </a:ext>
            </a:extLst>
          </p:cNvPr>
          <p:cNvSpPr txBox="1"/>
          <p:nvPr/>
        </p:nvSpPr>
        <p:spPr>
          <a:xfrm>
            <a:off x="4504113" y="32849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EEDC5FB-CB33-4915-A211-37C5766FD859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2633D1A-0B5B-4ADE-8293-7A8BFA3221B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93BF429-F52D-4BBB-B1EB-98EFF1FB5585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6493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GROUP_FUNCTION</a:t>
            </a:r>
          </a:p>
        </p:txBody>
      </p:sp>
    </p:spTree>
    <p:extLst>
      <p:ext uri="{BB962C8B-B14F-4D97-AF65-F5344CB8AC3E}">
        <p14:creationId xmlns:p14="http://schemas.microsoft.com/office/powerpoint/2010/main" val="39530711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503061" y="281213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483236" y="3033289"/>
              <a:ext cx="951933" cy="428951"/>
            </a:xfrm>
            <a:prstGeom prst="rect">
              <a:avLst/>
            </a:prstGeom>
          </p:spPr>
          <p:txBody>
            <a:bodyPr wrap="none" anchor="b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899861" y="3568131"/>
            <a:ext cx="24329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4332841" y="33382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5645463" y="353956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3336582" y="3338270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155" idx="2"/>
          </p:cNvCxnSpPr>
          <p:nvPr/>
        </p:nvCxnSpPr>
        <p:spPr>
          <a:xfrm>
            <a:off x="5509113" y="3568131"/>
            <a:ext cx="27562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5581493" y="3357572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677709" y="311561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541D88B2-9C16-41D0-A078-E3825DA1843F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737449" y="2407734"/>
            <a:ext cx="1114064" cy="74700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13EEC67B-8953-496F-BB9C-959E7BBD4B87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7" y="1556792"/>
            <a:ext cx="1396800" cy="1512000"/>
            <a:chOff x="417063" y="2683285"/>
            <a:chExt cx="115099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033120" y="3842875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2865686" y="2105182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5238862" y="2082931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4592960" y="3708154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401272" y="3789040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2865686" y="4678996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>
            <a:off x="4041958" y="2335043"/>
            <a:ext cx="551002" cy="169711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5281880" y="438543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6054456" y="406257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 flipV="1">
            <a:off x="5996960" y="4018901"/>
            <a:ext cx="1404312" cy="132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2"/>
            <a:endCxn id="68" idx="0"/>
          </p:cNvCxnSpPr>
          <p:nvPr/>
        </p:nvCxnSpPr>
        <p:spPr>
          <a:xfrm rot="5400000">
            <a:off x="6512954" y="3715004"/>
            <a:ext cx="1015622" cy="20831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8014240" y="432987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427367" y="1556792"/>
            <a:ext cx="1396800" cy="15120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633318" y="2312792"/>
            <a:ext cx="1232368" cy="222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7821081" y="43301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7809584" y="35132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2A7B4D1-B6E1-4FBD-8687-0D12B940FEE9}"/>
              </a:ext>
            </a:extLst>
          </p:cNvPr>
          <p:cNvGrpSpPr/>
          <p:nvPr/>
        </p:nvGrpSpPr>
        <p:grpSpPr>
          <a:xfrm>
            <a:off x="5277195" y="5264384"/>
            <a:ext cx="1404000" cy="648000"/>
            <a:chOff x="2096160" y="1087303"/>
            <a:chExt cx="1649166" cy="763508"/>
          </a:xfrm>
        </p:grpSpPr>
        <p:sp>
          <p:nvSpPr>
            <p:cNvPr id="68" name="순서도: 판단 67">
              <a:extLst>
                <a:ext uri="{FF2B5EF4-FFF2-40B4-BE49-F238E27FC236}">
                  <a16:creationId xmlns:a16="http://schemas.microsoft.com/office/drawing/2014/main" id="{74291384-E0B8-4897-96C3-29C484F6EE5F}"/>
                </a:ext>
              </a:extLst>
            </p:cNvPr>
            <p:cNvSpPr/>
            <p:nvPr/>
          </p:nvSpPr>
          <p:spPr>
            <a:xfrm>
              <a:off x="2096160" y="1087303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26F86B55-8253-44E9-ABB1-06F6869FC971}"/>
                </a:ext>
              </a:extLst>
            </p:cNvPr>
            <p:cNvSpPr/>
            <p:nvPr/>
          </p:nvSpPr>
          <p:spPr>
            <a:xfrm>
              <a:off x="2484659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E87ACF5-1AB0-4362-B4E9-AFED019A7FF3}"/>
              </a:ext>
            </a:extLst>
          </p:cNvPr>
          <p:cNvGrpSpPr/>
          <p:nvPr/>
        </p:nvGrpSpPr>
        <p:grpSpPr>
          <a:xfrm>
            <a:off x="2865686" y="5599963"/>
            <a:ext cx="1176272" cy="459722"/>
            <a:chOff x="2332603" y="1075393"/>
            <a:chExt cx="1176272" cy="459722"/>
          </a:xfrm>
        </p:grpSpPr>
        <p:sp>
          <p:nvSpPr>
            <p:cNvPr id="72" name="모서리가 둥근 직사각형 211">
              <a:extLst>
                <a:ext uri="{FF2B5EF4-FFF2-40B4-BE49-F238E27FC236}">
                  <a16:creationId xmlns:a16="http://schemas.microsoft.com/office/drawing/2014/main" id="{4E87355B-F8B9-456C-87DC-E6BA3A8EC7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4BDFEDC2-6B63-4673-A12B-03C96E97B73C}"/>
                </a:ext>
              </a:extLst>
            </p:cNvPr>
            <p:cNvSpPr/>
            <p:nvPr/>
          </p:nvSpPr>
          <p:spPr>
            <a:xfrm>
              <a:off x="2538512" y="1105199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5" name="직선 화살표 연결선 34">
            <a:extLst>
              <a:ext uri="{FF2B5EF4-FFF2-40B4-BE49-F238E27FC236}">
                <a16:creationId xmlns:a16="http://schemas.microsoft.com/office/drawing/2014/main" id="{7064272A-5837-4D77-8DCB-9052BB2630FC}"/>
              </a:ext>
            </a:extLst>
          </p:cNvPr>
          <p:cNvCxnSpPr>
            <a:cxnSpLocks/>
            <a:stCxn id="68" idx="1"/>
            <a:endCxn id="72" idx="3"/>
          </p:cNvCxnSpPr>
          <p:nvPr/>
        </p:nvCxnSpPr>
        <p:spPr>
          <a:xfrm rot="10800000" flipV="1">
            <a:off x="4041959" y="5588384"/>
            <a:ext cx="1235237" cy="2414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50745B4-985A-49C4-9543-5102DD3F13E7}"/>
              </a:ext>
            </a:extLst>
          </p:cNvPr>
          <p:cNvGrpSpPr/>
          <p:nvPr/>
        </p:nvGrpSpPr>
        <p:grpSpPr>
          <a:xfrm>
            <a:off x="7390044" y="5358495"/>
            <a:ext cx="1322124" cy="459722"/>
            <a:chOff x="2332602" y="1133823"/>
            <a:chExt cx="1176272" cy="459722"/>
          </a:xfrm>
        </p:grpSpPr>
        <p:sp>
          <p:nvSpPr>
            <p:cNvPr id="77" name="모서리가 둥근 직사각형 211">
              <a:extLst>
                <a:ext uri="{FF2B5EF4-FFF2-40B4-BE49-F238E27FC236}">
                  <a16:creationId xmlns:a16="http://schemas.microsoft.com/office/drawing/2014/main" id="{B6C87B6C-4E78-4AE1-A8AD-A35E36E55A6F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69F7B0-3BCB-44B9-A5D5-4D737BD83FB5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9" name="직선 화살표 연결선 34">
            <a:extLst>
              <a:ext uri="{FF2B5EF4-FFF2-40B4-BE49-F238E27FC236}">
                <a16:creationId xmlns:a16="http://schemas.microsoft.com/office/drawing/2014/main" id="{61795E9C-40DF-48A0-896D-65E49E6A1EF7}"/>
              </a:ext>
            </a:extLst>
          </p:cNvPr>
          <p:cNvCxnSpPr>
            <a:cxnSpLocks/>
            <a:stCxn id="68" idx="3"/>
            <a:endCxn id="77" idx="1"/>
          </p:cNvCxnSpPr>
          <p:nvPr/>
        </p:nvCxnSpPr>
        <p:spPr>
          <a:xfrm flipV="1">
            <a:off x="6681195" y="5588356"/>
            <a:ext cx="708849" cy="2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96BA0E9-DD75-483F-9287-C7A2C9BE1EBC}"/>
              </a:ext>
            </a:extLst>
          </p:cNvPr>
          <p:cNvSpPr txBox="1"/>
          <p:nvPr/>
        </p:nvSpPr>
        <p:spPr>
          <a:xfrm>
            <a:off x="6640257" y="53905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D9D66A-1410-46C3-BAF1-696B7F8E503B}"/>
              </a:ext>
            </a:extLst>
          </p:cNvPr>
          <p:cNvSpPr txBox="1"/>
          <p:nvPr/>
        </p:nvSpPr>
        <p:spPr>
          <a:xfrm>
            <a:off x="4982442" y="53905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5" name="직선 화살표 연결선 34">
            <a:extLst>
              <a:ext uri="{FF2B5EF4-FFF2-40B4-BE49-F238E27FC236}">
                <a16:creationId xmlns:a16="http://schemas.microsoft.com/office/drawing/2014/main" id="{1001AA2D-A9D1-4367-8B50-F90A2F67CE74}"/>
              </a:ext>
            </a:extLst>
          </p:cNvPr>
          <p:cNvCxnSpPr>
            <a:cxnSpLocks/>
            <a:stCxn id="72" idx="2"/>
            <a:endCxn id="77" idx="2"/>
          </p:cNvCxnSpPr>
          <p:nvPr/>
        </p:nvCxnSpPr>
        <p:spPr>
          <a:xfrm rot="5400000" flipH="1" flipV="1">
            <a:off x="5631730" y="3640309"/>
            <a:ext cx="241468" cy="4597284"/>
          </a:xfrm>
          <a:prstGeom prst="bentConnector3">
            <a:avLst>
              <a:gd name="adj1" fmla="val -9467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E9BD5796-9FDC-4649-9496-4C9B379FBBBA}"/>
              </a:ext>
            </a:extLst>
          </p:cNvPr>
          <p:cNvCxnSpPr>
            <a:cxnSpLocks/>
            <a:stCxn id="77" idx="3"/>
            <a:endCxn id="83" idx="4"/>
          </p:cNvCxnSpPr>
          <p:nvPr/>
        </p:nvCxnSpPr>
        <p:spPr>
          <a:xfrm flipV="1">
            <a:off x="8712168" y="3068792"/>
            <a:ext cx="413599" cy="251956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D2A222C1-5399-4F2D-AC63-28F0109A9F52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>
            <a:off x="6415134" y="2312792"/>
            <a:ext cx="2012233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33">
            <a:extLst>
              <a:ext uri="{FF2B5EF4-FFF2-40B4-BE49-F238E27FC236}">
                <a16:creationId xmlns:a16="http://schemas.microsoft.com/office/drawing/2014/main" id="{C2903766-59AA-4CC0-B914-7150E0A20519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4392108" y="4006004"/>
            <a:ext cx="552703" cy="125300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33">
            <a:extLst>
              <a:ext uri="{FF2B5EF4-FFF2-40B4-BE49-F238E27FC236}">
                <a16:creationId xmlns:a16="http://schemas.microsoft.com/office/drawing/2014/main" id="{67EF1B4A-6172-4FEA-9907-5DA8E35E72C6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321473" y="2048179"/>
            <a:ext cx="1246387" cy="2235336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125B8F70-2C61-4990-A097-739ABC996DBC}"/>
              </a:ext>
            </a:extLst>
          </p:cNvPr>
          <p:cNvCxnSpPr>
            <a:cxnSpLocks/>
            <a:stCxn id="52" idx="1"/>
            <a:endCxn id="26" idx="1"/>
          </p:cNvCxnSpPr>
          <p:nvPr/>
        </p:nvCxnSpPr>
        <p:spPr>
          <a:xfrm rot="10800000">
            <a:off x="2865686" y="2335043"/>
            <a:ext cx="12700" cy="2573814"/>
          </a:xfrm>
          <a:prstGeom prst="bentConnector3">
            <a:avLst>
              <a:gd name="adj1" fmla="val 5155346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DADF6B8-F1C6-44B3-B71A-D8F65499215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4521F4-D0EA-4AB1-90E8-118ED6C0F0CF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알림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81C00-877E-4D19-BD51-242556EB0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3639AF98-9244-4F83-9372-242BAA986CD7}"/>
              </a:ext>
            </a:extLst>
          </p:cNvPr>
          <p:cNvGrpSpPr/>
          <p:nvPr/>
        </p:nvGrpSpPr>
        <p:grpSpPr>
          <a:xfrm>
            <a:off x="512691" y="2775361"/>
            <a:ext cx="1367768" cy="1512000"/>
            <a:chOff x="452567" y="2728924"/>
            <a:chExt cx="1080000" cy="1080000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8D1995D1-DE91-442D-92B6-DE02F56FD6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FF98920-C558-46DE-BF92-6CFC4D8B2D28}"/>
                </a:ext>
              </a:extLst>
            </p:cNvPr>
            <p:cNvSpPr/>
            <p:nvPr/>
          </p:nvSpPr>
          <p:spPr>
            <a:xfrm>
              <a:off x="456186" y="3067591"/>
              <a:ext cx="10057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CFD4485-2939-4814-80D4-1E413C0863CE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2AE28A04-A240-4A04-9E84-336A47962E4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4B43BCF-8770-4702-9E8F-1EFF828245D0}"/>
                </a:ext>
              </a:extLst>
            </p:cNvPr>
            <p:cNvSpPr/>
            <p:nvPr/>
          </p:nvSpPr>
          <p:spPr>
            <a:xfrm>
              <a:off x="762526" y="3148010"/>
              <a:ext cx="460079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67" name="직선 화살표 연결선 149">
            <a:extLst>
              <a:ext uri="{FF2B5EF4-FFF2-40B4-BE49-F238E27FC236}">
                <a16:creationId xmlns:a16="http://schemas.microsoft.com/office/drawing/2014/main" id="{9BEA1B5C-AB8F-488C-99CC-1BD1DACA5F64}"/>
              </a:ext>
            </a:extLst>
          </p:cNvPr>
          <p:cNvCxnSpPr>
            <a:cxnSpLocks/>
            <a:stCxn id="54" idx="6"/>
            <a:endCxn id="57" idx="2"/>
          </p:cNvCxnSpPr>
          <p:nvPr/>
        </p:nvCxnSpPr>
        <p:spPr>
          <a:xfrm>
            <a:off x="1880459" y="3531361"/>
            <a:ext cx="63849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438B919-2067-45D2-A2C8-8688E7561BC9}"/>
              </a:ext>
            </a:extLst>
          </p:cNvPr>
          <p:cNvSpPr txBox="1"/>
          <p:nvPr/>
        </p:nvSpPr>
        <p:spPr>
          <a:xfrm>
            <a:off x="4559068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46203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A5794989-9724-4F1C-B707-66FD01E05E2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F1EF7E5-81CA-403E-8025-D49565505228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D08BB-25CE-4265-81FD-FA2ACF74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8334B9E-1038-40B1-ADB1-D6CC0CE53AD6}"/>
              </a:ext>
            </a:extLst>
          </p:cNvPr>
          <p:cNvGrpSpPr/>
          <p:nvPr/>
        </p:nvGrpSpPr>
        <p:grpSpPr>
          <a:xfrm>
            <a:off x="512681" y="277536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7807CAD9-3FC6-4DB4-BB1C-4C9742498D8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CB185E4-D0D8-47CA-B64C-298A8A7AA6FA}"/>
                </a:ext>
              </a:extLst>
            </p:cNvPr>
            <p:cNvSpPr/>
            <p:nvPr/>
          </p:nvSpPr>
          <p:spPr>
            <a:xfrm>
              <a:off x="456005" y="3152269"/>
              <a:ext cx="1006071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F378E0A-3F69-4AF8-A982-E5EC6F8A8D05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8155EC39-34D7-4F84-97FA-BD4982CDDEB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2A9B975-0F42-43C8-B02B-75D573D71657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4208A57-5E26-48E7-B6B9-1DEDF515848C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C76E060-7858-4F69-81F7-4E3E8653279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822E3A-696B-46B5-9417-6D6F3A1DB86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8A930A90-AB49-434E-9609-2216531FA155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909481" y="3531361"/>
            <a:ext cx="13147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D6322CA0-849D-4B88-A29D-6C27B2DD9FAF}"/>
              </a:ext>
            </a:extLst>
          </p:cNvPr>
          <p:cNvCxnSpPr>
            <a:cxnSpLocks/>
            <a:stCxn id="12" idx="2"/>
            <a:endCxn id="33" idx="1"/>
          </p:cNvCxnSpPr>
          <p:nvPr/>
        </p:nvCxnSpPr>
        <p:spPr>
          <a:xfrm rot="16200000" flipH="1">
            <a:off x="4325925" y="3247678"/>
            <a:ext cx="1183559" cy="22106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7650C6-69B8-4211-8F8F-3288160AA725}"/>
              </a:ext>
            </a:extLst>
          </p:cNvPr>
          <p:cNvSpPr txBox="1"/>
          <p:nvPr/>
        </p:nvSpPr>
        <p:spPr>
          <a:xfrm>
            <a:off x="2161971" y="328897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0DA18-E6D6-47C6-BBC4-3A78607C3A76}"/>
              </a:ext>
            </a:extLst>
          </p:cNvPr>
          <p:cNvSpPr txBox="1"/>
          <p:nvPr/>
        </p:nvSpPr>
        <p:spPr>
          <a:xfrm>
            <a:off x="3808039" y="379704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18C680-074E-4230-A866-34FC2C1EB302}"/>
              </a:ext>
            </a:extLst>
          </p:cNvPr>
          <p:cNvGrpSpPr/>
          <p:nvPr/>
        </p:nvGrpSpPr>
        <p:grpSpPr>
          <a:xfrm>
            <a:off x="6023027" y="1797109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35074551-2BDE-4A3D-872D-B49E3F2430F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E4FE61-C839-455E-8529-72F735E1452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BE4015F9-3363-4A36-A5AD-9388693F3201}"/>
              </a:ext>
            </a:extLst>
          </p:cNvPr>
          <p:cNvSpPr txBox="1"/>
          <p:nvPr/>
        </p:nvSpPr>
        <p:spPr>
          <a:xfrm>
            <a:off x="3565198" y="37898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D2130-68AD-4F10-B07F-8D099B818F7A}"/>
              </a:ext>
            </a:extLst>
          </p:cNvPr>
          <p:cNvSpPr txBox="1"/>
          <p:nvPr/>
        </p:nvSpPr>
        <p:spPr>
          <a:xfrm>
            <a:off x="3560855" y="31095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40C826-1B57-4E89-8A08-BD02DA703FF9}"/>
              </a:ext>
            </a:extLst>
          </p:cNvPr>
          <p:cNvGrpSpPr/>
          <p:nvPr/>
        </p:nvGrpSpPr>
        <p:grpSpPr>
          <a:xfrm>
            <a:off x="6023027" y="471492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399EC77A-62EE-4A72-8446-92ADCDA3253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291968C-9A82-4F51-A526-75D50E151CAB}"/>
                </a:ext>
              </a:extLst>
            </p:cNvPr>
            <p:cNvSpPr/>
            <p:nvPr/>
          </p:nvSpPr>
          <p:spPr>
            <a:xfrm>
              <a:off x="2549487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38" name="직선 화살표 연결선 149">
            <a:extLst>
              <a:ext uri="{FF2B5EF4-FFF2-40B4-BE49-F238E27FC236}">
                <a16:creationId xmlns:a16="http://schemas.microsoft.com/office/drawing/2014/main" id="{B54F59BE-D4D1-481A-A316-634E58A68AC5}"/>
              </a:ext>
            </a:extLst>
          </p:cNvPr>
          <p:cNvCxnSpPr>
            <a:cxnSpLocks/>
            <a:stCxn id="33" idx="3"/>
            <a:endCxn id="9" idx="4"/>
          </p:cNvCxnSpPr>
          <p:nvPr/>
        </p:nvCxnSpPr>
        <p:spPr>
          <a:xfrm flipV="1">
            <a:off x="7199299" y="4287361"/>
            <a:ext cx="1764468" cy="65742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A56047F-9823-415E-90B3-3233D9F58ED9}"/>
              </a:ext>
            </a:extLst>
          </p:cNvPr>
          <p:cNvCxnSpPr>
            <a:cxnSpLocks/>
            <a:stCxn id="12" idx="0"/>
            <a:endCxn id="20" idx="1"/>
          </p:cNvCxnSpPr>
          <p:nvPr/>
        </p:nvCxnSpPr>
        <p:spPr>
          <a:xfrm rot="5400000" flipH="1" flipV="1">
            <a:off x="4280439" y="1558913"/>
            <a:ext cx="1274530" cy="22106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37552458-63D1-4496-84E2-7DA314DFBCAD}"/>
              </a:ext>
            </a:extLst>
          </p:cNvPr>
          <p:cNvCxnSpPr>
            <a:cxnSpLocks/>
            <a:stCxn id="20" idx="3"/>
            <a:endCxn id="9" idx="0"/>
          </p:cNvCxnSpPr>
          <p:nvPr/>
        </p:nvCxnSpPr>
        <p:spPr>
          <a:xfrm>
            <a:off x="7199299" y="2026970"/>
            <a:ext cx="1764468" cy="74839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265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42324" y="2276872"/>
            <a:ext cx="1396800" cy="1512000"/>
            <a:chOff x="435140" y="2683285"/>
            <a:chExt cx="1114109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6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435140" y="3008808"/>
              <a:ext cx="111410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Name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8344076" y="2276872"/>
            <a:ext cx="1396800" cy="15120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22" idx="1"/>
          </p:cNvCxnSpPr>
          <p:nvPr/>
        </p:nvCxnSpPr>
        <p:spPr>
          <a:xfrm>
            <a:off x="1731372" y="3032872"/>
            <a:ext cx="14001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3131526" y="2803011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3017662" y="4077072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701718" y="2803011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70472" y="1180636"/>
              <a:ext cx="7005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719661" y="3243459"/>
            <a:ext cx="1" cy="833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 flipV="1">
            <a:off x="4421662" y="3032872"/>
            <a:ext cx="1280056" cy="136820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3131526" y="5481689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719662" y="4725072"/>
            <a:ext cx="0" cy="7566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3478828" y="474655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423041" y="443711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1" idx="3"/>
            <a:endCxn id="12" idx="2"/>
          </p:cNvCxnSpPr>
          <p:nvPr/>
        </p:nvCxnSpPr>
        <p:spPr>
          <a:xfrm>
            <a:off x="7023842" y="3032872"/>
            <a:ext cx="13202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5A29B0CC-884B-41A8-A9EB-54F94049FD03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3131526" y="3032872"/>
            <a:ext cx="12700" cy="2678678"/>
          </a:xfrm>
          <a:prstGeom prst="bentConnector3">
            <a:avLst>
              <a:gd name="adj1" fmla="val 7252433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100318" y="2249445"/>
            <a:ext cx="1396800" cy="1512000"/>
            <a:chOff x="417064" y="2643048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52560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395356" y="2249445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3047861" y="2775584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941256" y="5391011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3635997" y="3235306"/>
            <a:ext cx="7259" cy="21557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3" idx="6"/>
            <a:endCxn id="35" idx="1"/>
          </p:cNvCxnSpPr>
          <p:nvPr/>
        </p:nvCxnSpPr>
        <p:spPr>
          <a:xfrm>
            <a:off x="1454040" y="3005445"/>
            <a:ext cx="15938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1328456" y="548515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5703852" y="2775584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3AECA100-726B-467F-8872-A361438B243A}"/>
              </a:ext>
            </a:extLst>
          </p:cNvPr>
          <p:cNvCxnSpPr>
            <a:cxnSpLocks/>
            <a:stCxn id="38" idx="3"/>
            <a:endCxn id="59" idx="2"/>
          </p:cNvCxnSpPr>
          <p:nvPr/>
        </p:nvCxnSpPr>
        <p:spPr>
          <a:xfrm flipV="1">
            <a:off x="4345256" y="3216032"/>
            <a:ext cx="1946732" cy="249897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2"/>
          </p:cNvCxnSpPr>
          <p:nvPr/>
        </p:nvCxnSpPr>
        <p:spPr>
          <a:xfrm>
            <a:off x="6880124" y="3005445"/>
            <a:ext cx="1515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728085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252377A-E232-450F-BA16-DECAFEEFFF71}"/>
              </a:ext>
            </a:extLst>
          </p:cNvPr>
          <p:cNvSpPr txBox="1"/>
          <p:nvPr/>
        </p:nvSpPr>
        <p:spPr>
          <a:xfrm>
            <a:off x="4345776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꺾인 연결선 33">
            <a:extLst>
              <a:ext uri="{FF2B5EF4-FFF2-40B4-BE49-F238E27FC236}">
                <a16:creationId xmlns:a16="http://schemas.microsoft.com/office/drawing/2014/main" id="{B9D335CF-A484-4B84-B0AF-88328EEEA233}"/>
              </a:ext>
            </a:extLst>
          </p:cNvPr>
          <p:cNvCxnSpPr>
            <a:cxnSpLocks/>
            <a:stCxn id="38" idx="1"/>
            <a:endCxn id="49" idx="3"/>
          </p:cNvCxnSpPr>
          <p:nvPr/>
        </p:nvCxnSpPr>
        <p:spPr>
          <a:xfrm flipH="1">
            <a:off x="2504728" y="5715011"/>
            <a:ext cx="43652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33">
            <a:extLst>
              <a:ext uri="{FF2B5EF4-FFF2-40B4-BE49-F238E27FC236}">
                <a16:creationId xmlns:a16="http://schemas.microsoft.com/office/drawing/2014/main" id="{092D81A4-3645-496D-A72B-36743943AD4D}"/>
              </a:ext>
            </a:extLst>
          </p:cNvPr>
          <p:cNvCxnSpPr>
            <a:cxnSpLocks/>
            <a:stCxn id="49" idx="0"/>
            <a:endCxn id="35" idx="1"/>
          </p:cNvCxnSpPr>
          <p:nvPr/>
        </p:nvCxnSpPr>
        <p:spPr>
          <a:xfrm rot="5400000" flipH="1" flipV="1">
            <a:off x="1242374" y="3679664"/>
            <a:ext cx="2479705" cy="113126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448DCED-325F-41AF-BDA1-784F10BECBB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60FF32-E0A8-4B50-84BB-04007279592A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 알림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F9706-529D-46C1-9E98-B7FF7123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775F838-AB35-4C8E-9863-3D7395D04D68}"/>
              </a:ext>
            </a:extLst>
          </p:cNvPr>
          <p:cNvGrpSpPr/>
          <p:nvPr/>
        </p:nvGrpSpPr>
        <p:grpSpPr>
          <a:xfrm>
            <a:off x="492242" y="2787959"/>
            <a:ext cx="1367768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0A35590-88BD-48E3-A817-AA2E746AB4B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24253FB-9479-4D7F-8A9A-BB5BC9977621}"/>
                </a:ext>
              </a:extLst>
            </p:cNvPr>
            <p:cNvSpPr/>
            <p:nvPr/>
          </p:nvSpPr>
          <p:spPr>
            <a:xfrm>
              <a:off x="456186" y="3067591"/>
              <a:ext cx="10057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762F1E5-9168-4BAE-B549-D267DC86270F}"/>
              </a:ext>
            </a:extLst>
          </p:cNvPr>
          <p:cNvGrpSpPr/>
          <p:nvPr/>
        </p:nvGrpSpPr>
        <p:grpSpPr>
          <a:xfrm>
            <a:off x="8265367" y="2787959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F3A3BA1B-6B38-4985-BAC0-048DF3D5610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0B0FA6E-7006-43F4-A0BC-FECA2F3C9B7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1C23E70A-6FBA-41A1-BBDC-D085730D0B56}"/>
              </a:ext>
            </a:extLst>
          </p:cNvPr>
          <p:cNvCxnSpPr>
            <a:cxnSpLocks/>
            <a:stCxn id="6" idx="6"/>
            <a:endCxn id="18" idx="1"/>
          </p:cNvCxnSpPr>
          <p:nvPr/>
        </p:nvCxnSpPr>
        <p:spPr>
          <a:xfrm>
            <a:off x="1860010" y="3543959"/>
            <a:ext cx="255460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F05A79-8DE2-467B-9A55-12892E8D36DA}"/>
              </a:ext>
            </a:extLst>
          </p:cNvPr>
          <p:cNvSpPr txBox="1"/>
          <p:nvPr/>
        </p:nvSpPr>
        <p:spPr>
          <a:xfrm>
            <a:off x="3327551" y="3333474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1084B5C-8963-4899-93FB-267F0D3E23BD}"/>
              </a:ext>
            </a:extLst>
          </p:cNvPr>
          <p:cNvGrpSpPr/>
          <p:nvPr/>
        </p:nvGrpSpPr>
        <p:grpSpPr>
          <a:xfrm>
            <a:off x="4414616" y="3278094"/>
            <a:ext cx="1296144" cy="531730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03F29285-11EC-4848-8AEF-610B63CB7C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C98D0B-4780-4E14-81EE-CAB773FE182A}"/>
                </a:ext>
              </a:extLst>
            </p:cNvPr>
            <p:cNvSpPr/>
            <p:nvPr/>
          </p:nvSpPr>
          <p:spPr>
            <a:xfrm>
              <a:off x="2583821" y="1158084"/>
              <a:ext cx="673841" cy="3459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24" name="직선 화살표 연결선 149">
            <a:extLst>
              <a:ext uri="{FF2B5EF4-FFF2-40B4-BE49-F238E27FC236}">
                <a16:creationId xmlns:a16="http://schemas.microsoft.com/office/drawing/2014/main" id="{D9336CF9-E820-4D81-A5DB-20A0A28C508E}"/>
              </a:ext>
            </a:extLst>
          </p:cNvPr>
          <p:cNvCxnSpPr>
            <a:cxnSpLocks/>
            <a:stCxn id="18" idx="3"/>
            <a:endCxn id="9" idx="2"/>
          </p:cNvCxnSpPr>
          <p:nvPr/>
        </p:nvCxnSpPr>
        <p:spPr>
          <a:xfrm>
            <a:off x="5710760" y="3543959"/>
            <a:ext cx="255460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112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30085" y="2326213"/>
            <a:ext cx="1396800" cy="1512000"/>
            <a:chOff x="417065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8448662" y="2326213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4D7EDB7-4349-4E86-9AB1-EEFBAF6BE8DE}"/>
              </a:ext>
            </a:extLst>
          </p:cNvPr>
          <p:cNvGrpSpPr/>
          <p:nvPr/>
        </p:nvGrpSpPr>
        <p:grpSpPr>
          <a:xfrm>
            <a:off x="3955894" y="285235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E1A1119-822C-459D-8ED8-6DAA7E866B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008A644-AE1F-4388-BD71-B00E2B18DE28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847158" y="3843378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3961022" y="5373039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6513032" y="2852352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883805" y="3082213"/>
            <a:ext cx="20720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B553CC33-3A18-4C51-84D0-97E935E82861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4544030" y="3312074"/>
            <a:ext cx="5128" cy="53130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>
            <a:off x="4549158" y="4491378"/>
            <a:ext cx="0" cy="88166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4557181" y="448970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CFC2C9-01AB-4D15-9E4B-0B72734523B9}"/>
              </a:ext>
            </a:extLst>
          </p:cNvPr>
          <p:cNvSpPr txBox="1"/>
          <p:nvPr/>
        </p:nvSpPr>
        <p:spPr>
          <a:xfrm>
            <a:off x="4328744" y="44834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5228324" y="538668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2"/>
            <a:endCxn id="8" idx="4"/>
          </p:cNvCxnSpPr>
          <p:nvPr/>
        </p:nvCxnSpPr>
        <p:spPr>
          <a:xfrm rot="5400000" flipH="1" flipV="1">
            <a:off x="5850836" y="2536535"/>
            <a:ext cx="1994548" cy="4597904"/>
          </a:xfrm>
          <a:prstGeom prst="bentConnector3">
            <a:avLst>
              <a:gd name="adj1" fmla="val -314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909C404-D110-4194-9725-B5EB01692970}"/>
              </a:ext>
            </a:extLst>
          </p:cNvPr>
          <p:cNvSpPr txBox="1"/>
          <p:nvPr/>
        </p:nvSpPr>
        <p:spPr>
          <a:xfrm>
            <a:off x="5233993" y="39516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4289673" y="58261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4531653" y="582360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FD2CECD-D3C2-45BB-8361-130C08311583}"/>
              </a:ext>
            </a:extLst>
          </p:cNvPr>
          <p:cNvGrpSpPr/>
          <p:nvPr/>
        </p:nvGrpSpPr>
        <p:grpSpPr>
          <a:xfrm>
            <a:off x="2108840" y="4509192"/>
            <a:ext cx="1404000" cy="648000"/>
            <a:chOff x="2092243" y="111180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50513FD4-BBE7-4273-86C8-D2B9A7D52645}"/>
                </a:ext>
              </a:extLst>
            </p:cNvPr>
            <p:cNvSpPr/>
            <p:nvPr/>
          </p:nvSpPr>
          <p:spPr>
            <a:xfrm>
              <a:off x="2092243" y="111180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D8E9484F-410B-4392-AB04-B99113741E29}"/>
                </a:ext>
              </a:extLst>
            </p:cNvPr>
            <p:cNvSpPr/>
            <p:nvPr/>
          </p:nvSpPr>
          <p:spPr>
            <a:xfrm>
              <a:off x="2484660" y="1235028"/>
              <a:ext cx="872168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914C06B1-9897-46DB-878A-CAB97EE7E114}"/>
              </a:ext>
            </a:extLst>
          </p:cNvPr>
          <p:cNvCxnSpPr>
            <a:cxnSpLocks/>
            <a:stCxn id="14" idx="2"/>
            <a:endCxn id="41" idx="3"/>
          </p:cNvCxnSpPr>
          <p:nvPr/>
        </p:nvCxnSpPr>
        <p:spPr>
          <a:xfrm rot="5400000">
            <a:off x="3860092" y="4144126"/>
            <a:ext cx="341814" cy="103631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57B79E-F3DC-4303-81D3-2A80D2B55059}"/>
              </a:ext>
            </a:extLst>
          </p:cNvPr>
          <p:cNvSpPr txBox="1"/>
          <p:nvPr/>
        </p:nvSpPr>
        <p:spPr>
          <a:xfrm>
            <a:off x="1968328" y="447774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31C246D4-4380-415D-8152-313975584D8A}"/>
              </a:ext>
            </a:extLst>
          </p:cNvPr>
          <p:cNvGrpSpPr/>
          <p:nvPr/>
        </p:nvGrpSpPr>
        <p:grpSpPr>
          <a:xfrm>
            <a:off x="560512" y="5085184"/>
            <a:ext cx="1176272" cy="459722"/>
            <a:chOff x="2332605" y="1068349"/>
            <a:chExt cx="1176272" cy="459722"/>
          </a:xfrm>
        </p:grpSpPr>
        <p:sp>
          <p:nvSpPr>
            <p:cNvPr id="57" name="모서리가 둥근 직사각형 211">
              <a:extLst>
                <a:ext uri="{FF2B5EF4-FFF2-40B4-BE49-F238E27FC236}">
                  <a16:creationId xmlns:a16="http://schemas.microsoft.com/office/drawing/2014/main" id="{68F79F96-D731-421F-9498-63F7167C2B4A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2398C5-75B1-45D4-9D70-79573AA1F391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6C37BC94-9EFC-4F7D-B71B-D2FABC7B1C68}"/>
              </a:ext>
            </a:extLst>
          </p:cNvPr>
          <p:cNvGrpSpPr/>
          <p:nvPr/>
        </p:nvGrpSpPr>
        <p:grpSpPr>
          <a:xfrm>
            <a:off x="581568" y="4049470"/>
            <a:ext cx="1176272" cy="459722"/>
            <a:chOff x="2332605" y="1068349"/>
            <a:chExt cx="1176272" cy="459722"/>
          </a:xfrm>
        </p:grpSpPr>
        <p:sp>
          <p:nvSpPr>
            <p:cNvPr id="61" name="모서리가 둥근 직사각형 211">
              <a:extLst>
                <a:ext uri="{FF2B5EF4-FFF2-40B4-BE49-F238E27FC236}">
                  <a16:creationId xmlns:a16="http://schemas.microsoft.com/office/drawing/2014/main" id="{D061D816-26AD-4289-BB1F-D88FDA00805F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50CBAE09-DCEE-4099-9352-E7B6E778EAE9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0B7AEA70-6767-4B04-84D8-8E83194529AA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 flipV="1">
            <a:off x="5251158" y="3082213"/>
            <a:ext cx="1261874" cy="1085165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33">
            <a:extLst>
              <a:ext uri="{FF2B5EF4-FFF2-40B4-BE49-F238E27FC236}">
                <a16:creationId xmlns:a16="http://schemas.microsoft.com/office/drawing/2014/main" id="{823CCF5D-470A-42ED-8A9F-0CDC68C0BD5B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7689304" y="3082213"/>
            <a:ext cx="75935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꺾인 연결선 33">
            <a:extLst>
              <a:ext uri="{FF2B5EF4-FFF2-40B4-BE49-F238E27FC236}">
                <a16:creationId xmlns:a16="http://schemas.microsoft.com/office/drawing/2014/main" id="{0406417E-5CB5-4D95-B7FE-8E4C74F76A1C}"/>
              </a:ext>
            </a:extLst>
          </p:cNvPr>
          <p:cNvCxnSpPr>
            <a:cxnSpLocks/>
            <a:stCxn id="17" idx="3"/>
            <a:endCxn id="20" idx="2"/>
          </p:cNvCxnSpPr>
          <p:nvPr/>
        </p:nvCxnSpPr>
        <p:spPr>
          <a:xfrm flipV="1">
            <a:off x="5137294" y="3312074"/>
            <a:ext cx="1963874" cy="229082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B3A2DD7C-A1E2-4C93-B4B7-3E6F5D48E7D4}"/>
              </a:ext>
            </a:extLst>
          </p:cNvPr>
          <p:cNvCxnSpPr>
            <a:cxnSpLocks/>
            <a:stCxn id="41" idx="1"/>
            <a:endCxn id="61" idx="3"/>
          </p:cNvCxnSpPr>
          <p:nvPr/>
        </p:nvCxnSpPr>
        <p:spPr>
          <a:xfrm flipH="1" flipV="1">
            <a:off x="1757840" y="4279331"/>
            <a:ext cx="351000" cy="55386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88D548E6-56B0-43D8-9461-A976F3919110}"/>
              </a:ext>
            </a:extLst>
          </p:cNvPr>
          <p:cNvCxnSpPr>
            <a:cxnSpLocks/>
            <a:stCxn id="41" idx="1"/>
            <a:endCxn id="57" idx="3"/>
          </p:cNvCxnSpPr>
          <p:nvPr/>
        </p:nvCxnSpPr>
        <p:spPr>
          <a:xfrm flipH="1">
            <a:off x="1736784" y="4833192"/>
            <a:ext cx="372056" cy="4818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1DC2BF-8DFA-42C4-8454-3B37F1BFF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F13E67F-141E-475D-9550-DE610B19F14E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03D2400-C445-48C2-A2F1-06591AD4AE8A}"/>
              </a:ext>
            </a:extLst>
          </p:cNvPr>
          <p:cNvGrpSpPr/>
          <p:nvPr/>
        </p:nvGrpSpPr>
        <p:grpSpPr>
          <a:xfrm>
            <a:off x="488504" y="2673000"/>
            <a:ext cx="1310645" cy="1512000"/>
            <a:chOff x="452562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B464432-D033-49CE-919B-CFC5110729E4}"/>
                </a:ext>
              </a:extLst>
            </p:cNvPr>
            <p:cNvSpPr/>
            <p:nvPr/>
          </p:nvSpPr>
          <p:spPr>
            <a:xfrm>
              <a:off x="452562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5C5B2B9-0496-4A67-BF9A-F5A26128FB4C}"/>
                </a:ext>
              </a:extLst>
            </p:cNvPr>
            <p:cNvSpPr/>
            <p:nvPr/>
          </p:nvSpPr>
          <p:spPr>
            <a:xfrm>
              <a:off x="467791" y="2974200"/>
              <a:ext cx="104954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49F8C70-44E6-4F95-A96E-A1C5334B7CA1}"/>
              </a:ext>
            </a:extLst>
          </p:cNvPr>
          <p:cNvGrpSpPr/>
          <p:nvPr/>
        </p:nvGrpSpPr>
        <p:grpSpPr>
          <a:xfrm>
            <a:off x="8121352" y="2673000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CA8E539-4CC0-4464-A36D-0B037AB09D2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2FB9BA9-978E-43DB-860F-FCBBC29EBE46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149">
            <a:extLst>
              <a:ext uri="{FF2B5EF4-FFF2-40B4-BE49-F238E27FC236}">
                <a16:creationId xmlns:a16="http://schemas.microsoft.com/office/drawing/2014/main" id="{A3B46139-33E5-4441-B787-B6CC19815763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799149" y="3429000"/>
            <a:ext cx="632220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9B37883-13EF-45F3-8A03-33452CD0F3E3}"/>
              </a:ext>
            </a:extLst>
          </p:cNvPr>
          <p:cNvSpPr txBox="1"/>
          <p:nvPr/>
        </p:nvSpPr>
        <p:spPr>
          <a:xfrm>
            <a:off x="4559068" y="3213556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13095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CHATTING_ROOM_FUNCTION</a:t>
            </a:r>
          </a:p>
        </p:txBody>
      </p:sp>
    </p:spTree>
    <p:extLst>
      <p:ext uri="{BB962C8B-B14F-4D97-AF65-F5344CB8AC3E}">
        <p14:creationId xmlns:p14="http://schemas.microsoft.com/office/powerpoint/2010/main" val="12574262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4032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69600" y="2932280"/>
            <a:ext cx="1301407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576713" y="2974200"/>
              <a:ext cx="831695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8339595" y="2932280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4488309" y="34584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771007" y="3688280"/>
            <a:ext cx="27173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3381049" y="3465878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5684008" y="3465878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>
            <a:off x="5664581" y="3688280"/>
            <a:ext cx="26750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5734045" y="2260591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5684008" y="371761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4849103" y="323378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FC95F67-A4F2-4D5A-8F0A-FF25F6D4D8DF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6910317" y="2490452"/>
            <a:ext cx="2127678" cy="44182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47B7130-582D-4DDA-A782-D84C450457A3}"/>
              </a:ext>
            </a:extLst>
          </p:cNvPr>
          <p:cNvCxnSpPr>
            <a:cxnSpLocks/>
            <a:stCxn id="17" idx="0"/>
            <a:endCxn id="31" idx="1"/>
          </p:cNvCxnSpPr>
          <p:nvPr/>
        </p:nvCxnSpPr>
        <p:spPr>
          <a:xfrm rot="5400000" flipH="1" flipV="1">
            <a:off x="4921262" y="2645636"/>
            <a:ext cx="967967" cy="65760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05689" y="2923533"/>
              <a:ext cx="97374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237222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21ECFC1-8519-4401-B854-2748A2962A71}"/>
              </a:ext>
            </a:extLst>
          </p:cNvPr>
          <p:cNvSpPr txBox="1"/>
          <p:nvPr/>
        </p:nvSpPr>
        <p:spPr>
          <a:xfrm>
            <a:off x="1660980" y="3360035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2635612" y="332698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2635612" y="5575323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AFDF001B-AA2B-49E3-8474-F087D09416DD}"/>
              </a:ext>
            </a:extLst>
          </p:cNvPr>
          <p:cNvGrpSpPr/>
          <p:nvPr/>
        </p:nvGrpSpPr>
        <p:grpSpPr>
          <a:xfrm>
            <a:off x="5877157" y="3312625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887A2A12-D611-44AB-A99E-CC3883EC0F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E55F8A2-A511-4240-B47E-C73D3A31D490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확인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DB30554-CF29-4112-909C-CAA75CC26D33}"/>
              </a:ext>
            </a:extLst>
          </p:cNvPr>
          <p:cNvGrpSpPr/>
          <p:nvPr/>
        </p:nvGrpSpPr>
        <p:grpSpPr>
          <a:xfrm>
            <a:off x="5878796" y="557532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046459BE-015F-4DC1-AC4B-6B131B3DA3E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8CB12FB8-15C2-477A-9A9E-298566B0F357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29397683-5C69-4B37-B353-67630AF5D0AE}"/>
              </a:ext>
            </a:extLst>
          </p:cNvPr>
          <p:cNvSpPr txBox="1"/>
          <p:nvPr/>
        </p:nvSpPr>
        <p:spPr>
          <a:xfrm>
            <a:off x="3217422" y="5295940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50ECDB2-2320-43F6-B8DD-5F81C47ADC16}"/>
              </a:ext>
            </a:extLst>
          </p:cNvPr>
          <p:cNvSpPr txBox="1"/>
          <p:nvPr/>
        </p:nvSpPr>
        <p:spPr>
          <a:xfrm>
            <a:off x="4888717" y="332700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DC0839E-852F-452B-9304-C275C008552A}"/>
              </a:ext>
            </a:extLst>
          </p:cNvPr>
          <p:cNvSpPr txBox="1"/>
          <p:nvPr/>
        </p:nvSpPr>
        <p:spPr>
          <a:xfrm>
            <a:off x="491185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21CEA55-AEBF-4EFC-B478-9BFB705E51CC}"/>
              </a:ext>
            </a:extLst>
          </p:cNvPr>
          <p:cNvSpPr txBox="1"/>
          <p:nvPr/>
        </p:nvSpPr>
        <p:spPr>
          <a:xfrm>
            <a:off x="703396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9CD9E6A-83D1-4A09-B08A-139DE25D87D1}"/>
              </a:ext>
            </a:extLst>
          </p:cNvPr>
          <p:cNvSpPr txBox="1"/>
          <p:nvPr/>
        </p:nvSpPr>
        <p:spPr>
          <a:xfrm>
            <a:off x="7048373" y="332700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3239309" y="3850648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46C2E23-9AEB-407F-8747-3DE810C847DE}"/>
              </a:ext>
            </a:extLst>
          </p:cNvPr>
          <p:cNvSpPr txBox="1"/>
          <p:nvPr/>
        </p:nvSpPr>
        <p:spPr>
          <a:xfrm>
            <a:off x="3747517" y="5855491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C4B1934-7B48-4118-B8E1-3F608101EA42}"/>
              </a:ext>
            </a:extLst>
          </p:cNvPr>
          <p:cNvSpPr txBox="1"/>
          <p:nvPr/>
        </p:nvSpPr>
        <p:spPr>
          <a:xfrm>
            <a:off x="3768329" y="5611213"/>
            <a:ext cx="196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2966695" y="38480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877156" y="1562009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>
            <a:off x="1669280" y="3556848"/>
            <a:ext cx="9663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2"/>
            <a:endCxn id="30" idx="0"/>
          </p:cNvCxnSpPr>
          <p:nvPr/>
        </p:nvCxnSpPr>
        <p:spPr>
          <a:xfrm>
            <a:off x="3223748" y="3786709"/>
            <a:ext cx="0" cy="17886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직선 화살표 연결선 193">
            <a:extLst>
              <a:ext uri="{FF2B5EF4-FFF2-40B4-BE49-F238E27FC236}">
                <a16:creationId xmlns:a16="http://schemas.microsoft.com/office/drawing/2014/main" id="{7BCEA63E-701D-402A-BD95-EEB6BAA27D22}"/>
              </a:ext>
            </a:extLst>
          </p:cNvPr>
          <p:cNvCxnSpPr>
            <a:cxnSpLocks/>
            <a:stCxn id="30" idx="3"/>
            <a:endCxn id="36" idx="1"/>
          </p:cNvCxnSpPr>
          <p:nvPr/>
        </p:nvCxnSpPr>
        <p:spPr>
          <a:xfrm>
            <a:off x="3811884" y="5805184"/>
            <a:ext cx="206691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직선 화살표 연결선 196">
            <a:extLst>
              <a:ext uri="{FF2B5EF4-FFF2-40B4-BE49-F238E27FC236}">
                <a16:creationId xmlns:a16="http://schemas.microsoft.com/office/drawing/2014/main" id="{DA2897EA-80AE-4854-AFEB-43EB0C0FE356}"/>
              </a:ext>
            </a:extLst>
          </p:cNvPr>
          <p:cNvCxnSpPr>
            <a:cxnSpLocks/>
            <a:stCxn id="30" idx="3"/>
            <a:endCxn id="33" idx="1"/>
          </p:cNvCxnSpPr>
          <p:nvPr/>
        </p:nvCxnSpPr>
        <p:spPr>
          <a:xfrm flipV="1">
            <a:off x="3811884" y="3542486"/>
            <a:ext cx="2065273" cy="226269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2966695" y="30799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BDEF1D37-B107-409C-ACAB-49AE2D7D997C}"/>
              </a:ext>
            </a:extLst>
          </p:cNvPr>
          <p:cNvSpPr txBox="1"/>
          <p:nvPr/>
        </p:nvSpPr>
        <p:spPr>
          <a:xfrm>
            <a:off x="2969517" y="60494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55E6ADBD-184E-4BCE-944E-3445C794D0C3}"/>
              </a:ext>
            </a:extLst>
          </p:cNvPr>
          <p:cNvSpPr txBox="1"/>
          <p:nvPr/>
        </p:nvSpPr>
        <p:spPr>
          <a:xfrm>
            <a:off x="6445554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72973094-6DD4-4159-8123-E7AB571B0EA6}"/>
              </a:ext>
            </a:extLst>
          </p:cNvPr>
          <p:cNvSpPr txBox="1"/>
          <p:nvPr/>
        </p:nvSpPr>
        <p:spPr>
          <a:xfrm>
            <a:off x="6445554" y="310399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7" name="직선 화살표 연결선 196">
            <a:extLst>
              <a:ext uri="{FF2B5EF4-FFF2-40B4-BE49-F238E27FC236}">
                <a16:creationId xmlns:a16="http://schemas.microsoft.com/office/drawing/2014/main" id="{FCCD2EEE-76E8-43B8-9D22-5D68B9966763}"/>
              </a:ext>
            </a:extLst>
          </p:cNvPr>
          <p:cNvCxnSpPr>
            <a:cxnSpLocks/>
            <a:stCxn id="33" idx="3"/>
            <a:endCxn id="8" idx="4"/>
          </p:cNvCxnSpPr>
          <p:nvPr/>
        </p:nvCxnSpPr>
        <p:spPr>
          <a:xfrm>
            <a:off x="7053429" y="3542486"/>
            <a:ext cx="1882193" cy="770362"/>
          </a:xfrm>
          <a:prstGeom prst="bentConnector4">
            <a:avLst>
              <a:gd name="adj1" fmla="val 31447"/>
              <a:gd name="adj2" fmla="val 12967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extBox 229">
            <a:extLst>
              <a:ext uri="{FF2B5EF4-FFF2-40B4-BE49-F238E27FC236}">
                <a16:creationId xmlns:a16="http://schemas.microsoft.com/office/drawing/2014/main" id="{1E7DBEEC-98EC-4228-994D-26AD9F0A71CC}"/>
              </a:ext>
            </a:extLst>
          </p:cNvPr>
          <p:cNvSpPr txBox="1"/>
          <p:nvPr/>
        </p:nvSpPr>
        <p:spPr>
          <a:xfrm>
            <a:off x="7180008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1" name="직선 화살표 연결선 196">
            <a:extLst>
              <a:ext uri="{FF2B5EF4-FFF2-40B4-BE49-F238E27FC236}">
                <a16:creationId xmlns:a16="http://schemas.microsoft.com/office/drawing/2014/main" id="{B0F3D0EB-86BB-47F0-9B36-A007F0823AB3}"/>
              </a:ext>
            </a:extLst>
          </p:cNvPr>
          <p:cNvCxnSpPr>
            <a:cxnSpLocks/>
            <a:stCxn id="36" idx="3"/>
            <a:endCxn id="8" idx="4"/>
          </p:cNvCxnSpPr>
          <p:nvPr/>
        </p:nvCxnSpPr>
        <p:spPr>
          <a:xfrm flipV="1">
            <a:off x="7055068" y="4312848"/>
            <a:ext cx="1880554" cy="149233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>
            <a:extLst>
              <a:ext uri="{FF2B5EF4-FFF2-40B4-BE49-F238E27FC236}">
                <a16:creationId xmlns:a16="http://schemas.microsoft.com/office/drawing/2014/main" id="{0F477E2D-3BA7-46A1-89AF-022B15EB880B}"/>
              </a:ext>
            </a:extLst>
          </p:cNvPr>
          <p:cNvSpPr txBox="1"/>
          <p:nvPr/>
        </p:nvSpPr>
        <p:spPr>
          <a:xfrm>
            <a:off x="7180008" y="58329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28AF7D68-3815-41C6-B0FE-94D0CFB4BC0F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3782894" y="1232725"/>
            <a:ext cx="1535117" cy="265340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꺾인 연결선 33">
            <a:extLst>
              <a:ext uri="{FF2B5EF4-FFF2-40B4-BE49-F238E27FC236}">
                <a16:creationId xmlns:a16="http://schemas.microsoft.com/office/drawing/2014/main" id="{AEA54D93-7474-42BA-AE02-5147FDD19CC8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7053428" y="1791870"/>
            <a:ext cx="1882194" cy="100897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꺾인 연결선 33">
            <a:extLst>
              <a:ext uri="{FF2B5EF4-FFF2-40B4-BE49-F238E27FC236}">
                <a16:creationId xmlns:a16="http://schemas.microsoft.com/office/drawing/2014/main" id="{2EC74834-F175-463F-9506-221CE60586A3}"/>
              </a:ext>
            </a:extLst>
          </p:cNvPr>
          <p:cNvCxnSpPr>
            <a:cxnSpLocks/>
            <a:stCxn id="33" idx="0"/>
            <a:endCxn id="135" idx="2"/>
          </p:cNvCxnSpPr>
          <p:nvPr/>
        </p:nvCxnSpPr>
        <p:spPr>
          <a:xfrm rot="16200000" flipV="1">
            <a:off x="5819846" y="2667177"/>
            <a:ext cx="1290894" cy="1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꺾인 연결선 33">
            <a:extLst>
              <a:ext uri="{FF2B5EF4-FFF2-40B4-BE49-F238E27FC236}">
                <a16:creationId xmlns:a16="http://schemas.microsoft.com/office/drawing/2014/main" id="{4DCD1381-8311-45C6-BE80-DE7278398DF8}"/>
              </a:ext>
            </a:extLst>
          </p:cNvPr>
          <p:cNvCxnSpPr>
            <a:cxnSpLocks/>
            <a:stCxn id="30" idx="2"/>
            <a:endCxn id="135" idx="0"/>
          </p:cNvCxnSpPr>
          <p:nvPr/>
        </p:nvCxnSpPr>
        <p:spPr>
          <a:xfrm rot="5400000" flipH="1" flipV="1">
            <a:off x="2608002" y="2177755"/>
            <a:ext cx="4473036" cy="3241544"/>
          </a:xfrm>
          <a:prstGeom prst="bentConnector5">
            <a:avLst>
              <a:gd name="adj1" fmla="val -5111"/>
              <a:gd name="adj2" fmla="val -96521"/>
              <a:gd name="adj3" fmla="val 105111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꺾인 연결선 33">
            <a:extLst>
              <a:ext uri="{FF2B5EF4-FFF2-40B4-BE49-F238E27FC236}">
                <a16:creationId xmlns:a16="http://schemas.microsoft.com/office/drawing/2014/main" id="{56CB2C70-A010-4589-AD9E-121FE655EA8A}"/>
              </a:ext>
            </a:extLst>
          </p:cNvPr>
          <p:cNvCxnSpPr>
            <a:cxnSpLocks/>
            <a:stCxn id="36" idx="2"/>
            <a:endCxn id="135" idx="0"/>
          </p:cNvCxnSpPr>
          <p:nvPr/>
        </p:nvCxnSpPr>
        <p:spPr>
          <a:xfrm rot="5400000" flipH="1">
            <a:off x="4229594" y="3797707"/>
            <a:ext cx="4473036" cy="1640"/>
          </a:xfrm>
          <a:prstGeom prst="bentConnector5">
            <a:avLst>
              <a:gd name="adj1" fmla="val -5111"/>
              <a:gd name="adj2" fmla="val -202896098"/>
              <a:gd name="adj3" fmla="val 105111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8674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69280" y="3556848"/>
            <a:ext cx="14381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692858" y="379143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849" y="378670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849" y="31275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02969" y="3279337"/>
            <a:ext cx="1079146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09E74E0B-56F8-4017-BE5F-91EBF5D13BF2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C3BD17E2-3E44-4D09-93E4-B93B6FC1FB7E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5736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51330" y="2800848"/>
            <a:ext cx="1396800" cy="1512000"/>
            <a:chOff x="440689" y="2643048"/>
            <a:chExt cx="11037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440689" y="2968573"/>
              <a:ext cx="1103744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38784" y="3556848"/>
            <a:ext cx="14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716353" y="38077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169" y="38077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169" y="30712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02969" y="3279337"/>
            <a:ext cx="1079146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9C3AAB3-C0B3-48B4-B337-F91DCCD6E5B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D1366EF8-49C3-46DA-AE78-87B1F9DBD624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6260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C83837-0107-4044-BF23-F0DC34B88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3C5AAF-73BB-4716-AF1E-3ABF24EF81E6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2AE29F-68CE-4E07-9AE0-1FCA398A0F5F}"/>
              </a:ext>
            </a:extLst>
          </p:cNvPr>
          <p:cNvGrpSpPr/>
          <p:nvPr/>
        </p:nvGrpSpPr>
        <p:grpSpPr>
          <a:xfrm>
            <a:off x="416496" y="2348880"/>
            <a:ext cx="1396800" cy="1519200"/>
            <a:chOff x="482387" y="2602811"/>
            <a:chExt cx="111454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21A67EB-558B-4817-A96C-2D89BE61164B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C43C95E-34F7-4065-96C3-C1A8017DE2E3}"/>
                </a:ext>
              </a:extLst>
            </p:cNvPr>
            <p:cNvSpPr/>
            <p:nvPr/>
          </p:nvSpPr>
          <p:spPr>
            <a:xfrm>
              <a:off x="482387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D11B0B-B005-404C-B14C-568C5F9EE2F7}"/>
              </a:ext>
            </a:extLst>
          </p:cNvPr>
          <p:cNvGrpSpPr/>
          <p:nvPr/>
        </p:nvGrpSpPr>
        <p:grpSpPr>
          <a:xfrm>
            <a:off x="8193360" y="234888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568D921-526F-47C3-95FF-1C5B621FA7D4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B1A5F5-E7EC-4DF4-9C13-B784B342EF3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6DB1D38-BBC9-487E-BB5E-215EEBB4940F}"/>
              </a:ext>
            </a:extLst>
          </p:cNvPr>
          <p:cNvGrpSpPr/>
          <p:nvPr/>
        </p:nvGrpSpPr>
        <p:grpSpPr>
          <a:xfrm>
            <a:off x="5674582" y="2878619"/>
            <a:ext cx="1176272" cy="459722"/>
            <a:chOff x="2332603" y="1075393"/>
            <a:chExt cx="1176272" cy="459722"/>
          </a:xfrm>
        </p:grpSpPr>
        <p:sp>
          <p:nvSpPr>
            <p:cNvPr id="73" name="모서리가 둥근 직사각형 211">
              <a:extLst>
                <a:ext uri="{FF2B5EF4-FFF2-40B4-BE49-F238E27FC236}">
                  <a16:creationId xmlns:a16="http://schemas.microsoft.com/office/drawing/2014/main" id="{13C7EB84-9731-48D1-83A7-052EACA2285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FDC99FD-8A73-4FBE-82A6-C085C505A4D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C542B72C-B741-492D-B1AB-604CC4FDF8D6}"/>
              </a:ext>
            </a:extLst>
          </p:cNvPr>
          <p:cNvGrpSpPr/>
          <p:nvPr/>
        </p:nvGrpSpPr>
        <p:grpSpPr>
          <a:xfrm>
            <a:off x="3155803" y="2878619"/>
            <a:ext cx="1176272" cy="459722"/>
            <a:chOff x="2332603" y="1128278"/>
            <a:chExt cx="1176272" cy="459722"/>
          </a:xfrm>
        </p:grpSpPr>
        <p:sp>
          <p:nvSpPr>
            <p:cNvPr id="89" name="모서리가 둥근 직사각형 211">
              <a:extLst>
                <a:ext uri="{FF2B5EF4-FFF2-40B4-BE49-F238E27FC236}">
                  <a16:creationId xmlns:a16="http://schemas.microsoft.com/office/drawing/2014/main" id="{3C259F0B-7CFE-4375-B45E-AC9AFA8890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BBFE298-8E2F-43A7-977C-FED6F5102E45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초대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1651B8FF-7427-4A60-B8FF-94358961BC2E}"/>
              </a:ext>
            </a:extLst>
          </p:cNvPr>
          <p:cNvCxnSpPr>
            <a:cxnSpLocks/>
            <a:stCxn id="5" idx="6"/>
            <a:endCxn id="89" idx="1"/>
          </p:cNvCxnSpPr>
          <p:nvPr/>
        </p:nvCxnSpPr>
        <p:spPr>
          <a:xfrm>
            <a:off x="1813296" y="3108480"/>
            <a:ext cx="134250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9A9E979-544F-4390-8F11-E381F5EB08FB}"/>
              </a:ext>
            </a:extLst>
          </p:cNvPr>
          <p:cNvSpPr txBox="1"/>
          <p:nvPr/>
        </p:nvSpPr>
        <p:spPr>
          <a:xfrm>
            <a:off x="1916463" y="287923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07B1BED-2F1C-4B72-B5DF-F7A09F775A02}"/>
              </a:ext>
            </a:extLst>
          </p:cNvPr>
          <p:cNvGrpSpPr/>
          <p:nvPr/>
        </p:nvGrpSpPr>
        <p:grpSpPr>
          <a:xfrm>
            <a:off x="2000672" y="4477051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CA70E43D-1209-48DD-9D8E-B6FE89AEF1B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9932CB4-E289-4861-ABA3-91962A6072E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34BACE0-A76E-40B8-BE1A-97B852D05C67}"/>
              </a:ext>
            </a:extLst>
          </p:cNvPr>
          <p:cNvGrpSpPr/>
          <p:nvPr/>
        </p:nvGrpSpPr>
        <p:grpSpPr>
          <a:xfrm>
            <a:off x="4295004" y="4477051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C2E9F3F1-5CF4-4E5A-A4D0-0B4DC9B000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8BCA485-D5BB-4438-AE91-75EF503033F5}"/>
                </a:ext>
              </a:extLst>
            </p:cNvPr>
            <p:cNvSpPr/>
            <p:nvPr/>
          </p:nvSpPr>
          <p:spPr>
            <a:xfrm>
              <a:off x="2357125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DA2E6D1B-B54A-41A8-B42F-6F73A656F713}"/>
              </a:ext>
            </a:extLst>
          </p:cNvPr>
          <p:cNvCxnSpPr>
            <a:cxnSpLocks/>
            <a:stCxn id="90" idx="2"/>
            <a:endCxn id="22" idx="0"/>
          </p:cNvCxnSpPr>
          <p:nvPr/>
        </p:nvCxnSpPr>
        <p:spPr>
          <a:xfrm rot="5400000">
            <a:off x="2587383" y="3320493"/>
            <a:ext cx="1157984" cy="115513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62E40A84-B8E5-4DA0-87D6-6B3801134D92}"/>
              </a:ext>
            </a:extLst>
          </p:cNvPr>
          <p:cNvCxnSpPr>
            <a:cxnSpLocks/>
            <a:stCxn id="89" idx="2"/>
            <a:endCxn id="25" idx="0"/>
          </p:cNvCxnSpPr>
          <p:nvPr/>
        </p:nvCxnSpPr>
        <p:spPr>
          <a:xfrm rot="16200000" flipH="1">
            <a:off x="3744184" y="3338095"/>
            <a:ext cx="1138710" cy="11392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2CDB3B4-7D0B-4B60-AE47-7038B18F01C5}"/>
              </a:ext>
            </a:extLst>
          </p:cNvPr>
          <p:cNvSpPr txBox="1"/>
          <p:nvPr/>
        </p:nvSpPr>
        <p:spPr>
          <a:xfrm>
            <a:off x="3496754" y="33560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CFE9742-C162-4CE6-9A71-712490FCBFFC}"/>
              </a:ext>
            </a:extLst>
          </p:cNvPr>
          <p:cNvSpPr txBox="1"/>
          <p:nvPr/>
        </p:nvSpPr>
        <p:spPr>
          <a:xfrm>
            <a:off x="4383821" y="291389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9C9B850-DBD6-4F32-BF60-6CE3CA4B042D}"/>
              </a:ext>
            </a:extLst>
          </p:cNvPr>
          <p:cNvSpPr txBox="1"/>
          <p:nvPr/>
        </p:nvSpPr>
        <p:spPr>
          <a:xfrm>
            <a:off x="3728864" y="335608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5" name="직선 화살표 연결선 29">
            <a:extLst>
              <a:ext uri="{FF2B5EF4-FFF2-40B4-BE49-F238E27FC236}">
                <a16:creationId xmlns:a16="http://schemas.microsoft.com/office/drawing/2014/main" id="{36D264F6-2BF6-4FB3-B2D5-366EFB6FA930}"/>
              </a:ext>
            </a:extLst>
          </p:cNvPr>
          <p:cNvCxnSpPr>
            <a:cxnSpLocks/>
            <a:stCxn id="26" idx="2"/>
            <a:endCxn id="8" idx="4"/>
          </p:cNvCxnSpPr>
          <p:nvPr/>
        </p:nvCxnSpPr>
        <p:spPr>
          <a:xfrm rot="5400000" flipH="1" flipV="1">
            <a:off x="6362741" y="2388481"/>
            <a:ext cx="1049419" cy="4008618"/>
          </a:xfrm>
          <a:prstGeom prst="bentConnector3">
            <a:avLst>
              <a:gd name="adj1" fmla="val -5731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29">
            <a:extLst>
              <a:ext uri="{FF2B5EF4-FFF2-40B4-BE49-F238E27FC236}">
                <a16:creationId xmlns:a16="http://schemas.microsoft.com/office/drawing/2014/main" id="{7532470A-2938-409C-9803-A139C671FD34}"/>
              </a:ext>
            </a:extLst>
          </p:cNvPr>
          <p:cNvCxnSpPr>
            <a:cxnSpLocks/>
            <a:stCxn id="22" idx="2"/>
            <a:endCxn id="8" idx="4"/>
          </p:cNvCxnSpPr>
          <p:nvPr/>
        </p:nvCxnSpPr>
        <p:spPr>
          <a:xfrm rot="5400000" flipH="1" flipV="1">
            <a:off x="5205937" y="1250951"/>
            <a:ext cx="1068693" cy="6302952"/>
          </a:xfrm>
          <a:prstGeom prst="bentConnector3">
            <a:avLst>
              <a:gd name="adj1" fmla="val -5378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E328BDE3-AB0E-476C-B0EB-EEB3CFE8A6CA}"/>
              </a:ext>
            </a:extLst>
          </p:cNvPr>
          <p:cNvCxnSpPr>
            <a:cxnSpLocks/>
            <a:stCxn id="89" idx="3"/>
            <a:endCxn id="73" idx="1"/>
          </p:cNvCxnSpPr>
          <p:nvPr/>
        </p:nvCxnSpPr>
        <p:spPr>
          <a:xfrm>
            <a:off x="4332075" y="3108480"/>
            <a:ext cx="1342507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꺾인 연결선 33">
            <a:extLst>
              <a:ext uri="{FF2B5EF4-FFF2-40B4-BE49-F238E27FC236}">
                <a16:creationId xmlns:a16="http://schemas.microsoft.com/office/drawing/2014/main" id="{4247BD49-49E0-4BDE-924E-DAB565FDF20F}"/>
              </a:ext>
            </a:extLst>
          </p:cNvPr>
          <p:cNvCxnSpPr>
            <a:cxnSpLocks/>
            <a:stCxn id="73" idx="3"/>
            <a:endCxn id="8" idx="2"/>
          </p:cNvCxnSpPr>
          <p:nvPr/>
        </p:nvCxnSpPr>
        <p:spPr>
          <a:xfrm>
            <a:off x="6850854" y="3108480"/>
            <a:ext cx="134250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53FE7B89-6C2F-4B9C-9A45-61E49B4FADD6}"/>
              </a:ext>
            </a:extLst>
          </p:cNvPr>
          <p:cNvGrpSpPr/>
          <p:nvPr/>
        </p:nvGrpSpPr>
        <p:grpSpPr>
          <a:xfrm>
            <a:off x="416496" y="2335082"/>
            <a:ext cx="1396800" cy="1519200"/>
            <a:chOff x="482387" y="2602811"/>
            <a:chExt cx="1114542" cy="1080000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6DD9A3D2-38B8-4399-8310-5851BD439C57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E9A623C2-F3F9-4ACE-A7AC-946B4A46CE7D}"/>
                </a:ext>
              </a:extLst>
            </p:cNvPr>
            <p:cNvSpPr/>
            <p:nvPr/>
          </p:nvSpPr>
          <p:spPr>
            <a:xfrm>
              <a:off x="482387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5D09948-6543-43BA-9F41-55C4F838AA9A}"/>
              </a:ext>
            </a:extLst>
          </p:cNvPr>
          <p:cNvGrpSpPr/>
          <p:nvPr/>
        </p:nvGrpSpPr>
        <p:grpSpPr>
          <a:xfrm>
            <a:off x="8193360" y="2335082"/>
            <a:ext cx="1396800" cy="1519200"/>
            <a:chOff x="452560" y="2683285"/>
            <a:chExt cx="1080000" cy="1080000"/>
          </a:xfrm>
        </p:grpSpPr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3E59435B-FC2C-4A1C-87A8-3E98EF889A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B0ACE64-F74F-43E7-BF8E-638833DD1B0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28185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9B2ED6-79F5-469A-A007-C56B0E9A9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D4BEDA9-050E-497B-BEDB-79F63DED13F2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 성공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3848BC3-E414-4D53-8E38-EB4F8B9031F9}"/>
              </a:ext>
            </a:extLst>
          </p:cNvPr>
          <p:cNvGrpSpPr/>
          <p:nvPr/>
        </p:nvGrpSpPr>
        <p:grpSpPr>
          <a:xfrm>
            <a:off x="427469" y="2669400"/>
            <a:ext cx="1385827" cy="1519200"/>
            <a:chOff x="491143" y="2602811"/>
            <a:chExt cx="110578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CDD64F39-05CC-4697-8441-A1E93ECC26EB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A345FFB-4BAC-4F6A-86E2-5FDFE46CE3C2}"/>
                </a:ext>
              </a:extLst>
            </p:cNvPr>
            <p:cNvSpPr/>
            <p:nvPr/>
          </p:nvSpPr>
          <p:spPr>
            <a:xfrm>
              <a:off x="491143" y="2934952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A415A5B-98B1-4EE7-B9F4-8D291617E35A}"/>
              </a:ext>
            </a:extLst>
          </p:cNvPr>
          <p:cNvGrpSpPr/>
          <p:nvPr/>
        </p:nvGrpSpPr>
        <p:grpSpPr>
          <a:xfrm>
            <a:off x="8193360" y="266940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2130A57-F114-4FFC-BD5D-320728CFF6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69CAC4D-4DE7-40E0-9229-2EE9E97E8AC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ECDF715-E8FB-4ECB-A2A1-A6000CA0B7D6}"/>
              </a:ext>
            </a:extLst>
          </p:cNvPr>
          <p:cNvGrpSpPr/>
          <p:nvPr/>
        </p:nvGrpSpPr>
        <p:grpSpPr>
          <a:xfrm>
            <a:off x="4415192" y="319913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7F0690C7-8543-4074-99BC-92F9723AC67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9EFD81A-FA22-42C4-82AC-E73C72760C29}"/>
                </a:ext>
              </a:extLst>
            </p:cNvPr>
            <p:cNvSpPr/>
            <p:nvPr/>
          </p:nvSpPr>
          <p:spPr>
            <a:xfrm>
              <a:off x="2508609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900F46-925C-4B63-9C29-AB5777C58BD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13296" y="3429000"/>
            <a:ext cx="26018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9824EB5-E265-4326-B1B1-A3EFF3409C40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91464" y="3429000"/>
            <a:ext cx="26018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8C5E276-12C8-4B87-BB93-DD835D7B3B0B}"/>
              </a:ext>
            </a:extLst>
          </p:cNvPr>
          <p:cNvSpPr txBox="1"/>
          <p:nvPr/>
        </p:nvSpPr>
        <p:spPr>
          <a:xfrm>
            <a:off x="3221316" y="322156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63215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1A4FEB-38AE-46D2-8237-5512E90F5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4DC8F86-0CC9-4E21-9FCC-F28892D81BD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F87BBD0-D6F9-4A5A-9741-2CDF452D4C9E}"/>
              </a:ext>
            </a:extLst>
          </p:cNvPr>
          <p:cNvGrpSpPr/>
          <p:nvPr/>
        </p:nvGrpSpPr>
        <p:grpSpPr>
          <a:xfrm>
            <a:off x="427469" y="2669400"/>
            <a:ext cx="1385827" cy="1519200"/>
            <a:chOff x="491143" y="2602811"/>
            <a:chExt cx="110578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4856EE9-ECCC-4289-962D-0ECD4862C243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B0AAAD1A-13EC-4E3C-A475-51B29F4A8F74}"/>
                </a:ext>
              </a:extLst>
            </p:cNvPr>
            <p:cNvSpPr/>
            <p:nvPr/>
          </p:nvSpPr>
          <p:spPr>
            <a:xfrm>
              <a:off x="491143" y="2934952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1007CC2-680E-47FA-97B8-92A59725C99A}"/>
              </a:ext>
            </a:extLst>
          </p:cNvPr>
          <p:cNvGrpSpPr/>
          <p:nvPr/>
        </p:nvGrpSpPr>
        <p:grpSpPr>
          <a:xfrm>
            <a:off x="8193360" y="266940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E07EA74-1362-45C5-9EEB-12900E45BAA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8979C0-E7EB-4D58-B2D4-A75D5FF3CDF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46ACBF54-C55D-4E0C-B8D0-DE9479CD3D53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813296" y="3429000"/>
            <a:ext cx="638006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A472E5E-30AD-40BF-A546-235466711A7A}"/>
              </a:ext>
            </a:extLst>
          </p:cNvPr>
          <p:cNvSpPr txBox="1"/>
          <p:nvPr/>
        </p:nvSpPr>
        <p:spPr>
          <a:xfrm>
            <a:off x="4468728" y="322156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32327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A13850-90AA-45FA-A415-B81A9F8BC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0EC66CF-24C3-498F-A05A-B4BCAE1A1748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6925BFE-64E8-4498-9718-4FF4EB5A46EE}"/>
              </a:ext>
            </a:extLst>
          </p:cNvPr>
          <p:cNvGrpSpPr/>
          <p:nvPr/>
        </p:nvGrpSpPr>
        <p:grpSpPr>
          <a:xfrm>
            <a:off x="379947" y="2348880"/>
            <a:ext cx="1433350" cy="1519200"/>
            <a:chOff x="453223" y="2602811"/>
            <a:chExt cx="114370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CE9B56-41EB-441B-879F-575DBFC51763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CBD6304-2825-454E-A986-21A5C6BAA878}"/>
                </a:ext>
              </a:extLst>
            </p:cNvPr>
            <p:cNvSpPr/>
            <p:nvPr/>
          </p:nvSpPr>
          <p:spPr>
            <a:xfrm>
              <a:off x="453223" y="3004480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270D6DC-D49E-4409-8FA7-32A5A137379F}"/>
              </a:ext>
            </a:extLst>
          </p:cNvPr>
          <p:cNvGrpSpPr/>
          <p:nvPr/>
        </p:nvGrpSpPr>
        <p:grpSpPr>
          <a:xfrm>
            <a:off x="8193360" y="234888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908AE81-1E5A-4E4F-8488-B68DE5B7C73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77B6605-D97B-451F-AFDF-34E7C481848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D7E11AD-E7B6-4BB7-8CAF-9F5EEF3FAF61}"/>
              </a:ext>
            </a:extLst>
          </p:cNvPr>
          <p:cNvGrpSpPr/>
          <p:nvPr/>
        </p:nvGrpSpPr>
        <p:grpSpPr>
          <a:xfrm>
            <a:off x="3155803" y="287861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93F38FDD-1E1C-41CB-9590-199AAA91BE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03F3B57-ED1B-4035-ACAE-A6BBF8200CCB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81D4B682-4A6D-4D40-81DE-87C61EC15FD9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13297" y="3108480"/>
            <a:ext cx="134250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72A2DFB-4F91-4407-94FB-D4B93C2E7B51}"/>
              </a:ext>
            </a:extLst>
          </p:cNvPr>
          <p:cNvSpPr txBox="1"/>
          <p:nvPr/>
        </p:nvSpPr>
        <p:spPr>
          <a:xfrm>
            <a:off x="2085483" y="290393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135C804-509C-4FDC-B7E1-DAF287F46259}"/>
              </a:ext>
            </a:extLst>
          </p:cNvPr>
          <p:cNvGrpSpPr/>
          <p:nvPr/>
        </p:nvGrpSpPr>
        <p:grpSpPr>
          <a:xfrm>
            <a:off x="5674582" y="2878619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5002BD1-729C-43BA-AC34-8E97F8C27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0E68217-8A28-438F-9B00-D92E39A4AEA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3303CFA-557B-40E0-B6CD-C527B623FB86}"/>
              </a:ext>
            </a:extLst>
          </p:cNvPr>
          <p:cNvSpPr txBox="1"/>
          <p:nvPr/>
        </p:nvSpPr>
        <p:spPr>
          <a:xfrm>
            <a:off x="3496754" y="33560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8EC8ED-0964-40B8-BFE9-8E9A9EEA673D}"/>
              </a:ext>
            </a:extLst>
          </p:cNvPr>
          <p:cNvSpPr txBox="1"/>
          <p:nvPr/>
        </p:nvSpPr>
        <p:spPr>
          <a:xfrm>
            <a:off x="4383821" y="291389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AAF0D09-20C0-4E4A-8C59-3923734A74F6}"/>
              </a:ext>
            </a:extLst>
          </p:cNvPr>
          <p:cNvCxnSpPr>
            <a:cxnSpLocks/>
            <a:stCxn id="11" idx="2"/>
            <a:endCxn id="36" idx="0"/>
          </p:cNvCxnSpPr>
          <p:nvPr/>
        </p:nvCxnSpPr>
        <p:spPr>
          <a:xfrm rot="5400000">
            <a:off x="2597019" y="3330131"/>
            <a:ext cx="1138710" cy="11551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4753325-B14C-46DD-93FC-C0901DAED689}"/>
              </a:ext>
            </a:extLst>
          </p:cNvPr>
          <p:cNvSpPr txBox="1"/>
          <p:nvPr/>
        </p:nvSpPr>
        <p:spPr>
          <a:xfrm>
            <a:off x="3742819" y="335608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99D459D-9FC6-4E7D-AB51-CF02BBAC2E4A}"/>
              </a:ext>
            </a:extLst>
          </p:cNvPr>
          <p:cNvGrpSpPr/>
          <p:nvPr/>
        </p:nvGrpSpPr>
        <p:grpSpPr>
          <a:xfrm>
            <a:off x="2000672" y="4477051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DBA8C279-B05C-4568-8010-F789024992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645A256F-F520-4C43-AE80-E04503E1544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F15175F-7E77-48AD-9D9A-A4E62309E51B}"/>
              </a:ext>
            </a:extLst>
          </p:cNvPr>
          <p:cNvGrpSpPr/>
          <p:nvPr/>
        </p:nvGrpSpPr>
        <p:grpSpPr>
          <a:xfrm>
            <a:off x="4295004" y="4477051"/>
            <a:ext cx="1176272" cy="459722"/>
            <a:chOff x="2332603" y="1128278"/>
            <a:chExt cx="1176272" cy="459722"/>
          </a:xfrm>
        </p:grpSpPr>
        <p:sp>
          <p:nvSpPr>
            <p:cNvPr id="39" name="모서리가 둥근 직사각형 211">
              <a:extLst>
                <a:ext uri="{FF2B5EF4-FFF2-40B4-BE49-F238E27FC236}">
                  <a16:creationId xmlns:a16="http://schemas.microsoft.com/office/drawing/2014/main" id="{FFE3DD29-95E3-4FD1-9ACD-031D83AC9A7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BDAD3E1C-9DAC-4FD0-8E6C-20DD0C77CA10}"/>
                </a:ext>
              </a:extLst>
            </p:cNvPr>
            <p:cNvSpPr/>
            <p:nvPr/>
          </p:nvSpPr>
          <p:spPr>
            <a:xfrm>
              <a:off x="2357125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2FE93E55-0572-43C7-AAC7-7817CDB01607}"/>
              </a:ext>
            </a:extLst>
          </p:cNvPr>
          <p:cNvCxnSpPr>
            <a:cxnSpLocks/>
            <a:stCxn id="11" idx="2"/>
            <a:endCxn id="39" idx="0"/>
          </p:cNvCxnSpPr>
          <p:nvPr/>
        </p:nvCxnSpPr>
        <p:spPr>
          <a:xfrm rot="16200000" flipH="1">
            <a:off x="3744184" y="3338095"/>
            <a:ext cx="1138710" cy="11392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29">
            <a:extLst>
              <a:ext uri="{FF2B5EF4-FFF2-40B4-BE49-F238E27FC236}">
                <a16:creationId xmlns:a16="http://schemas.microsoft.com/office/drawing/2014/main" id="{7518759E-7828-4184-9057-97C2DC61976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362741" y="2388481"/>
            <a:ext cx="1049419" cy="4008618"/>
          </a:xfrm>
          <a:prstGeom prst="bentConnector3">
            <a:avLst>
              <a:gd name="adj1" fmla="val -5731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29">
            <a:extLst>
              <a:ext uri="{FF2B5EF4-FFF2-40B4-BE49-F238E27FC236}">
                <a16:creationId xmlns:a16="http://schemas.microsoft.com/office/drawing/2014/main" id="{644E8D99-B343-4B52-AB0C-8FE132F40254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05937" y="1250951"/>
            <a:ext cx="1068693" cy="6302952"/>
          </a:xfrm>
          <a:prstGeom prst="bentConnector3">
            <a:avLst>
              <a:gd name="adj1" fmla="val -5378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6B2A0F98-5C14-435D-AFBD-082DE8ECAC61}"/>
              </a:ext>
            </a:extLst>
          </p:cNvPr>
          <p:cNvCxnSpPr>
            <a:cxnSpLocks/>
            <a:stCxn id="11" idx="3"/>
            <a:endCxn id="18" idx="1"/>
          </p:cNvCxnSpPr>
          <p:nvPr/>
        </p:nvCxnSpPr>
        <p:spPr>
          <a:xfrm>
            <a:off x="4332075" y="3108480"/>
            <a:ext cx="1342507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7A832666-3A6D-4251-99A5-CCAC517FCFE3}"/>
              </a:ext>
            </a:extLst>
          </p:cNvPr>
          <p:cNvCxnSpPr>
            <a:cxnSpLocks/>
            <a:stCxn id="18" idx="3"/>
            <a:endCxn id="8" idx="2"/>
          </p:cNvCxnSpPr>
          <p:nvPr/>
        </p:nvCxnSpPr>
        <p:spPr>
          <a:xfrm>
            <a:off x="6850854" y="3108480"/>
            <a:ext cx="134250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4764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8987B1-AF73-4B94-9B47-34E6AE45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52539EC-BD0E-4FC2-8202-1B9505ECBBE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성공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FCD0AA-7556-43DC-8FCD-F410FE57223F}"/>
              </a:ext>
            </a:extLst>
          </p:cNvPr>
          <p:cNvGrpSpPr/>
          <p:nvPr/>
        </p:nvGrpSpPr>
        <p:grpSpPr>
          <a:xfrm>
            <a:off x="416495" y="3043486"/>
            <a:ext cx="1396801" cy="1519200"/>
            <a:chOff x="482386" y="2602811"/>
            <a:chExt cx="111454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0C88B25-3288-484B-B6EA-0C32B06CA505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EA8214E-1184-415A-848E-6B67149E4077}"/>
                </a:ext>
              </a:extLst>
            </p:cNvPr>
            <p:cNvSpPr/>
            <p:nvPr/>
          </p:nvSpPr>
          <p:spPr>
            <a:xfrm>
              <a:off x="482386" y="295232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B6CBE7B-096D-4B81-954D-7C9CD48F842D}"/>
              </a:ext>
            </a:extLst>
          </p:cNvPr>
          <p:cNvGrpSpPr/>
          <p:nvPr/>
        </p:nvGrpSpPr>
        <p:grpSpPr>
          <a:xfrm>
            <a:off x="8193360" y="3043486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8439729-CF0C-4972-BFD0-5FE0778BA3F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566EF7F-1C02-4AF2-98C4-72F70B18534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A31EFC2-2D34-4957-A6E7-2FBAEBAF3309}"/>
              </a:ext>
            </a:extLst>
          </p:cNvPr>
          <p:cNvSpPr txBox="1"/>
          <p:nvPr/>
        </p:nvSpPr>
        <p:spPr>
          <a:xfrm>
            <a:off x="2183943" y="358764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8553D4E-D131-4C3D-A54B-D8ACB3F210EC}"/>
              </a:ext>
            </a:extLst>
          </p:cNvPr>
          <p:cNvGrpSpPr/>
          <p:nvPr/>
        </p:nvGrpSpPr>
        <p:grpSpPr>
          <a:xfrm>
            <a:off x="4508348" y="234888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56104BF-3C88-40FF-A5F5-09CCE0376BE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ADF8419-6472-44C8-90F6-A272844B94F6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83731C1-3181-422F-B152-E80508A174B8}"/>
              </a:ext>
            </a:extLst>
          </p:cNvPr>
          <p:cNvGrpSpPr/>
          <p:nvPr/>
        </p:nvGrpSpPr>
        <p:grpSpPr>
          <a:xfrm>
            <a:off x="4508348" y="4725144"/>
            <a:ext cx="1176272" cy="459722"/>
            <a:chOff x="2332603" y="1128278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90E407D1-626A-4364-ACD2-AFD4BB99F5D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6CDA995-E742-439C-ADFB-348A0DA30DAB}"/>
                </a:ext>
              </a:extLst>
            </p:cNvPr>
            <p:cNvSpPr/>
            <p:nvPr/>
          </p:nvSpPr>
          <p:spPr>
            <a:xfrm>
              <a:off x="2357125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7" name="직선 화살표 연결선 30">
            <a:extLst>
              <a:ext uri="{FF2B5EF4-FFF2-40B4-BE49-F238E27FC236}">
                <a16:creationId xmlns:a16="http://schemas.microsoft.com/office/drawing/2014/main" id="{E6ECB1E5-4483-44BF-B720-E81511DD688E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 flipV="1">
            <a:off x="1813296" y="2578741"/>
            <a:ext cx="2695052" cy="122434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30">
            <a:extLst>
              <a:ext uri="{FF2B5EF4-FFF2-40B4-BE49-F238E27FC236}">
                <a16:creationId xmlns:a16="http://schemas.microsoft.com/office/drawing/2014/main" id="{B28E3EE2-FBF5-4123-89FF-9D2585A54B22}"/>
              </a:ext>
            </a:extLst>
          </p:cNvPr>
          <p:cNvCxnSpPr>
            <a:cxnSpLocks/>
            <a:stCxn id="5" idx="6"/>
            <a:endCxn id="16" idx="1"/>
          </p:cNvCxnSpPr>
          <p:nvPr/>
        </p:nvCxnSpPr>
        <p:spPr>
          <a:xfrm>
            <a:off x="1813296" y="3803086"/>
            <a:ext cx="2719574" cy="116245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30">
            <a:extLst>
              <a:ext uri="{FF2B5EF4-FFF2-40B4-BE49-F238E27FC236}">
                <a16:creationId xmlns:a16="http://schemas.microsoft.com/office/drawing/2014/main" id="{83934FC1-A08E-4286-A2AE-3876401D2240}"/>
              </a:ext>
            </a:extLst>
          </p:cNvPr>
          <p:cNvCxnSpPr>
            <a:cxnSpLocks/>
            <a:stCxn id="12" idx="3"/>
            <a:endCxn id="8" idx="2"/>
          </p:cNvCxnSpPr>
          <p:nvPr/>
        </p:nvCxnSpPr>
        <p:spPr>
          <a:xfrm>
            <a:off x="5684620" y="2578741"/>
            <a:ext cx="2508740" cy="122434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30">
            <a:extLst>
              <a:ext uri="{FF2B5EF4-FFF2-40B4-BE49-F238E27FC236}">
                <a16:creationId xmlns:a16="http://schemas.microsoft.com/office/drawing/2014/main" id="{43CA8053-9481-43A8-8C9B-F04745F8463A}"/>
              </a:ext>
            </a:extLst>
          </p:cNvPr>
          <p:cNvCxnSpPr>
            <a:cxnSpLocks/>
            <a:stCxn id="16" idx="3"/>
            <a:endCxn id="8" idx="2"/>
          </p:cNvCxnSpPr>
          <p:nvPr/>
        </p:nvCxnSpPr>
        <p:spPr>
          <a:xfrm flipV="1">
            <a:off x="5660102" y="3803086"/>
            <a:ext cx="2533258" cy="116245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1664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27A153-CFF4-4F12-82B9-D07D2493B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EA76B7-6EF8-4DDC-8FD6-14A45BB8EEDD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92D0E8F-9743-4661-9893-C45553E1299F}"/>
              </a:ext>
            </a:extLst>
          </p:cNvPr>
          <p:cNvGrpSpPr/>
          <p:nvPr/>
        </p:nvGrpSpPr>
        <p:grpSpPr>
          <a:xfrm>
            <a:off x="416495" y="3043486"/>
            <a:ext cx="1396801" cy="1519200"/>
            <a:chOff x="482386" y="2602811"/>
            <a:chExt cx="111454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AE82622-4A37-4D4E-B3E1-3889BEE7B506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8E48E166-BCA6-4FAA-ABF1-B8DC81BD8839}"/>
                </a:ext>
              </a:extLst>
            </p:cNvPr>
            <p:cNvSpPr/>
            <p:nvPr/>
          </p:nvSpPr>
          <p:spPr>
            <a:xfrm>
              <a:off x="482386" y="295232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49DC99-D111-4D66-A488-C7BE70666749}"/>
              </a:ext>
            </a:extLst>
          </p:cNvPr>
          <p:cNvGrpSpPr/>
          <p:nvPr/>
        </p:nvGrpSpPr>
        <p:grpSpPr>
          <a:xfrm>
            <a:off x="8193360" y="3043486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81036BB-FF73-46B1-B24C-6046F5A3747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F575E18-9D19-4819-964A-33246A9D332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34000A0-67DB-4827-AC52-91D7C46AA4F1}"/>
              </a:ext>
            </a:extLst>
          </p:cNvPr>
          <p:cNvSpPr txBox="1"/>
          <p:nvPr/>
        </p:nvSpPr>
        <p:spPr>
          <a:xfrm>
            <a:off x="4468728" y="358764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D83A30E-0789-4F3A-8557-CFCC13BCFC2D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813296" y="3803086"/>
            <a:ext cx="638006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8890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050288-F9EE-44BA-9220-64AB04571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F671770-25EE-494B-AB1B-CAB57D260392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7EA24E4-B6AE-459F-BEB5-BCEEDB71300C}"/>
              </a:ext>
            </a:extLst>
          </p:cNvPr>
          <p:cNvGrpSpPr/>
          <p:nvPr/>
        </p:nvGrpSpPr>
        <p:grpSpPr>
          <a:xfrm>
            <a:off x="379947" y="2621815"/>
            <a:ext cx="1433350" cy="1519200"/>
            <a:chOff x="453223" y="2602811"/>
            <a:chExt cx="114370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098CBC9-D4D5-49AE-B16D-B27A608E31C0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6A05AA-0506-41B8-AF00-3B830B025081}"/>
                </a:ext>
              </a:extLst>
            </p:cNvPr>
            <p:cNvSpPr/>
            <p:nvPr/>
          </p:nvSpPr>
          <p:spPr>
            <a:xfrm>
              <a:off x="453223" y="3004480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C60F120-8E59-4F40-A190-05A78677EF2D}"/>
              </a:ext>
            </a:extLst>
          </p:cNvPr>
          <p:cNvGrpSpPr/>
          <p:nvPr/>
        </p:nvGrpSpPr>
        <p:grpSpPr>
          <a:xfrm>
            <a:off x="8193360" y="2621815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3F5B854-5C72-4D2F-8AAB-72F3BC1717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F666428-7E7C-4BB1-8827-56E3244C0DB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D6E45B9-6BD8-44C0-B319-48EE7EE26FE0}"/>
              </a:ext>
            </a:extLst>
          </p:cNvPr>
          <p:cNvGrpSpPr/>
          <p:nvPr/>
        </p:nvGrpSpPr>
        <p:grpSpPr>
          <a:xfrm>
            <a:off x="4415193" y="3151554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E78D36F-E918-4849-8250-3315F37B982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6719060-645A-4E65-97E6-8053B192A10F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671B046D-C418-41D2-8CA4-1A0F4ACF0E21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13297" y="3381415"/>
            <a:ext cx="26018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CAF6946-6D19-4B93-BC22-E05524750776}"/>
              </a:ext>
            </a:extLst>
          </p:cNvPr>
          <p:cNvSpPr txBox="1"/>
          <p:nvPr/>
        </p:nvSpPr>
        <p:spPr>
          <a:xfrm>
            <a:off x="3154489" y="315155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A45A4B4-F61C-459B-8A26-5170DA3B1F38}"/>
              </a:ext>
            </a:extLst>
          </p:cNvPr>
          <p:cNvGrpSpPr/>
          <p:nvPr/>
        </p:nvGrpSpPr>
        <p:grpSpPr>
          <a:xfrm>
            <a:off x="5385048" y="1889158"/>
            <a:ext cx="1176272" cy="459722"/>
            <a:chOff x="2332603" y="1075393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6F1BB11A-C4CF-4372-BBA7-EEF4EFD4D0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C02218D-9589-4018-98DD-F8041526A4A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9A456BD-0D19-4334-8FDE-8E5BBB3541EE}"/>
              </a:ext>
            </a:extLst>
          </p:cNvPr>
          <p:cNvSpPr txBox="1"/>
          <p:nvPr/>
        </p:nvSpPr>
        <p:spPr>
          <a:xfrm>
            <a:off x="4756144" y="291710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꺾인 연결선 33">
            <a:extLst>
              <a:ext uri="{FF2B5EF4-FFF2-40B4-BE49-F238E27FC236}">
                <a16:creationId xmlns:a16="http://schemas.microsoft.com/office/drawing/2014/main" id="{6F7912D4-E60D-4241-B5FF-02039456D9E5}"/>
              </a:ext>
            </a:extLst>
          </p:cNvPr>
          <p:cNvCxnSpPr>
            <a:cxnSpLocks/>
            <a:stCxn id="11" idx="0"/>
            <a:endCxn id="16" idx="1"/>
          </p:cNvCxnSpPr>
          <p:nvPr/>
        </p:nvCxnSpPr>
        <p:spPr>
          <a:xfrm rot="5400000" flipH="1" flipV="1">
            <a:off x="4677921" y="2444428"/>
            <a:ext cx="1032535" cy="38171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3760FE3F-FAEA-47EA-BE88-88F697219484}"/>
              </a:ext>
            </a:extLst>
          </p:cNvPr>
          <p:cNvCxnSpPr>
            <a:cxnSpLocks/>
            <a:stCxn id="16" idx="3"/>
            <a:endCxn id="8" idx="0"/>
          </p:cNvCxnSpPr>
          <p:nvPr/>
        </p:nvCxnSpPr>
        <p:spPr>
          <a:xfrm>
            <a:off x="6561320" y="2119019"/>
            <a:ext cx="2330440" cy="5027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92B37593-C0EE-496A-AD6A-DE57C7DB6031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91465" y="3381415"/>
            <a:ext cx="260189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5EFCA1F-76EA-48BC-8E61-BD3EA1764EDA}"/>
              </a:ext>
            </a:extLst>
          </p:cNvPr>
          <p:cNvSpPr txBox="1"/>
          <p:nvPr/>
        </p:nvSpPr>
        <p:spPr>
          <a:xfrm>
            <a:off x="5617947" y="316830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28FE15-2882-47D5-A71B-0BD39F2A965A}"/>
              </a:ext>
            </a:extLst>
          </p:cNvPr>
          <p:cNvSpPr txBox="1"/>
          <p:nvPr/>
        </p:nvSpPr>
        <p:spPr>
          <a:xfrm>
            <a:off x="5650890" y="34284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83633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A27392-1BC0-4F0C-B925-E8B664913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2CBFA77-BDAE-4A89-BC7B-505C401DE93F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0E61011-CF4D-4C1D-A1A3-5E111279BE1E}"/>
              </a:ext>
            </a:extLst>
          </p:cNvPr>
          <p:cNvGrpSpPr/>
          <p:nvPr/>
        </p:nvGrpSpPr>
        <p:grpSpPr>
          <a:xfrm>
            <a:off x="314561" y="2708920"/>
            <a:ext cx="1420247" cy="1519200"/>
            <a:chOff x="401049" y="2672338"/>
            <a:chExt cx="113325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2BB57A-5A4C-44A1-BB62-5E7AF54354AD}"/>
                </a:ext>
              </a:extLst>
            </p:cNvPr>
            <p:cNvSpPr/>
            <p:nvPr/>
          </p:nvSpPr>
          <p:spPr>
            <a:xfrm>
              <a:off x="454299" y="267233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E1C8C8D-0A3A-43E7-8CE9-43C9F7F30274}"/>
                </a:ext>
              </a:extLst>
            </p:cNvPr>
            <p:cNvSpPr/>
            <p:nvPr/>
          </p:nvSpPr>
          <p:spPr>
            <a:xfrm>
              <a:off x="401049" y="3044961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2A71EED-2B70-4B67-9C47-26B9DCF8D348}"/>
              </a:ext>
            </a:extLst>
          </p:cNvPr>
          <p:cNvGrpSpPr/>
          <p:nvPr/>
        </p:nvGrpSpPr>
        <p:grpSpPr>
          <a:xfrm>
            <a:off x="8193360" y="266940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401D73B-9FF8-4169-AFD4-FC6A46FECE2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58D8287-0D9D-468F-991B-D3AA43CF580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5B39A8C-8495-4F80-B849-0C6E335529A2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 flipV="1">
            <a:off x="1734808" y="3429000"/>
            <a:ext cx="6458552" cy="395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466DF8D-A935-41B3-B833-31B3B16DBBC7}"/>
              </a:ext>
            </a:extLst>
          </p:cNvPr>
          <p:cNvSpPr txBox="1"/>
          <p:nvPr/>
        </p:nvSpPr>
        <p:spPr>
          <a:xfrm>
            <a:off x="4468729" y="321297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04778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83F26C-E466-4252-9FE7-8C48BDD15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2ED91D-9EB3-4943-AD55-7D175DB0506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알림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3AEF45-7843-40F2-93E8-2C4A28ACAB67}"/>
              </a:ext>
            </a:extLst>
          </p:cNvPr>
          <p:cNvGrpSpPr/>
          <p:nvPr/>
        </p:nvGrpSpPr>
        <p:grpSpPr>
          <a:xfrm>
            <a:off x="379947" y="2650873"/>
            <a:ext cx="1392938" cy="1519200"/>
            <a:chOff x="453223" y="2644126"/>
            <a:chExt cx="11114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1A275CC-BE79-415C-BAD4-0BF4AA5ED657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57933EA-B2DC-436A-B2F7-7BE683A428E5}"/>
                </a:ext>
              </a:extLst>
            </p:cNvPr>
            <p:cNvSpPr/>
            <p:nvPr/>
          </p:nvSpPr>
          <p:spPr>
            <a:xfrm>
              <a:off x="453223" y="300448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0A430AA-09D5-445D-B3B2-D0B9B6406080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82FE85F-1BF9-4397-94D5-EFF1E0D0CF0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A741C0E5-FBE9-4AB1-8ED1-E23D8229A6AB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AE3B22D-A4BB-464E-A589-2FA8A06B475C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8C9A1339-B082-4E27-89E8-457A1619260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8E6425-EA68-4D7C-A7FD-F2EF63CCBD4D}"/>
                </a:ext>
              </a:extLst>
            </p:cNvPr>
            <p:cNvSpPr/>
            <p:nvPr/>
          </p:nvSpPr>
          <p:spPr>
            <a:xfrm>
              <a:off x="2431666" y="1168616"/>
              <a:ext cx="97815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ON/OFF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2067A03-499E-438F-BF94-A926A0FDE4F6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EC48E152-2DA9-4401-905F-1A53E37CF49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A170E54-A25E-463F-8841-E6AF2E36AF47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EDE0FFA-CC29-42D7-8D78-2C6A9F97C79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72885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96AFE2B5-1326-487D-B90C-7AF5BFC580FD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4174819" y="3410473"/>
            <a:ext cx="14862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D1EE049-5D42-4DCF-B3F2-E6F3E71AB560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>
            <a:off x="6837383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5284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27303E-BFDD-4A84-AF43-8E4C0266E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07A505-3CD9-45A6-8146-CEC0184DEE1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설정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541E600-B522-4777-A1F4-8339449E65AA}"/>
              </a:ext>
            </a:extLst>
          </p:cNvPr>
          <p:cNvGrpSpPr/>
          <p:nvPr/>
        </p:nvGrpSpPr>
        <p:grpSpPr>
          <a:xfrm>
            <a:off x="379948" y="2650873"/>
            <a:ext cx="1392937" cy="1519200"/>
            <a:chOff x="453224" y="2644126"/>
            <a:chExt cx="111145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C7CAB04-AC53-4E54-AC38-633B569FAFF1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7057BDB-60FF-44F1-AD39-89CAC5799229}"/>
                </a:ext>
              </a:extLst>
            </p:cNvPr>
            <p:cNvSpPr/>
            <p:nvPr/>
          </p:nvSpPr>
          <p:spPr>
            <a:xfrm>
              <a:off x="453224" y="300448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설정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0BE7AA9-4488-49CB-B142-56F558F0510B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2AF4E1E-EAC5-436A-BB0F-FF80CA8653F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5671439-1130-4F9F-9A00-30F81DBC3FB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2A304F2-3248-49D1-8047-8650B76AEAAB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4837838-1186-4ED5-8917-1A3DE4DEDA6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68F488A-6293-4AEB-894C-5EE0FAF350EA}"/>
                </a:ext>
              </a:extLst>
            </p:cNvPr>
            <p:cNvSpPr/>
            <p:nvPr/>
          </p:nvSpPr>
          <p:spPr>
            <a:xfrm>
              <a:off x="2462925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설정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A2E47C2-4999-4ED1-A3CB-47EF9DC20C6D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75D4E627-4AC9-4C0D-A09C-5FA6201A823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3107C19-F075-4BA6-B13C-61E5F398B472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D1669D8-52A6-4F4B-AB21-502C114A0FDB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72885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4D3BBCFC-4592-48C9-9CCE-0BC286BD2B89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>
            <a:off x="6837383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A2C70BEE-D98E-4748-A08B-33994F02DBAD}"/>
              </a:ext>
            </a:extLst>
          </p:cNvPr>
          <p:cNvGrpSpPr/>
          <p:nvPr/>
        </p:nvGrpSpPr>
        <p:grpSpPr>
          <a:xfrm>
            <a:off x="3014998" y="4380660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582A18E0-B807-428F-9F06-3A2E543C519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8500478-BF76-400A-A134-894CE311AF5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6F1E8C1-6AFF-4548-9C11-15C91216E3C8}"/>
              </a:ext>
            </a:extLst>
          </p:cNvPr>
          <p:cNvCxnSpPr>
            <a:cxnSpLocks/>
            <a:stCxn id="11" idx="2"/>
            <a:endCxn id="20" idx="0"/>
          </p:cNvCxnSpPr>
          <p:nvPr/>
        </p:nvCxnSpPr>
        <p:spPr>
          <a:xfrm>
            <a:off x="3716998" y="3640334"/>
            <a:ext cx="0" cy="74032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3C2C80D-77BB-40A5-BF50-0F35B6AB3A37}"/>
              </a:ext>
            </a:extLst>
          </p:cNvPr>
          <p:cNvCxnSpPr>
            <a:cxnSpLocks/>
            <a:stCxn id="20" idx="3"/>
            <a:endCxn id="15" idx="2"/>
          </p:cNvCxnSpPr>
          <p:nvPr/>
        </p:nvCxnSpPr>
        <p:spPr>
          <a:xfrm flipV="1">
            <a:off x="4418998" y="3621060"/>
            <a:ext cx="1830253" cy="108360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9024D7C-4596-4AC3-8AB8-66D1513D85FD}"/>
              </a:ext>
            </a:extLst>
          </p:cNvPr>
          <p:cNvSpPr txBox="1"/>
          <p:nvPr/>
        </p:nvSpPr>
        <p:spPr>
          <a:xfrm>
            <a:off x="4452765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DFD7ED-E860-4272-A8E7-073876886783}"/>
              </a:ext>
            </a:extLst>
          </p:cNvPr>
          <p:cNvSpPr txBox="1"/>
          <p:nvPr/>
        </p:nvSpPr>
        <p:spPr>
          <a:xfrm>
            <a:off x="2767814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E550E018-73CB-498E-8B1D-65BF3BCD3534}"/>
              </a:ext>
            </a:extLst>
          </p:cNvPr>
          <p:cNvCxnSpPr>
            <a:cxnSpLocks/>
            <a:stCxn id="20" idx="1"/>
            <a:endCxn id="11" idx="1"/>
          </p:cNvCxnSpPr>
          <p:nvPr/>
        </p:nvCxnSpPr>
        <p:spPr>
          <a:xfrm rot="10800000" flipH="1">
            <a:off x="3014998" y="3410474"/>
            <a:ext cx="113864" cy="1294187"/>
          </a:xfrm>
          <a:prstGeom prst="bentConnector3">
            <a:avLst>
              <a:gd name="adj1" fmla="val -38788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6560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18728-7681-48DB-A504-E9F7DA8C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7DAD0A-A94C-4139-AFD6-657CA4E6415D}"/>
              </a:ext>
            </a:extLst>
          </p:cNvPr>
          <p:cNvSpPr/>
          <p:nvPr/>
        </p:nvSpPr>
        <p:spPr>
          <a:xfrm>
            <a:off x="278480" y="406405"/>
            <a:ext cx="2140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나가기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CFC105-5AB8-4EF9-AE4E-C5342A01EE2C}"/>
              </a:ext>
            </a:extLst>
          </p:cNvPr>
          <p:cNvGrpSpPr/>
          <p:nvPr/>
        </p:nvGrpSpPr>
        <p:grpSpPr>
          <a:xfrm>
            <a:off x="278480" y="2650873"/>
            <a:ext cx="1560042" cy="1519200"/>
            <a:chOff x="372260" y="2644126"/>
            <a:chExt cx="124479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69B4C61-D2F8-4210-AEDE-5995B8E02B2B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068C4A-CBBD-4DB5-841F-89087427B0C0}"/>
                </a:ext>
              </a:extLst>
            </p:cNvPr>
            <p:cNvSpPr/>
            <p:nvPr/>
          </p:nvSpPr>
          <p:spPr>
            <a:xfrm>
              <a:off x="372260" y="3053457"/>
              <a:ext cx="124479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나가기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D7C2EB-7404-4E56-9BDE-D3D5BC426777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E70B8EE-B5B5-4568-A2C7-6CF1E133EE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539B841-A22B-4C7B-A896-E9ECF795C9C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E958ACC-10BB-4D04-8D99-3AEAC5939672}"/>
              </a:ext>
            </a:extLst>
          </p:cNvPr>
          <p:cNvGrpSpPr/>
          <p:nvPr/>
        </p:nvGrpSpPr>
        <p:grpSpPr>
          <a:xfrm>
            <a:off x="4427805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226E6E49-32A6-4EA4-B22A-5535ABF9CB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EC2F83B-1B08-4CC6-A8CE-C33DEA61A789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나가기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E9424BF-C1F8-45EA-A777-2C13CBD9FDEE}"/>
              </a:ext>
            </a:extLst>
          </p:cNvPr>
          <p:cNvGrpSpPr/>
          <p:nvPr/>
        </p:nvGrpSpPr>
        <p:grpSpPr>
          <a:xfrm>
            <a:off x="6393160" y="1889158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7017BB23-4F15-4414-84B6-8B69C4468A7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C4C83FF-F773-481A-8A40-BE04DAE043D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066C74B-23EC-48F1-BBFF-F7B34101E0DA}"/>
              </a:ext>
            </a:extLst>
          </p:cNvPr>
          <p:cNvSpPr txBox="1"/>
          <p:nvPr/>
        </p:nvSpPr>
        <p:spPr>
          <a:xfrm>
            <a:off x="4756144" y="291710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꺾인 연결선 33">
            <a:extLst>
              <a:ext uri="{FF2B5EF4-FFF2-40B4-BE49-F238E27FC236}">
                <a16:creationId xmlns:a16="http://schemas.microsoft.com/office/drawing/2014/main" id="{B98693DA-1DB0-4C3E-8627-CBCE50B4B36F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173754" y="1961207"/>
            <a:ext cx="1061593" cy="137721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784F0E3-9926-4D6A-BA5D-550791230C99}"/>
              </a:ext>
            </a:extLst>
          </p:cNvPr>
          <p:cNvSpPr txBox="1"/>
          <p:nvPr/>
        </p:nvSpPr>
        <p:spPr>
          <a:xfrm>
            <a:off x="5650890" y="34284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B8AF413-FF4B-4561-B1FE-D4521FDE813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119019"/>
            <a:ext cx="1322328" cy="53185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74A30232-E0FA-40C6-A04D-46A3ECCB448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72885" y="3410473"/>
            <a:ext cx="265492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543D769-9469-4CBE-BD16-04AC2F5009A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04077" y="3410473"/>
            <a:ext cx="258928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79A4B12-4503-4E4B-8BF1-814187EADDB8}"/>
              </a:ext>
            </a:extLst>
          </p:cNvPr>
          <p:cNvSpPr txBox="1"/>
          <p:nvPr/>
        </p:nvSpPr>
        <p:spPr>
          <a:xfrm>
            <a:off x="3509728" y="317590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377492-22B8-4FF4-9C52-AA421A274F0B}"/>
              </a:ext>
            </a:extLst>
          </p:cNvPr>
          <p:cNvSpPr txBox="1"/>
          <p:nvPr/>
        </p:nvSpPr>
        <p:spPr>
          <a:xfrm>
            <a:off x="5644616" y="317590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44669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18728-7681-48DB-A504-E9F7DA8C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7DAD0A-A94C-4139-AFD6-657CA4E6415D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나가기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CFC105-5AB8-4EF9-AE4E-C5342A01EE2C}"/>
              </a:ext>
            </a:extLst>
          </p:cNvPr>
          <p:cNvGrpSpPr/>
          <p:nvPr/>
        </p:nvGrpSpPr>
        <p:grpSpPr>
          <a:xfrm>
            <a:off x="419104" y="2669399"/>
            <a:ext cx="1353511" cy="1519200"/>
            <a:chOff x="484468" y="2657296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69B4C61-D2F8-4210-AEDE-5995B8E02B2B}"/>
                </a:ext>
              </a:extLst>
            </p:cNvPr>
            <p:cNvSpPr/>
            <p:nvPr/>
          </p:nvSpPr>
          <p:spPr>
            <a:xfrm>
              <a:off x="484468" y="265729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068C4A-CBBD-4DB5-841F-89087427B0C0}"/>
                </a:ext>
              </a:extLst>
            </p:cNvPr>
            <p:cNvSpPr/>
            <p:nvPr/>
          </p:nvSpPr>
          <p:spPr>
            <a:xfrm>
              <a:off x="491727" y="2989437"/>
              <a:ext cx="102351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나가기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D7C2EB-7404-4E56-9BDE-D3D5BC426777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E70B8EE-B5B5-4568-A2C7-6CF1E133EE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539B841-A22B-4C7B-A896-E9ECF795C9C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543D769-9469-4CBE-BD16-04AC2F5009A8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 flipV="1">
            <a:off x="1772615" y="3410473"/>
            <a:ext cx="6420745" cy="1852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2377492-22B8-4FF4-9C52-AA421A274F0B}"/>
              </a:ext>
            </a:extLst>
          </p:cNvPr>
          <p:cNvSpPr txBox="1"/>
          <p:nvPr/>
        </p:nvSpPr>
        <p:spPr>
          <a:xfrm>
            <a:off x="4340387" y="3175909"/>
            <a:ext cx="1285200" cy="33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52, 53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37059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CHATTING_EVENT_FUNCTION</a:t>
            </a:r>
          </a:p>
        </p:txBody>
      </p:sp>
    </p:spTree>
    <p:extLst>
      <p:ext uri="{BB962C8B-B14F-4D97-AF65-F5344CB8AC3E}">
        <p14:creationId xmlns:p14="http://schemas.microsoft.com/office/powerpoint/2010/main" val="6697307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A9BEA774-2639-4245-AE3D-D4472EBAF22F}"/>
              </a:ext>
            </a:extLst>
          </p:cNvPr>
          <p:cNvGrpSpPr/>
          <p:nvPr/>
        </p:nvGrpSpPr>
        <p:grpSpPr>
          <a:xfrm>
            <a:off x="381075" y="2650873"/>
            <a:ext cx="1391810" cy="1519200"/>
            <a:chOff x="454123" y="2644126"/>
            <a:chExt cx="111056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66B4418-D7A5-439C-A28D-1E8B90D30CF9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49BDBD9F-31D5-44DB-807D-7D4D59CB9F7F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5099340-664A-4A6B-9427-964DCAFFEB63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C8193FB-CE09-4CFB-9C13-F6DA4EAFFEE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7DA705AB-B732-458D-A760-DE119ADF975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A7E9752-2289-4E80-9183-789139097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A62AD25-1B35-4CDC-843D-DCB8E708E36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정보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5CE9F88-52CF-413F-AD12-605FAB725DB0}"/>
              </a:ext>
            </a:extLst>
          </p:cNvPr>
          <p:cNvGrpSpPr/>
          <p:nvPr/>
        </p:nvGrpSpPr>
        <p:grpSpPr>
          <a:xfrm>
            <a:off x="4394986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7CC9CD82-6F6C-4DB6-9B43-BBBD6567E27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C039508-776B-4F0F-AEA1-1FA7F16A17F9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523A3C7-3CF4-4895-B300-4A356E5D3FC9}"/>
              </a:ext>
            </a:extLst>
          </p:cNvPr>
          <p:cNvGrpSpPr/>
          <p:nvPr/>
        </p:nvGrpSpPr>
        <p:grpSpPr>
          <a:xfrm>
            <a:off x="6393160" y="1889158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489518B5-8135-4E5A-BF63-5ED60F96E79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C254A0F-18A3-401A-A5CB-E7A5CEE3073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8F934E24-1DA0-4528-9B02-919742E056BA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5157345" y="1944797"/>
            <a:ext cx="1061593" cy="141003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FABBEB29-3539-4AA1-9CD5-4D9DD9479EF5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1772885" y="3410473"/>
            <a:ext cx="262210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72216BD-F8CD-40D4-9780-6F27FCC66634}"/>
              </a:ext>
            </a:extLst>
          </p:cNvPr>
          <p:cNvSpPr txBox="1"/>
          <p:nvPr/>
        </p:nvSpPr>
        <p:spPr>
          <a:xfrm>
            <a:off x="3500850" y="318478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C336917-FAC8-4B88-AB32-1B85616C467F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571258" y="3410473"/>
            <a:ext cx="26221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68A6F9A-D05B-4317-BC7B-2838BCF3D6CD}"/>
              </a:ext>
            </a:extLst>
          </p:cNvPr>
          <p:cNvSpPr txBox="1"/>
          <p:nvPr/>
        </p:nvSpPr>
        <p:spPr>
          <a:xfrm>
            <a:off x="5601072" y="320446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7683D2-71BD-4D50-A517-D67B7C64AE24}"/>
              </a:ext>
            </a:extLst>
          </p:cNvPr>
          <p:cNvSpPr txBox="1"/>
          <p:nvPr/>
        </p:nvSpPr>
        <p:spPr>
          <a:xfrm>
            <a:off x="4756144" y="291710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64E25F-CC73-4894-A084-953098DF1FF8}"/>
              </a:ext>
            </a:extLst>
          </p:cNvPr>
          <p:cNvSpPr txBox="1"/>
          <p:nvPr/>
        </p:nvSpPr>
        <p:spPr>
          <a:xfrm>
            <a:off x="5650890" y="34284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C03F5124-A288-4615-845A-6433DF84AE72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7569432" y="2119019"/>
            <a:ext cx="1322328" cy="53185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8307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9E5444-562E-4747-B409-18837CF56468}"/>
              </a:ext>
            </a:extLst>
          </p:cNvPr>
          <p:cNvGrpSpPr/>
          <p:nvPr/>
        </p:nvGrpSpPr>
        <p:grpSpPr>
          <a:xfrm>
            <a:off x="381075" y="2650873"/>
            <a:ext cx="1391810" cy="1519200"/>
            <a:chOff x="454123" y="2644126"/>
            <a:chExt cx="111056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DD60DCE0-6BF6-4A83-8DB8-980E0B6956AB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8FF6FE1-ADD8-49BF-AF10-7EC2C3D49472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E886D1-9131-4E5E-B981-D984519CC5E1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D2D93D4-7CC0-45CC-AB9F-B35D090EF81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C187816-D50B-4FA7-969B-4248B482E3C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068FB4-926B-4435-B69C-6DB1720BF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E1B1FE-04AD-45EF-8502-6135D528D11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D51C2A7-4213-4874-AFE2-27F294871829}"/>
              </a:ext>
            </a:extLst>
          </p:cNvPr>
          <p:cNvGrpSpPr/>
          <p:nvPr/>
        </p:nvGrpSpPr>
        <p:grpSpPr>
          <a:xfrm>
            <a:off x="4394986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C133A1C-4930-4736-BBBC-E65A071A10E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540E129-1285-4739-8C7C-CB477033B45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3A7BEB9-DACB-4D83-ABF2-4A58045D77C2}"/>
              </a:ext>
            </a:extLst>
          </p:cNvPr>
          <p:cNvGrpSpPr/>
          <p:nvPr/>
        </p:nvGrpSpPr>
        <p:grpSpPr>
          <a:xfrm>
            <a:off x="6393160" y="1889158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B90F8641-35AD-4830-8E4A-6259370E4F6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59FBBFB-C711-42C5-A13A-597B9F9E49D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24A5CD81-B788-4FD2-A9C0-638319EDA225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5157345" y="1944797"/>
            <a:ext cx="1061593" cy="141003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19E6B101-CA05-48B1-9F51-D04E91219A41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1772885" y="3410473"/>
            <a:ext cx="262210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8281710-389B-4277-B112-8F3BA5A360B5}"/>
              </a:ext>
            </a:extLst>
          </p:cNvPr>
          <p:cNvSpPr txBox="1"/>
          <p:nvPr/>
        </p:nvSpPr>
        <p:spPr>
          <a:xfrm>
            <a:off x="3500850" y="318478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E727652-BB3F-44FE-858F-432E2CDC8F40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571258" y="3410473"/>
            <a:ext cx="26221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0231AB-801E-4C97-9F0D-C221E53BD876}"/>
              </a:ext>
            </a:extLst>
          </p:cNvPr>
          <p:cNvSpPr txBox="1"/>
          <p:nvPr/>
        </p:nvSpPr>
        <p:spPr>
          <a:xfrm>
            <a:off x="5601072" y="320446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3C214C-4210-44F2-8928-E38724CF5D0C}"/>
              </a:ext>
            </a:extLst>
          </p:cNvPr>
          <p:cNvSpPr txBox="1"/>
          <p:nvPr/>
        </p:nvSpPr>
        <p:spPr>
          <a:xfrm>
            <a:off x="4756144" y="291710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A3B7BF-401F-47B9-BFB8-D346DCA9DC5A}"/>
              </a:ext>
            </a:extLst>
          </p:cNvPr>
          <p:cNvSpPr txBox="1"/>
          <p:nvPr/>
        </p:nvSpPr>
        <p:spPr>
          <a:xfrm>
            <a:off x="5650890" y="34284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D8EE1571-E92C-4946-A439-3CAE212BC642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7569432" y="2119019"/>
            <a:ext cx="1322328" cy="53185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0230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9E5444-562E-4747-B409-18837CF56468}"/>
              </a:ext>
            </a:extLst>
          </p:cNvPr>
          <p:cNvGrpSpPr/>
          <p:nvPr/>
        </p:nvGrpSpPr>
        <p:grpSpPr>
          <a:xfrm>
            <a:off x="381075" y="2650873"/>
            <a:ext cx="1391810" cy="1519200"/>
            <a:chOff x="454123" y="2644126"/>
            <a:chExt cx="111056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DD60DCE0-6BF6-4A83-8DB8-980E0B6956AB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8FF6FE1-ADD8-49BF-AF10-7EC2C3D49472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알림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E886D1-9131-4E5E-B981-D984519CC5E1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D2D93D4-7CC0-45CC-AB9F-B35D090EF81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C187816-D50B-4FA7-969B-4248B482E3C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068FB4-926B-4435-B69C-6DB1720BF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E1B1FE-04AD-45EF-8502-6135D528D11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 알림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E727652-BB3F-44FE-858F-432E2CDC8F40}"/>
              </a:ext>
            </a:extLst>
          </p:cNvPr>
          <p:cNvCxnSpPr>
            <a:cxnSpLocks/>
            <a:stCxn id="3" idx="6"/>
            <a:endCxn id="6" idx="2"/>
          </p:cNvCxnSpPr>
          <p:nvPr/>
        </p:nvCxnSpPr>
        <p:spPr>
          <a:xfrm>
            <a:off x="1772885" y="3410473"/>
            <a:ext cx="642047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0231AB-801E-4C97-9F0D-C221E53BD876}"/>
              </a:ext>
            </a:extLst>
          </p:cNvPr>
          <p:cNvSpPr txBox="1"/>
          <p:nvPr/>
        </p:nvSpPr>
        <p:spPr>
          <a:xfrm>
            <a:off x="4592960" y="319502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8844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99B6624-4EB4-4280-B834-9089404DC2C9}"/>
              </a:ext>
            </a:extLst>
          </p:cNvPr>
          <p:cNvGrpSpPr/>
          <p:nvPr/>
        </p:nvGrpSpPr>
        <p:grpSpPr>
          <a:xfrm>
            <a:off x="381075" y="2650873"/>
            <a:ext cx="1391810" cy="1519200"/>
            <a:chOff x="454123" y="2644126"/>
            <a:chExt cx="111056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B4EC078-E6A1-4349-B2E8-041367768350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3589AB1-A530-4325-874C-152788374F15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1EF3A4B-C3BA-451E-87D8-AAC1270ADACA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098FFED-82A9-4EDA-B49F-87764E51B4A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51D440-8F1D-4B05-912A-A812559A3BD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8DBF7E-89F4-4E23-AD77-BDB10A6FA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45B917-44C3-4568-80CC-8E37388F633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F53AA02-1E21-40FB-89C2-1FB4990E2DEA}"/>
              </a:ext>
            </a:extLst>
          </p:cNvPr>
          <p:cNvGrpSpPr/>
          <p:nvPr/>
        </p:nvGrpSpPr>
        <p:grpSpPr>
          <a:xfrm>
            <a:off x="4394986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D431C70-D97B-4C1D-860A-AF8827D71CE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453997E-8D93-45B5-A82D-0C30E494C27A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0C2F2EC-FDA8-40C4-9F96-C7315464E500}"/>
              </a:ext>
            </a:extLst>
          </p:cNvPr>
          <p:cNvGrpSpPr/>
          <p:nvPr/>
        </p:nvGrpSpPr>
        <p:grpSpPr>
          <a:xfrm>
            <a:off x="6393160" y="1889158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14F70625-6654-4FE0-817C-F7699B167A8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AD0FC24-5536-4509-86DC-D9B3D4E638B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6942C2D7-965F-4E90-9383-26544A096EBB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5157345" y="1944797"/>
            <a:ext cx="1061593" cy="141003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A2120704-ABB5-43EE-8BC4-18A2B0E75326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1772885" y="3410473"/>
            <a:ext cx="262210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A394276-2171-47D7-903C-73C60A65FF54}"/>
              </a:ext>
            </a:extLst>
          </p:cNvPr>
          <p:cNvSpPr txBox="1"/>
          <p:nvPr/>
        </p:nvSpPr>
        <p:spPr>
          <a:xfrm>
            <a:off x="3500850" y="318478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73D8E7D2-C1F8-437B-AE95-53FFD592C2EA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571258" y="3410473"/>
            <a:ext cx="26221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106F60D-FDDB-4ACC-BF55-2033CE3DDB5A}"/>
              </a:ext>
            </a:extLst>
          </p:cNvPr>
          <p:cNvSpPr txBox="1"/>
          <p:nvPr/>
        </p:nvSpPr>
        <p:spPr>
          <a:xfrm>
            <a:off x="5601072" y="320446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1AE420-163D-4342-8397-CB472F3F9348}"/>
              </a:ext>
            </a:extLst>
          </p:cNvPr>
          <p:cNvSpPr txBox="1"/>
          <p:nvPr/>
        </p:nvSpPr>
        <p:spPr>
          <a:xfrm>
            <a:off x="4756144" y="291710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51483D-2DBB-4960-AFDB-CCE5E88C118D}"/>
              </a:ext>
            </a:extLst>
          </p:cNvPr>
          <p:cNvSpPr txBox="1"/>
          <p:nvPr/>
        </p:nvSpPr>
        <p:spPr>
          <a:xfrm>
            <a:off x="5650890" y="34284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9F7C2B0A-577D-4EB4-900B-33E0478F95A1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7569432" y="2119019"/>
            <a:ext cx="1322328" cy="53185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3575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99B6624-4EB4-4280-B834-9089404DC2C9}"/>
              </a:ext>
            </a:extLst>
          </p:cNvPr>
          <p:cNvGrpSpPr/>
          <p:nvPr/>
        </p:nvGrpSpPr>
        <p:grpSpPr>
          <a:xfrm>
            <a:off x="381075" y="2636912"/>
            <a:ext cx="1365410" cy="1519200"/>
            <a:chOff x="454123" y="2721315"/>
            <a:chExt cx="1089495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B4EC078-E6A1-4349-B2E8-041367768350}"/>
                </a:ext>
              </a:extLst>
            </p:cNvPr>
            <p:cNvSpPr/>
            <p:nvPr/>
          </p:nvSpPr>
          <p:spPr>
            <a:xfrm>
              <a:off x="463618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3589AB1-A530-4325-874C-152788374F15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알림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1EF3A4B-C3BA-451E-87D8-AAC1270ADACA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098FFED-82A9-4EDA-B49F-87764E51B4A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51D440-8F1D-4B05-912A-A812559A3BD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8DBF7E-89F4-4E23-AD77-BDB10A6FA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45B917-44C3-4568-80CC-8E37388F633B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 알림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394276-2171-47D7-903C-73C60A65FF54}"/>
              </a:ext>
            </a:extLst>
          </p:cNvPr>
          <p:cNvSpPr txBox="1"/>
          <p:nvPr/>
        </p:nvSpPr>
        <p:spPr>
          <a:xfrm>
            <a:off x="4435322" y="320451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73D8E7D2-C1F8-437B-AE95-53FFD592C2EA}"/>
              </a:ext>
            </a:extLst>
          </p:cNvPr>
          <p:cNvCxnSpPr>
            <a:cxnSpLocks/>
            <a:stCxn id="3" idx="6"/>
            <a:endCxn id="6" idx="2"/>
          </p:cNvCxnSpPr>
          <p:nvPr/>
        </p:nvCxnSpPr>
        <p:spPr>
          <a:xfrm>
            <a:off x="1746485" y="3396512"/>
            <a:ext cx="6446875" cy="1396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2661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BC7C5-D182-446B-82A7-10FEBCD69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73218EA-5054-4DE8-BF94-4E96884841D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검색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BBC1D0A-90D2-4A42-8E37-F2BB4E2A5F2D}"/>
              </a:ext>
            </a:extLst>
          </p:cNvPr>
          <p:cNvGrpSpPr/>
          <p:nvPr/>
        </p:nvGrpSpPr>
        <p:grpSpPr>
          <a:xfrm>
            <a:off x="381075" y="2650873"/>
            <a:ext cx="1391810" cy="1519200"/>
            <a:chOff x="454123" y="2644126"/>
            <a:chExt cx="11105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26464C55-4BA1-482C-9DFA-0E704FA9AB9C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A3645C6-C6FB-4319-84BA-0E00C5ADB878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DF49462-B767-408E-A112-462F095B98F9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C009A1A-987A-4139-B590-38F1F864D34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15DBFBB-710C-445B-8AFB-DD5FA7BCF96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CF1136-DBB1-47EA-BB0C-0A77BB81861C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CBC7BD2-CBE0-4683-BABF-1251B7A250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2824C64-38D5-4FD6-AC90-4DD5C37E40B7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3D72001-B375-4D05-A169-20450A9071B8}"/>
              </a:ext>
            </a:extLst>
          </p:cNvPr>
          <p:cNvGrpSpPr/>
          <p:nvPr/>
        </p:nvGrpSpPr>
        <p:grpSpPr>
          <a:xfrm>
            <a:off x="5610731" y="534554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A11943E8-42BF-4C17-B147-E03C4BF6C50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4F00A44-CF50-435B-A61B-2D9EFA21E519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실행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E3EF9C9-06A3-4394-B7C8-F089CC9F64C5}"/>
              </a:ext>
            </a:extLst>
          </p:cNvPr>
          <p:cNvGrpSpPr/>
          <p:nvPr/>
        </p:nvGrpSpPr>
        <p:grpSpPr>
          <a:xfrm>
            <a:off x="1284365" y="4474799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6F749038-800F-439E-9176-A2366FC4A30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1C2DF6D-3E28-473F-A6D2-BBB0DCC0F20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C6CDD3F-A5FF-45BB-9685-75C1C5A60E3F}"/>
              </a:ext>
            </a:extLst>
          </p:cNvPr>
          <p:cNvGrpSpPr/>
          <p:nvPr/>
        </p:nvGrpSpPr>
        <p:grpSpPr>
          <a:xfrm>
            <a:off x="3014998" y="4380660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F9F81DD-FB6D-489A-BB1E-B1BC1528321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E850151-4E41-4B94-8E2E-3ACF3B2AF77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3A56D0A-F230-4FE2-A8AF-2EBE3FF2DECC}"/>
              </a:ext>
            </a:extLst>
          </p:cNvPr>
          <p:cNvSpPr txBox="1"/>
          <p:nvPr/>
        </p:nvSpPr>
        <p:spPr>
          <a:xfrm>
            <a:off x="4452765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8A2CF0-4BEB-4E52-B86B-25025B3B438E}"/>
              </a:ext>
            </a:extLst>
          </p:cNvPr>
          <p:cNvSpPr txBox="1"/>
          <p:nvPr/>
        </p:nvSpPr>
        <p:spPr>
          <a:xfrm>
            <a:off x="2767814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0D19A94-3FE9-48F4-BE62-146C493E6486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1772885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BADE7782-F0FE-4E1B-B02B-722239C8DC87}"/>
              </a:ext>
            </a:extLst>
          </p:cNvPr>
          <p:cNvCxnSpPr>
            <a:cxnSpLocks/>
            <a:stCxn id="20" idx="1"/>
            <a:endCxn id="17" idx="3"/>
          </p:cNvCxnSpPr>
          <p:nvPr/>
        </p:nvCxnSpPr>
        <p:spPr>
          <a:xfrm flipH="1">
            <a:off x="2460637" y="4704660"/>
            <a:ext cx="554361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67A72236-BB82-4B0A-9C1A-23438D8CE42C}"/>
              </a:ext>
            </a:extLst>
          </p:cNvPr>
          <p:cNvCxnSpPr>
            <a:cxnSpLocks/>
            <a:stCxn id="17" idx="0"/>
            <a:endCxn id="11" idx="1"/>
          </p:cNvCxnSpPr>
          <p:nvPr/>
        </p:nvCxnSpPr>
        <p:spPr>
          <a:xfrm rot="5400000" flipH="1" flipV="1">
            <a:off x="1968518" y="3314456"/>
            <a:ext cx="1064326" cy="125636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3E093DD8-19CF-419A-88C9-A3BF803FEFB0}"/>
              </a:ext>
            </a:extLst>
          </p:cNvPr>
          <p:cNvCxnSpPr>
            <a:cxnSpLocks/>
            <a:stCxn id="20" idx="3"/>
            <a:endCxn id="14" idx="1"/>
          </p:cNvCxnSpPr>
          <p:nvPr/>
        </p:nvCxnSpPr>
        <p:spPr>
          <a:xfrm>
            <a:off x="4418998" y="4704660"/>
            <a:ext cx="1191733" cy="8707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2">
            <a:extLst>
              <a:ext uri="{FF2B5EF4-FFF2-40B4-BE49-F238E27FC236}">
                <a16:creationId xmlns:a16="http://schemas.microsoft.com/office/drawing/2014/main" id="{C066D757-87F9-49B5-8CB1-1D23157DCB43}"/>
              </a:ext>
            </a:extLst>
          </p:cNvPr>
          <p:cNvCxnSpPr>
            <a:cxnSpLocks/>
            <a:stCxn id="41" idx="3"/>
            <a:endCxn id="8" idx="2"/>
          </p:cNvCxnSpPr>
          <p:nvPr/>
        </p:nvCxnSpPr>
        <p:spPr>
          <a:xfrm>
            <a:off x="6787003" y="3408125"/>
            <a:ext cx="1406357" cy="23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CBE5BDC9-B046-4A8D-A5E8-422C743BA049}"/>
              </a:ext>
            </a:extLst>
          </p:cNvPr>
          <p:cNvGrpSpPr/>
          <p:nvPr/>
        </p:nvGrpSpPr>
        <p:grpSpPr>
          <a:xfrm>
            <a:off x="5610731" y="3178264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211">
              <a:extLst>
                <a:ext uri="{FF2B5EF4-FFF2-40B4-BE49-F238E27FC236}">
                  <a16:creationId xmlns:a16="http://schemas.microsoft.com/office/drawing/2014/main" id="{DCBD5BD1-154F-4645-A948-1D8A3130882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37E0C932-576F-43AA-9071-CF6C6FF1F796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처리</a:t>
              </a:r>
            </a:p>
          </p:txBody>
        </p:sp>
      </p:grpSp>
      <p:cxnSp>
        <p:nvCxnSpPr>
          <p:cNvPr id="44" name="직선 화살표 연결선 32">
            <a:extLst>
              <a:ext uri="{FF2B5EF4-FFF2-40B4-BE49-F238E27FC236}">
                <a16:creationId xmlns:a16="http://schemas.microsoft.com/office/drawing/2014/main" id="{D1C104D6-91B4-4CDF-B528-939CF008D2FE}"/>
              </a:ext>
            </a:extLst>
          </p:cNvPr>
          <p:cNvCxnSpPr>
            <a:cxnSpLocks/>
            <a:stCxn id="14" idx="0"/>
            <a:endCxn id="42" idx="2"/>
          </p:cNvCxnSpPr>
          <p:nvPr/>
        </p:nvCxnSpPr>
        <p:spPr>
          <a:xfrm flipV="1">
            <a:off x="6198867" y="3618712"/>
            <a:ext cx="4" cy="172683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32">
            <a:extLst>
              <a:ext uri="{FF2B5EF4-FFF2-40B4-BE49-F238E27FC236}">
                <a16:creationId xmlns:a16="http://schemas.microsoft.com/office/drawing/2014/main" id="{A5A855ED-7EDC-42BD-868E-B345E2450B33}"/>
              </a:ext>
            </a:extLst>
          </p:cNvPr>
          <p:cNvCxnSpPr>
            <a:cxnSpLocks/>
            <a:stCxn id="11" idx="2"/>
            <a:endCxn id="20" idx="0"/>
          </p:cNvCxnSpPr>
          <p:nvPr/>
        </p:nvCxnSpPr>
        <p:spPr>
          <a:xfrm>
            <a:off x="3716998" y="3640334"/>
            <a:ext cx="0" cy="74032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0851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629303-0D10-4196-A793-C39806C1A9C8}"/>
              </a:ext>
            </a:extLst>
          </p:cNvPr>
          <p:cNvGrpSpPr/>
          <p:nvPr/>
        </p:nvGrpSpPr>
        <p:grpSpPr>
          <a:xfrm>
            <a:off x="381075" y="2650873"/>
            <a:ext cx="1391810" cy="1519200"/>
            <a:chOff x="454123" y="2644126"/>
            <a:chExt cx="11105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940E86B-1EB4-4C37-AAB8-0FBAADA8A06D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79AF8BB-37E5-4596-AABE-2B9AFCF3FC06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DFCD045-B6EE-4BFC-B982-C01A9445679B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840CC4B-BC12-4581-88DA-4C31868DDF9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433316C-C793-4EAB-B029-08D5827875F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B35B4AE-21E3-45D2-A805-FC6AD318DB28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D996D9B2-1962-4960-A44E-AE0179D3CB1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00534393-0AFF-42C1-8D21-F92B49E44BF1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요청</a:t>
              </a: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CFC32ECA-9475-41E5-B9D3-443F5455D9B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72885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B5B82BB-A76F-482C-9D3A-13F8660E591D}"/>
              </a:ext>
            </a:extLst>
          </p:cNvPr>
          <p:cNvGrpSpPr/>
          <p:nvPr/>
        </p:nvGrpSpPr>
        <p:grpSpPr>
          <a:xfrm>
            <a:off x="5661111" y="2190415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C1AA3CB-AF3E-429E-B2A8-C91C20229D9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5E1AEFF-319D-4C33-B17B-68E85BAC827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D9C76BA-D9FE-4DE5-94AC-736FA9AF81FB}"/>
              </a:ext>
            </a:extLst>
          </p:cNvPr>
          <p:cNvSpPr txBox="1"/>
          <p:nvPr/>
        </p:nvSpPr>
        <p:spPr>
          <a:xfrm>
            <a:off x="2059662" y="318782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1D4DE2-3E0F-4BE7-B491-4A4E08AEED29}"/>
              </a:ext>
            </a:extLst>
          </p:cNvPr>
          <p:cNvSpPr txBox="1"/>
          <p:nvPr/>
        </p:nvSpPr>
        <p:spPr>
          <a:xfrm>
            <a:off x="3716998" y="36806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23CFEFB-B575-4F0D-B1C8-138B609658D0}"/>
              </a:ext>
            </a:extLst>
          </p:cNvPr>
          <p:cNvGrpSpPr/>
          <p:nvPr/>
        </p:nvGrpSpPr>
        <p:grpSpPr>
          <a:xfrm>
            <a:off x="5661111" y="4207864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B36BBA62-92EB-4AD2-8280-D0A230D9717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19F2084-2D3C-451F-B9C0-F491596FFB93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03F5C6AF-C7FA-4D10-AE56-8CA4D3ABCF5D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308886" y="1828388"/>
            <a:ext cx="760336" cy="19441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32">
            <a:extLst>
              <a:ext uri="{FF2B5EF4-FFF2-40B4-BE49-F238E27FC236}">
                <a16:creationId xmlns:a16="http://schemas.microsoft.com/office/drawing/2014/main" id="{C6C532F0-FF8E-469D-B482-DF0DBAC4D1D1}"/>
              </a:ext>
            </a:extLst>
          </p:cNvPr>
          <p:cNvCxnSpPr>
            <a:cxnSpLocks/>
            <a:stCxn id="11" idx="2"/>
            <a:endCxn id="22" idx="1"/>
          </p:cNvCxnSpPr>
          <p:nvPr/>
        </p:nvCxnSpPr>
        <p:spPr>
          <a:xfrm rot="16200000" flipH="1">
            <a:off x="4290359" y="3066972"/>
            <a:ext cx="797391" cy="19441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33604BC-65DA-4BED-8991-8D66300484BA}"/>
              </a:ext>
            </a:extLst>
          </p:cNvPr>
          <p:cNvSpPr txBox="1"/>
          <p:nvPr/>
        </p:nvSpPr>
        <p:spPr>
          <a:xfrm>
            <a:off x="3469813" y="36806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71E99C-D92B-4EDF-87A1-CF16FC76E006}"/>
              </a:ext>
            </a:extLst>
          </p:cNvPr>
          <p:cNvSpPr txBox="1"/>
          <p:nvPr/>
        </p:nvSpPr>
        <p:spPr>
          <a:xfrm>
            <a:off x="3469813" y="291367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04E92272-0EF0-4667-8EB5-6A94E19FAC40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6837383" y="2420276"/>
            <a:ext cx="2054377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2">
            <a:extLst>
              <a:ext uri="{FF2B5EF4-FFF2-40B4-BE49-F238E27FC236}">
                <a16:creationId xmlns:a16="http://schemas.microsoft.com/office/drawing/2014/main" id="{FE477182-D5AA-4E8E-80AE-5AEAF11FBD7D}"/>
              </a:ext>
            </a:extLst>
          </p:cNvPr>
          <p:cNvCxnSpPr>
            <a:cxnSpLocks/>
            <a:stCxn id="22" idx="3"/>
            <a:endCxn id="8" idx="4"/>
          </p:cNvCxnSpPr>
          <p:nvPr/>
        </p:nvCxnSpPr>
        <p:spPr>
          <a:xfrm flipV="1">
            <a:off x="6837383" y="4170073"/>
            <a:ext cx="2054377" cy="2676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6140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9E504E-A195-41FA-B7BF-9330D3D41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EEE1FA9-C576-4665-BA5B-7E8B86C89987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삭제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D8285E5-96F4-41CB-ADF0-31F8D9042357}"/>
              </a:ext>
            </a:extLst>
          </p:cNvPr>
          <p:cNvGrpSpPr/>
          <p:nvPr/>
        </p:nvGrpSpPr>
        <p:grpSpPr>
          <a:xfrm>
            <a:off x="381075" y="2899629"/>
            <a:ext cx="1391810" cy="1519200"/>
            <a:chOff x="454123" y="2644126"/>
            <a:chExt cx="11105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E39A588-D846-44F9-9252-A1369CB2A22E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9D451C0-322E-4EC7-89A2-0DE53BC97260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95BB6713-45BF-4D82-B2E7-E2F60992BAE4}"/>
              </a:ext>
            </a:extLst>
          </p:cNvPr>
          <p:cNvGrpSpPr/>
          <p:nvPr/>
        </p:nvGrpSpPr>
        <p:grpSpPr>
          <a:xfrm>
            <a:off x="8193360" y="2899629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03C0F04-1FA9-49C1-B9CC-F3A5F7236B5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9C69943-1ACC-4D87-A2EC-89B26828565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72A7B7D-8FF6-4116-A30E-8732FB691470}"/>
              </a:ext>
            </a:extLst>
          </p:cNvPr>
          <p:cNvSpPr txBox="1"/>
          <p:nvPr/>
        </p:nvSpPr>
        <p:spPr>
          <a:xfrm>
            <a:off x="3083935" y="343713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E1B8CF98-AED8-4EE2-A69C-CB6BC02E9123}"/>
              </a:ext>
            </a:extLst>
          </p:cNvPr>
          <p:cNvCxnSpPr>
            <a:cxnSpLocks/>
            <a:stCxn id="5" idx="6"/>
            <a:endCxn id="19" idx="1"/>
          </p:cNvCxnSpPr>
          <p:nvPr/>
        </p:nvCxnSpPr>
        <p:spPr>
          <a:xfrm>
            <a:off x="1772885" y="3659229"/>
            <a:ext cx="262210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BD8B0C55-F77E-4381-A7EB-34DBDE1EF78B}"/>
              </a:ext>
            </a:extLst>
          </p:cNvPr>
          <p:cNvGrpSpPr/>
          <p:nvPr/>
        </p:nvGrpSpPr>
        <p:grpSpPr>
          <a:xfrm>
            <a:off x="4394986" y="3429368"/>
            <a:ext cx="1176272" cy="459722"/>
            <a:chOff x="2332603" y="1128278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905A726-9ED8-46B4-8430-DCBFA286884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61B839B-38D8-43CA-B0D2-962DC210D942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3" name="직선 화살표 연결선 32">
            <a:extLst>
              <a:ext uri="{FF2B5EF4-FFF2-40B4-BE49-F238E27FC236}">
                <a16:creationId xmlns:a16="http://schemas.microsoft.com/office/drawing/2014/main" id="{EED9B5C2-C4E3-41C6-B773-A8EDCC469182}"/>
              </a:ext>
            </a:extLst>
          </p:cNvPr>
          <p:cNvCxnSpPr>
            <a:cxnSpLocks/>
            <a:stCxn id="19" idx="3"/>
            <a:endCxn id="8" idx="2"/>
          </p:cNvCxnSpPr>
          <p:nvPr/>
        </p:nvCxnSpPr>
        <p:spPr>
          <a:xfrm>
            <a:off x="5571258" y="3659229"/>
            <a:ext cx="26221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1423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회수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AF7F6CA9-02FB-4780-9C72-1694DF2C9655}"/>
              </a:ext>
            </a:extLst>
          </p:cNvPr>
          <p:cNvGrpSpPr/>
          <p:nvPr/>
        </p:nvGrpSpPr>
        <p:grpSpPr>
          <a:xfrm>
            <a:off x="381075" y="2650873"/>
            <a:ext cx="1391810" cy="1519200"/>
            <a:chOff x="454123" y="2644126"/>
            <a:chExt cx="1110560" cy="1080000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A302AD8E-F011-4DAE-932B-73148081D402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995A8D0D-E3BA-41CA-B6BC-5E027C655D67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42084AFE-3DBA-48E4-9014-9201E3A46498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818C44A8-1AB6-4702-94FB-F137591A9B3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9F4157D-2F06-40B9-A73E-EEFCFDBA60F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E50E90F-2979-49CB-BA85-9A60ED8AFC47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211">
              <a:extLst>
                <a:ext uri="{FF2B5EF4-FFF2-40B4-BE49-F238E27FC236}">
                  <a16:creationId xmlns:a16="http://schemas.microsoft.com/office/drawing/2014/main" id="{4ED103FD-521A-4522-A5E9-C23A762CCA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F6E1693-AC83-4A29-9473-CD1D6D56684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 요청</a:t>
              </a:r>
            </a:p>
          </p:txBody>
        </p:sp>
      </p:grpSp>
      <p:cxnSp>
        <p:nvCxnSpPr>
          <p:cNvPr id="43" name="직선 화살표 연결선 32">
            <a:extLst>
              <a:ext uri="{FF2B5EF4-FFF2-40B4-BE49-F238E27FC236}">
                <a16:creationId xmlns:a16="http://schemas.microsoft.com/office/drawing/2014/main" id="{CDBFCE6F-760F-4D58-9CBE-D4ACFBF35DD3}"/>
              </a:ext>
            </a:extLst>
          </p:cNvPr>
          <p:cNvCxnSpPr>
            <a:cxnSpLocks/>
            <a:stCxn id="35" idx="6"/>
            <a:endCxn id="41" idx="1"/>
          </p:cNvCxnSpPr>
          <p:nvPr/>
        </p:nvCxnSpPr>
        <p:spPr>
          <a:xfrm>
            <a:off x="1772885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03D60047-EF03-4229-AD26-DFE66359F10B}"/>
              </a:ext>
            </a:extLst>
          </p:cNvPr>
          <p:cNvGrpSpPr/>
          <p:nvPr/>
        </p:nvGrpSpPr>
        <p:grpSpPr>
          <a:xfrm>
            <a:off x="5661111" y="2190415"/>
            <a:ext cx="1176272" cy="459722"/>
            <a:chOff x="2332603" y="1075393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006C9AE4-EA15-4EE8-A23F-1E655639DC3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BD58204-4D6B-4728-B8EB-374A8CD19AB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4097936E-6490-4B18-B95B-E22C4FF9461B}"/>
              </a:ext>
            </a:extLst>
          </p:cNvPr>
          <p:cNvSpPr txBox="1"/>
          <p:nvPr/>
        </p:nvSpPr>
        <p:spPr>
          <a:xfrm>
            <a:off x="2059662" y="318782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893F7C-3E96-4988-ABC2-78020405F723}"/>
              </a:ext>
            </a:extLst>
          </p:cNvPr>
          <p:cNvSpPr txBox="1"/>
          <p:nvPr/>
        </p:nvSpPr>
        <p:spPr>
          <a:xfrm>
            <a:off x="3716998" y="36806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3F162E3A-7203-4D8A-AD87-A57914950784}"/>
              </a:ext>
            </a:extLst>
          </p:cNvPr>
          <p:cNvGrpSpPr/>
          <p:nvPr/>
        </p:nvGrpSpPr>
        <p:grpSpPr>
          <a:xfrm>
            <a:off x="5661111" y="4207864"/>
            <a:ext cx="1176272" cy="459722"/>
            <a:chOff x="2332603" y="1128278"/>
            <a:chExt cx="1176272" cy="459722"/>
          </a:xfrm>
        </p:grpSpPr>
        <p:sp>
          <p:nvSpPr>
            <p:cNvPr id="50" name="모서리가 둥근 직사각형 211">
              <a:extLst>
                <a:ext uri="{FF2B5EF4-FFF2-40B4-BE49-F238E27FC236}">
                  <a16:creationId xmlns:a16="http://schemas.microsoft.com/office/drawing/2014/main" id="{00B45DEB-9791-483D-9165-CD626D080D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992566-C9EF-449F-A4E0-465F0D2D7970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F8640A54-1819-49DE-8872-81CDB227A0D6}"/>
              </a:ext>
            </a:extLst>
          </p:cNvPr>
          <p:cNvCxnSpPr>
            <a:cxnSpLocks/>
            <a:stCxn id="41" idx="0"/>
            <a:endCxn id="45" idx="1"/>
          </p:cNvCxnSpPr>
          <p:nvPr/>
        </p:nvCxnSpPr>
        <p:spPr>
          <a:xfrm rot="5400000" flipH="1" flipV="1">
            <a:off x="4308886" y="1828388"/>
            <a:ext cx="760336" cy="19441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32">
            <a:extLst>
              <a:ext uri="{FF2B5EF4-FFF2-40B4-BE49-F238E27FC236}">
                <a16:creationId xmlns:a16="http://schemas.microsoft.com/office/drawing/2014/main" id="{FE246A2C-FD15-43B4-A6FA-9A2622C8D169}"/>
              </a:ext>
            </a:extLst>
          </p:cNvPr>
          <p:cNvCxnSpPr>
            <a:cxnSpLocks/>
            <a:stCxn id="41" idx="2"/>
            <a:endCxn id="50" idx="1"/>
          </p:cNvCxnSpPr>
          <p:nvPr/>
        </p:nvCxnSpPr>
        <p:spPr>
          <a:xfrm rot="16200000" flipH="1">
            <a:off x="4290359" y="3066972"/>
            <a:ext cx="797391" cy="19441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186EE54-0D6C-4056-880B-E6B30225A64F}"/>
              </a:ext>
            </a:extLst>
          </p:cNvPr>
          <p:cNvSpPr txBox="1"/>
          <p:nvPr/>
        </p:nvSpPr>
        <p:spPr>
          <a:xfrm>
            <a:off x="3469813" y="36806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9756F0-039C-4875-8A9C-CE1E5CDD8311}"/>
              </a:ext>
            </a:extLst>
          </p:cNvPr>
          <p:cNvSpPr txBox="1"/>
          <p:nvPr/>
        </p:nvSpPr>
        <p:spPr>
          <a:xfrm>
            <a:off x="3469813" y="291367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6" name="꺾인 연결선 33">
            <a:extLst>
              <a:ext uri="{FF2B5EF4-FFF2-40B4-BE49-F238E27FC236}">
                <a16:creationId xmlns:a16="http://schemas.microsoft.com/office/drawing/2014/main" id="{4CA7F109-7BAC-4BFC-B9DA-A05C13A69581}"/>
              </a:ext>
            </a:extLst>
          </p:cNvPr>
          <p:cNvCxnSpPr>
            <a:cxnSpLocks/>
            <a:stCxn id="45" idx="3"/>
            <a:endCxn id="38" idx="0"/>
          </p:cNvCxnSpPr>
          <p:nvPr/>
        </p:nvCxnSpPr>
        <p:spPr>
          <a:xfrm>
            <a:off x="6837383" y="2420276"/>
            <a:ext cx="2054377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32">
            <a:extLst>
              <a:ext uri="{FF2B5EF4-FFF2-40B4-BE49-F238E27FC236}">
                <a16:creationId xmlns:a16="http://schemas.microsoft.com/office/drawing/2014/main" id="{4E9AF593-01D4-4FF0-92C4-59C6BCF6BF1D}"/>
              </a:ext>
            </a:extLst>
          </p:cNvPr>
          <p:cNvCxnSpPr>
            <a:cxnSpLocks/>
            <a:stCxn id="50" idx="3"/>
            <a:endCxn id="38" idx="4"/>
          </p:cNvCxnSpPr>
          <p:nvPr/>
        </p:nvCxnSpPr>
        <p:spPr>
          <a:xfrm flipV="1">
            <a:off x="6837383" y="4170073"/>
            <a:ext cx="2054377" cy="2676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44937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1893D1-4558-45F6-AE8F-5FA25ECA7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4DE91B1-EC7C-4C37-844C-8ED00302A25B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회수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27DBE99F-E35A-44F3-A8D8-5685F1FE9340}"/>
              </a:ext>
            </a:extLst>
          </p:cNvPr>
          <p:cNvGrpSpPr/>
          <p:nvPr/>
        </p:nvGrpSpPr>
        <p:grpSpPr>
          <a:xfrm>
            <a:off x="381075" y="2899629"/>
            <a:ext cx="1391810" cy="1519200"/>
            <a:chOff x="454123" y="2644126"/>
            <a:chExt cx="11105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A1D1A59-F372-4CFA-BB7E-D868E0951BB2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2B66F9E-BD48-4065-A31E-C7AA8F934730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75B9594-668B-4291-8B10-78EFB1B57F8E}"/>
              </a:ext>
            </a:extLst>
          </p:cNvPr>
          <p:cNvGrpSpPr/>
          <p:nvPr/>
        </p:nvGrpSpPr>
        <p:grpSpPr>
          <a:xfrm>
            <a:off x="8193360" y="2899629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6F20735C-7AB2-4F39-9C22-4FB27AFF138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3190C0D-EA1F-4F0F-B28F-32475E35571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6B3FDF2-EC2D-4345-BD10-17AA59BF4A90}"/>
              </a:ext>
            </a:extLst>
          </p:cNvPr>
          <p:cNvSpPr txBox="1"/>
          <p:nvPr/>
        </p:nvSpPr>
        <p:spPr>
          <a:xfrm>
            <a:off x="3224809" y="343120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9F54B4D6-377B-4F5B-9848-71E071582165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772885" y="3659229"/>
            <a:ext cx="262210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57CCEA7-56D4-4861-92D5-9CA30D96D78E}"/>
              </a:ext>
            </a:extLst>
          </p:cNvPr>
          <p:cNvGrpSpPr/>
          <p:nvPr/>
        </p:nvGrpSpPr>
        <p:grpSpPr>
          <a:xfrm>
            <a:off x="4394986" y="3429368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4636BB34-4B9A-41BC-ABBF-038EF093083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7D3B8F6-C4A9-4D8B-B125-0B78D441BF1D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98D0AC83-034C-4B8B-8DE5-385E2399A760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>
            <a:off x="5571258" y="3659229"/>
            <a:ext cx="26221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5750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전달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629303-0D10-4196-A793-C39806C1A9C8}"/>
              </a:ext>
            </a:extLst>
          </p:cNvPr>
          <p:cNvGrpSpPr/>
          <p:nvPr/>
        </p:nvGrpSpPr>
        <p:grpSpPr>
          <a:xfrm>
            <a:off x="381075" y="2650873"/>
            <a:ext cx="1391810" cy="1519200"/>
            <a:chOff x="454123" y="2644126"/>
            <a:chExt cx="11105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940E86B-1EB4-4C37-AAB8-0FBAADA8A06D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79AF8BB-37E5-4596-AABE-2B9AFCF3FC06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전달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DFCD045-B6EE-4BFC-B982-C01A9445679B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840CC4B-BC12-4581-88DA-4C31868DDF9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433316C-C793-4EAB-B029-08D5827875F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235C573-87C5-4D4B-A456-12888468BD68}"/>
              </a:ext>
            </a:extLst>
          </p:cNvPr>
          <p:cNvGrpSpPr/>
          <p:nvPr/>
        </p:nvGrpSpPr>
        <p:grpSpPr>
          <a:xfrm>
            <a:off x="3198841" y="458112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83BCBC5-0CF1-4B44-9622-FD47C154589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7A99650-3E56-490C-8853-BCB7401AE6CE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1FEBBB48-DA37-4098-A5D3-D20264BCA590}"/>
              </a:ext>
            </a:extLst>
          </p:cNvPr>
          <p:cNvCxnSpPr>
            <a:cxnSpLocks/>
            <a:stCxn id="5" idx="6"/>
            <a:endCxn id="57" idx="1"/>
          </p:cNvCxnSpPr>
          <p:nvPr/>
        </p:nvCxnSpPr>
        <p:spPr>
          <a:xfrm>
            <a:off x="1772885" y="3410473"/>
            <a:ext cx="1312092" cy="28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29D88080-7CE1-46E1-9ECC-58C8CA9875B4}"/>
              </a:ext>
            </a:extLst>
          </p:cNvPr>
          <p:cNvGrpSpPr/>
          <p:nvPr/>
        </p:nvGrpSpPr>
        <p:grpSpPr>
          <a:xfrm>
            <a:off x="3198841" y="5705582"/>
            <a:ext cx="1176272" cy="459722"/>
            <a:chOff x="2332603" y="1128278"/>
            <a:chExt cx="1176272" cy="459722"/>
          </a:xfrm>
        </p:grpSpPr>
        <p:sp>
          <p:nvSpPr>
            <p:cNvPr id="21" name="모서리가 둥근 직사각형 211">
              <a:extLst>
                <a:ext uri="{FF2B5EF4-FFF2-40B4-BE49-F238E27FC236}">
                  <a16:creationId xmlns:a16="http://schemas.microsoft.com/office/drawing/2014/main" id="{9E1C96CB-163E-482A-8470-556A48D65BC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C3F4A1A-9583-44BC-9BD4-20050BC6522A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E512995-068F-45B7-8B2C-3B2683D9242C}"/>
              </a:ext>
            </a:extLst>
          </p:cNvPr>
          <p:cNvGrpSpPr/>
          <p:nvPr/>
        </p:nvGrpSpPr>
        <p:grpSpPr>
          <a:xfrm>
            <a:off x="5704996" y="3180612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0BAD7D47-B44E-4239-85A8-F93C6F79504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AC45BF6-3C7D-44B4-8B83-C3D68EA92C3F}"/>
                </a:ext>
              </a:extLst>
            </p:cNvPr>
            <p:cNvSpPr/>
            <p:nvPr/>
          </p:nvSpPr>
          <p:spPr>
            <a:xfrm>
              <a:off x="2357128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8" name="직선 화살표 연결선 32">
            <a:extLst>
              <a:ext uri="{FF2B5EF4-FFF2-40B4-BE49-F238E27FC236}">
                <a16:creationId xmlns:a16="http://schemas.microsoft.com/office/drawing/2014/main" id="{8771F9D4-F1C1-4E0C-9046-EC857277CB1A}"/>
              </a:ext>
            </a:extLst>
          </p:cNvPr>
          <p:cNvCxnSpPr>
            <a:cxnSpLocks/>
            <a:stCxn id="11" idx="2"/>
            <a:endCxn id="21" idx="0"/>
          </p:cNvCxnSpPr>
          <p:nvPr/>
        </p:nvCxnSpPr>
        <p:spPr>
          <a:xfrm>
            <a:off x="3786977" y="5040850"/>
            <a:ext cx="0" cy="6647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2">
            <a:extLst>
              <a:ext uri="{FF2B5EF4-FFF2-40B4-BE49-F238E27FC236}">
                <a16:creationId xmlns:a16="http://schemas.microsoft.com/office/drawing/2014/main" id="{D336D01F-1F28-431D-8797-7864D288E107}"/>
              </a:ext>
            </a:extLst>
          </p:cNvPr>
          <p:cNvCxnSpPr>
            <a:cxnSpLocks/>
            <a:stCxn id="36" idx="0"/>
            <a:endCxn id="24" idx="2"/>
          </p:cNvCxnSpPr>
          <p:nvPr/>
        </p:nvCxnSpPr>
        <p:spPr>
          <a:xfrm flipV="1">
            <a:off x="6293132" y="3640334"/>
            <a:ext cx="0" cy="20652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B567E873-FF38-4B77-8982-0DEB479334C6}"/>
              </a:ext>
            </a:extLst>
          </p:cNvPr>
          <p:cNvGrpSpPr/>
          <p:nvPr/>
        </p:nvGrpSpPr>
        <p:grpSpPr>
          <a:xfrm>
            <a:off x="5704996" y="5705582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2A90F9B3-B7B5-4B8A-965B-4F06C7E13BC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2A99E4F1-5CAC-4E44-97C9-11247CD1F0A3}"/>
                </a:ext>
              </a:extLst>
            </p:cNvPr>
            <p:cNvSpPr/>
            <p:nvPr/>
          </p:nvSpPr>
          <p:spPr>
            <a:xfrm>
              <a:off x="2486170" y="1168616"/>
              <a:ext cx="86914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8" name="직선 화살표 연결선 32">
            <a:extLst>
              <a:ext uri="{FF2B5EF4-FFF2-40B4-BE49-F238E27FC236}">
                <a16:creationId xmlns:a16="http://schemas.microsoft.com/office/drawing/2014/main" id="{831E0ECA-0B1D-4F6E-BDB1-7B1DFCE9291C}"/>
              </a:ext>
            </a:extLst>
          </p:cNvPr>
          <p:cNvCxnSpPr>
            <a:cxnSpLocks/>
            <a:stCxn id="21" idx="3"/>
            <a:endCxn id="36" idx="1"/>
          </p:cNvCxnSpPr>
          <p:nvPr/>
        </p:nvCxnSpPr>
        <p:spPr>
          <a:xfrm>
            <a:off x="4375113" y="5935443"/>
            <a:ext cx="132988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32">
            <a:extLst>
              <a:ext uri="{FF2B5EF4-FFF2-40B4-BE49-F238E27FC236}">
                <a16:creationId xmlns:a16="http://schemas.microsoft.com/office/drawing/2014/main" id="{E177C4CE-1A70-418A-9178-B90BEDFD7EC6}"/>
              </a:ext>
            </a:extLst>
          </p:cNvPr>
          <p:cNvCxnSpPr>
            <a:cxnSpLocks/>
            <a:stCxn id="24" idx="3"/>
            <a:endCxn id="8" idx="2"/>
          </p:cNvCxnSpPr>
          <p:nvPr/>
        </p:nvCxnSpPr>
        <p:spPr>
          <a:xfrm>
            <a:off x="6881268" y="3410473"/>
            <a:ext cx="13120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A19EBD87-63B9-4FB9-8CC7-8032AABE2497}"/>
              </a:ext>
            </a:extLst>
          </p:cNvPr>
          <p:cNvGrpSpPr/>
          <p:nvPr/>
        </p:nvGrpSpPr>
        <p:grpSpPr>
          <a:xfrm>
            <a:off x="3084977" y="3089283"/>
            <a:ext cx="1404000" cy="648000"/>
            <a:chOff x="2096161" y="1096286"/>
            <a:chExt cx="1649166" cy="763508"/>
          </a:xfrm>
        </p:grpSpPr>
        <p:sp>
          <p:nvSpPr>
            <p:cNvPr id="57" name="순서도: 판단 56">
              <a:extLst>
                <a:ext uri="{FF2B5EF4-FFF2-40B4-BE49-F238E27FC236}">
                  <a16:creationId xmlns:a16="http://schemas.microsoft.com/office/drawing/2014/main" id="{F49F2130-1805-4A06-9461-0FAE2D94C29A}"/>
                </a:ext>
              </a:extLst>
            </p:cNvPr>
            <p:cNvSpPr/>
            <p:nvPr/>
          </p:nvSpPr>
          <p:spPr>
            <a:xfrm>
              <a:off x="2096161" y="1096286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1049144-BBE0-4B7C-995A-55E28FD46EF9}"/>
                </a:ext>
              </a:extLst>
            </p:cNvPr>
            <p:cNvSpPr/>
            <p:nvPr/>
          </p:nvSpPr>
          <p:spPr>
            <a:xfrm>
              <a:off x="2409344" y="1235028"/>
              <a:ext cx="102280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존재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13D4CC56-2E4A-43EF-9304-326BF87C13B2}"/>
              </a:ext>
            </a:extLst>
          </p:cNvPr>
          <p:cNvGrpSpPr/>
          <p:nvPr/>
        </p:nvGrpSpPr>
        <p:grpSpPr>
          <a:xfrm>
            <a:off x="3198841" y="1658407"/>
            <a:ext cx="1176272" cy="459722"/>
            <a:chOff x="2332603" y="1128278"/>
            <a:chExt cx="1176272" cy="459722"/>
          </a:xfrm>
        </p:grpSpPr>
        <p:sp>
          <p:nvSpPr>
            <p:cNvPr id="64" name="모서리가 둥근 직사각형 211">
              <a:extLst>
                <a:ext uri="{FF2B5EF4-FFF2-40B4-BE49-F238E27FC236}">
                  <a16:creationId xmlns:a16="http://schemas.microsoft.com/office/drawing/2014/main" id="{082FFCA3-2517-489C-A04B-6F279FC31D7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DA0668FA-27CB-4965-845E-604B8BDA4AF0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6" name="직선 화살표 연결선 32">
            <a:extLst>
              <a:ext uri="{FF2B5EF4-FFF2-40B4-BE49-F238E27FC236}">
                <a16:creationId xmlns:a16="http://schemas.microsoft.com/office/drawing/2014/main" id="{BE297D51-39C6-4505-ABE3-0C0037654311}"/>
              </a:ext>
            </a:extLst>
          </p:cNvPr>
          <p:cNvCxnSpPr>
            <a:cxnSpLocks/>
            <a:stCxn id="57" idx="2"/>
            <a:endCxn id="11" idx="0"/>
          </p:cNvCxnSpPr>
          <p:nvPr/>
        </p:nvCxnSpPr>
        <p:spPr>
          <a:xfrm>
            <a:off x="3786977" y="3737283"/>
            <a:ext cx="0" cy="84384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32">
            <a:extLst>
              <a:ext uri="{FF2B5EF4-FFF2-40B4-BE49-F238E27FC236}">
                <a16:creationId xmlns:a16="http://schemas.microsoft.com/office/drawing/2014/main" id="{725A3B54-3F3F-49EE-B57D-24E2DE823577}"/>
              </a:ext>
            </a:extLst>
          </p:cNvPr>
          <p:cNvCxnSpPr>
            <a:cxnSpLocks/>
            <a:stCxn id="57" idx="0"/>
            <a:endCxn id="64" idx="2"/>
          </p:cNvCxnSpPr>
          <p:nvPr/>
        </p:nvCxnSpPr>
        <p:spPr>
          <a:xfrm flipV="1">
            <a:off x="3786977" y="2118129"/>
            <a:ext cx="0" cy="9711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32">
            <a:extLst>
              <a:ext uri="{FF2B5EF4-FFF2-40B4-BE49-F238E27FC236}">
                <a16:creationId xmlns:a16="http://schemas.microsoft.com/office/drawing/2014/main" id="{F758C29D-A6AF-4C09-8A63-7D861CF6313E}"/>
              </a:ext>
            </a:extLst>
          </p:cNvPr>
          <p:cNvCxnSpPr>
            <a:cxnSpLocks/>
            <a:stCxn id="64" idx="3"/>
            <a:endCxn id="24" idx="0"/>
          </p:cNvCxnSpPr>
          <p:nvPr/>
        </p:nvCxnSpPr>
        <p:spPr>
          <a:xfrm>
            <a:off x="4375113" y="1888268"/>
            <a:ext cx="1918019" cy="129234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F164D12F-3C43-4DAB-821C-99EE891D5A23}"/>
              </a:ext>
            </a:extLst>
          </p:cNvPr>
          <p:cNvSpPr txBox="1"/>
          <p:nvPr/>
        </p:nvSpPr>
        <p:spPr>
          <a:xfrm>
            <a:off x="3596243" y="286420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5571F82-264E-43C4-8062-DEB47C6B8098}"/>
              </a:ext>
            </a:extLst>
          </p:cNvPr>
          <p:cNvSpPr txBox="1"/>
          <p:nvPr/>
        </p:nvSpPr>
        <p:spPr>
          <a:xfrm>
            <a:off x="3596243" y="377762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71131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86156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1921</Words>
  <Application>Microsoft Office PowerPoint</Application>
  <PresentationFormat>A4 용지(210x297mm)</PresentationFormat>
  <Paragraphs>787</Paragraphs>
  <Slides>73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73</vt:i4>
      </vt:variant>
    </vt:vector>
  </HeadingPairs>
  <TitlesOfParts>
    <vt:vector size="79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5400</cp:revision>
  <cp:lastPrinted>2018-12-13T03:02:38Z</cp:lastPrinted>
  <dcterms:created xsi:type="dcterms:W3CDTF">2013-07-15T11:19:02Z</dcterms:created>
  <dcterms:modified xsi:type="dcterms:W3CDTF">2020-01-28T09:06:43Z</dcterms:modified>
</cp:coreProperties>
</file>