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4" r:id="rId2"/>
    <p:sldMasterId id="2147483688" r:id="rId3"/>
  </p:sldMasterIdLst>
  <p:notesMasterIdLst>
    <p:notesMasterId r:id="rId13"/>
  </p:notesMasterIdLst>
  <p:sldIdLst>
    <p:sldId id="763" r:id="rId4"/>
    <p:sldId id="292" r:id="rId5"/>
    <p:sldId id="293" r:id="rId6"/>
    <p:sldId id="985" r:id="rId7"/>
    <p:sldId id="1028" r:id="rId8"/>
    <p:sldId id="1031" r:id="rId9"/>
    <p:sldId id="1029" r:id="rId10"/>
    <p:sldId id="1032" r:id="rId11"/>
    <p:sldId id="1033" r:id="rId12"/>
  </p:sldIdLst>
  <p:sldSz cx="9906000" cy="6858000" type="A4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3">
          <p15:clr>
            <a:srgbClr val="A4A3A4"/>
          </p15:clr>
        </p15:guide>
        <p15:guide id="2" orient="horz" pos="250">
          <p15:clr>
            <a:srgbClr val="A4A3A4"/>
          </p15:clr>
        </p15:guide>
        <p15:guide id="3" orient="horz" pos="4184">
          <p15:clr>
            <a:srgbClr val="A4A3A4"/>
          </p15:clr>
        </p15:guide>
        <p15:guide id="4" pos="89">
          <p15:clr>
            <a:srgbClr val="A4A3A4"/>
          </p15:clr>
        </p15:guide>
        <p15:guide id="5" pos="6187">
          <p15:clr>
            <a:srgbClr val="A4A3A4"/>
          </p15:clr>
        </p15:guide>
        <p15:guide id="6" pos="4653">
          <p15:clr>
            <a:srgbClr val="A4A3A4"/>
          </p15:clr>
        </p15:guide>
        <p15:guide id="7" pos="4724">
          <p15:clr>
            <a:srgbClr val="A4A3A4"/>
          </p15:clr>
        </p15:guide>
        <p15:guide id="8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주희 (차장) (주)젬텍 (goodtc@cnspartner.com, )" initials="김((()" lastIdx="2" clrIdx="0">
    <p:extLst>
      <p:ext uri="{19B8F6BF-5375-455C-9EA6-DF929625EA0E}">
        <p15:presenceInfo xmlns:p15="http://schemas.microsoft.com/office/powerpoint/2012/main" userId="S-1-5-21-759915512-3088258130-4288317957-224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F7F7F"/>
    <a:srgbClr val="000000"/>
    <a:srgbClr val="BFBFBF"/>
    <a:srgbClr val="DA1F28"/>
    <a:srgbClr val="676767"/>
    <a:srgbClr val="5F5F5F"/>
    <a:srgbClr val="8C8C8C"/>
    <a:srgbClr val="0EA58F"/>
    <a:srgbClr val="FFDA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3F08CA-D0FD-4435-B35A-E26B1FE16940}">
  <a:tblStyle styleId="{643F08CA-D0FD-4435-B35A-E26B1FE169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D7313C9-4706-4E06-9C36-1875A515952A}" styleName="Table_1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F4"/>
          </a:solidFill>
        </a:fill>
      </a:tcStyle>
    </a:wholeTbl>
    <a:band1H>
      <a:tcTxStyle/>
      <a:tcStyle>
        <a:tcBdr/>
        <a:fill>
          <a:solidFill>
            <a:srgbClr val="CCDF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DF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67" autoAdjust="0"/>
    <p:restoredTop sz="96401" autoAdjust="0"/>
  </p:normalViewPr>
  <p:slideViewPr>
    <p:cSldViewPr snapToGrid="0">
      <p:cViewPr>
        <p:scale>
          <a:sx n="100" d="100"/>
          <a:sy n="100" d="100"/>
        </p:scale>
        <p:origin x="1492" y="224"/>
      </p:cViewPr>
      <p:guideLst>
        <p:guide orient="horz" pos="273"/>
        <p:guide orient="horz" pos="250"/>
        <p:guide orient="horz" pos="4184"/>
        <p:guide pos="89"/>
        <p:guide pos="6187"/>
        <p:guide pos="4653"/>
        <p:guide pos="4724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4" name="Google Shape;205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5" name="Google Shape;2055;n"/>
          <p:cNvSpPr>
            <a:spLocks noGrp="1" noRot="1" noChangeAspect="1"/>
          </p:cNvSpPr>
          <p:nvPr>
            <p:ph type="sldImg" idx="3"/>
          </p:nvPr>
        </p:nvSpPr>
        <p:spPr>
          <a:xfrm>
            <a:off x="2714625" y="514350"/>
            <a:ext cx="37149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6" name="Google Shape;205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2057" name="Google Shape;205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8" name="Google Shape;205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ea typeface="LG스마트체 Regular" panose="020B0600000101010101"/>
              </a:defRPr>
            </a:lvl1pPr>
          </a:lstStyle>
          <a:p>
            <a:pPr algn="r"/>
            <a:fld id="{00000000-1234-1234-1234-123412341234}" type="slidenum">
              <a:rPr lang="en-US" altLang="ko-KR" sz="1200" smtClean="0">
                <a:solidFill>
                  <a:schemeClr val="dk1"/>
                </a:solidFill>
                <a:latin typeface="Malgun Gothic"/>
                <a:cs typeface="Malgun Gothic"/>
                <a:sym typeface="Malgun Gothic"/>
              </a:rPr>
              <a:pPr algn="r"/>
              <a:t>‹#›</a:t>
            </a:fld>
            <a:endParaRPr lang="ko-KR" altLang="en-US" sz="1200" dirty="0">
              <a:solidFill>
                <a:schemeClr val="dk1"/>
              </a:solidFill>
              <a:latin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LG스마트체 Regular" panose="020B0600000101010101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3652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8203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0130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62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981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8450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dirty="0">
                <a:solidFill>
                  <a:prstClr val="black">
                    <a:tint val="75000"/>
                  </a:prstClr>
                </a:solidFill>
              </a:rPr>
              <a:t>2014.02.13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8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0535" cy="6862527"/>
          </a:xfrm>
          <a:prstGeom prst="rect">
            <a:avLst/>
          </a:prstGeom>
          <a:solidFill>
            <a:srgbClr val="C6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91418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0535" cy="68625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31314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A45F14-22F1-4848-A2BA-4D5A8E12C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96987B1-0632-4FA0-AA2D-CE138811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EE0869-FDA6-4FDE-BBB7-FA16488B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55F9040-72C6-41CC-8BAF-932AB00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4B62E7-FEF1-437B-A827-BFBF8EF61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66309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444EBC-8DAB-47D7-AA40-0DAB429C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86FA6C-81F4-406E-B14D-3A6793072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064238-355D-45B3-9CD5-517E817F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6230D8-4005-49EE-A6E1-D5A25904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5745E2-87D6-4095-861B-0C763016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314825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5D152F-02D3-497F-A5DC-1EEA650E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091D7F2-0974-4E93-AFCA-FADB1F04E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BF777B-48CC-44FF-8F48-A9A9D901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C0A2C2F-C2F8-4BBD-AAEB-304FF462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79A9D8-3091-4617-84EC-19635A12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676525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94CB90-99FA-40B4-A8E3-E58A7996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95CD95-B956-42B2-8666-368A77E9A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22B58AE-FCE7-4EE9-9C74-069B404C2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912F414-26F2-4EAB-B743-3B3049C6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E285E3C-6B3A-4A3C-8857-AE058901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B4B3B5-DA5A-42C5-A7EC-A0240EF8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94918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97316E-6F42-44A0-8B5C-BED990B65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688DBCE-2718-43B5-935B-6AB074A8F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0A2D601-8E1C-460E-B9ED-78CA6EEF3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2E9E041-741F-410A-ADBF-83FBCD70F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8705180-540D-42DB-BCE9-B3EEA7EBC4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93F7F9F-4E2A-432E-A197-D66D56AE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B9A86C3-ED3A-4988-8680-580BB6FD7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9B8963E-2DD1-4327-8D15-9F52201A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667313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A7C08F-A4D0-423A-A406-524A04AF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21D12BA-A5DA-46AE-B522-116B994E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6B44228-8F57-4365-BD19-226FF469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97488EA-5960-40B3-9C45-7A1CFA44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326201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D1DA37C-F36F-4D55-A0EC-82F33E12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EA60196-4634-42F8-BBF7-2FDF4750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38D751C-EAB4-47BC-AEC3-F569307AF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46186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1B13A7-69F4-4A4F-A98A-5FA0BF14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334E35-AF85-4A57-ABD2-986B69684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02B3E5A-AE29-406E-B731-F4C16C57C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81881F-9047-401C-AB60-7C20E6FB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57712CE-7BF9-4EEB-8C26-600D129A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07E595D-922B-4240-AFE2-2E46C4D7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901059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1C2EE0-AFC8-4D69-A5CB-49F3C11B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709A9E-9541-4904-AE5A-DE55CF90E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B85D59C-F500-4C82-A924-3C68A3101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048124B-49F9-4B7C-9297-925DE2869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3E1CD17-C1A2-4D9B-A67F-461A2770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140BB1-F283-41DF-B7CE-6B942A8E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911583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42AE4E-5919-40DA-919F-689A6C6D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C95D248-F3DD-4F73-BC17-30CBBA237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386FCC-FB08-4277-9535-92D436F9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033F95-828F-4475-AB38-8954DAA32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47F19B-DED0-4A93-A487-4478CC63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096798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D422203-F352-4EEE-AE64-C0FC137994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3B78234-530A-4BFA-B444-3FC9A556F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632862-15B3-47F4-B428-6A54A2A4B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03ACEF-7385-4F90-97C8-77F383D5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6B2818F-48BC-4009-A798-2707A9B2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15204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및 내용" userDrawn="1">
  <p:cSld name="2_제목 및 내용"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92" name="Google Shape;2092;p12"/>
          <p:cNvCxnSpPr/>
          <p:nvPr/>
        </p:nvCxnSpPr>
        <p:spPr>
          <a:xfrm>
            <a:off x="251526" y="503337"/>
            <a:ext cx="9309900" cy="0"/>
          </a:xfrm>
          <a:prstGeom prst="straightConnector1">
            <a:avLst/>
          </a:prstGeom>
          <a:noFill/>
          <a:ln w="28575" cap="flat" cmpd="sng">
            <a:solidFill>
              <a:srgbClr val="C6008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93" name="Google Shape;2093;p12"/>
          <p:cNvSpPr txBox="1">
            <a:spLocks noGrp="1"/>
          </p:cNvSpPr>
          <p:nvPr>
            <p:ph type="sldNum" idx="12"/>
          </p:nvPr>
        </p:nvSpPr>
        <p:spPr>
          <a:xfrm>
            <a:off x="7265723" y="6439784"/>
            <a:ext cx="23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LG스마트체 Regular" panose="020B0600000101010101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3131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>
  <p:cSld name="사용자 지정 레이아웃"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p2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0104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화면">
  <p:cSld name="빈화면"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9178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빈화면">
  <p:cSld name="1_빈화면"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4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0829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>
  <p:cSld name="1_사용자 지정 레이아웃">
    <p:spTree>
      <p:nvGrpSpPr>
        <p:cNvPr id="1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p5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  <p:sp>
        <p:nvSpPr>
          <p:cNvPr id="2070" name="Google Shape;2070;p5"/>
          <p:cNvSpPr/>
          <p:nvPr/>
        </p:nvSpPr>
        <p:spPr>
          <a:xfrm>
            <a:off x="132723" y="571500"/>
            <a:ext cx="7402500" cy="607440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52" b="1">
              <a:solidFill>
                <a:schemeClr val="dk2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71" name="Google Shape;2071;p5"/>
          <p:cNvSpPr/>
          <p:nvPr/>
        </p:nvSpPr>
        <p:spPr>
          <a:xfrm>
            <a:off x="132724" y="571500"/>
            <a:ext cx="7402500" cy="259500"/>
          </a:xfrm>
          <a:prstGeom prst="rect">
            <a:avLst/>
          </a:prstGeom>
          <a:solidFill>
            <a:srgbClr val="3F3F3F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r>
              <a:rPr lang="ko-KR" sz="800" b="1" i="0" u="none" strike="noStrike" cap="none" dirty="0">
                <a:solidFill>
                  <a:srgbClr val="FFFFFF"/>
                </a:solidFill>
                <a:latin typeface="Arial"/>
                <a:ea typeface="LG스마트체 Regular" panose="020B0600000101010101"/>
                <a:cs typeface="Arial"/>
                <a:sym typeface="Arial"/>
              </a:rPr>
              <a:t>GNB</a:t>
            </a:r>
            <a:endParaRPr sz="800" b="1" i="0" u="none" strike="noStrike" cap="none" dirty="0">
              <a:solidFill>
                <a:srgbClr val="FFFFFF"/>
              </a:solidFill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3203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사용자 지정 레이아웃">
  <p:cSld name="2_사용자 지정 레이아웃">
    <p:spTree>
      <p:nvGrpSpPr>
        <p:cNvPr id="1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6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3048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사용자 지정 레이아웃">
  <p:cSld name="3_사용자 지정 레이아웃"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7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  <p:sp>
        <p:nvSpPr>
          <p:cNvPr id="2076" name="Google Shape;2076;p7"/>
          <p:cNvSpPr/>
          <p:nvPr/>
        </p:nvSpPr>
        <p:spPr>
          <a:xfrm>
            <a:off x="512838" y="571500"/>
            <a:ext cx="6642300" cy="259500"/>
          </a:xfrm>
          <a:prstGeom prst="rect">
            <a:avLst/>
          </a:prstGeom>
          <a:solidFill>
            <a:srgbClr val="3F3F3F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r>
              <a:rPr lang="ko-KR" sz="800" b="1" i="0" u="none" strike="noStrike" cap="none" dirty="0">
                <a:solidFill>
                  <a:srgbClr val="FFFFFF"/>
                </a:solidFill>
                <a:latin typeface="Arial"/>
                <a:ea typeface="LG스마트체 Regular" panose="020B0600000101010101"/>
                <a:cs typeface="Arial"/>
                <a:sym typeface="Arial"/>
              </a:rPr>
              <a:t>GNB</a:t>
            </a:r>
            <a:endParaRPr sz="800" b="1" i="0" u="none" strike="noStrike" cap="none" dirty="0">
              <a:solidFill>
                <a:srgbClr val="FFFFFF"/>
              </a:solidFill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  <p:sp>
        <p:nvSpPr>
          <p:cNvPr id="2077" name="Google Shape;2077;p7"/>
          <p:cNvSpPr/>
          <p:nvPr/>
        </p:nvSpPr>
        <p:spPr>
          <a:xfrm>
            <a:off x="520458" y="571500"/>
            <a:ext cx="6627000" cy="607440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52" b="1">
              <a:solidFill>
                <a:schemeClr val="dk2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20291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NB/Footer">
  <p:cSld name="GNB/Footer">
    <p:spTree>
      <p:nvGrpSpPr>
        <p:cNvPr id="1" name="Shape 2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Google Shape;2079;p8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419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빈화면">
  <p:cSld name="2_빈화면"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9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59862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사용자 지정 레이아웃">
  <p:cSld name="4_사용자 지정 레이아웃">
    <p:spTree>
      <p:nvGrpSpPr>
        <p:cNvPr id="1" name="Shape 2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Google Shape;2083;p10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531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40" y="274637"/>
            <a:ext cx="8915399" cy="1143000"/>
          </a:xfrm>
          <a:prstGeom prst="rect">
            <a:avLst/>
          </a:prstGeom>
        </p:spPr>
        <p:txBody>
          <a:bodyPr vert="horz" lIns="91394" tIns="45698" rIns="91394" bIns="45698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40" y="1600208"/>
            <a:ext cx="8915399" cy="4525963"/>
          </a:xfrm>
          <a:prstGeom prst="rect">
            <a:avLst/>
          </a:prstGeom>
        </p:spPr>
        <p:txBody>
          <a:bodyPr vert="horz" lIns="91394" tIns="45698" rIns="91394" bIns="45698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13" y="6356437"/>
            <a:ext cx="23114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r>
              <a:rPr lang="en-US" altLang="ko-KR" dirty="0">
                <a:solidFill>
                  <a:prstClr val="black">
                    <a:tint val="75000"/>
                  </a:prstClr>
                </a:solidFill>
              </a:rPr>
              <a:t>2014.02.13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64" y="6356437"/>
            <a:ext cx="3136900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5" y="6356437"/>
            <a:ext cx="23114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3949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5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/>
  <p:txStyles>
    <p:titleStyle>
      <a:lvl1pPr algn="ctr" defTabSz="913949" rtl="0" eaLnBrk="1" latinLnBrk="1" hangingPunct="1">
        <a:spcBef>
          <a:spcPct val="0"/>
        </a:spcBef>
        <a:buNone/>
        <a:defRPr sz="43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j-cs"/>
        </a:defRPr>
      </a:lvl1pPr>
    </p:titleStyle>
    <p:bodyStyle>
      <a:lvl1pPr marL="342730" indent="-342730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1pPr>
      <a:lvl2pPr marL="742583" indent="-285610" algn="l" defTabSz="913949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2pPr>
      <a:lvl3pPr marL="1142437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3pPr>
      <a:lvl4pPr marL="1599410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4pPr>
      <a:lvl5pPr marL="2056383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5pPr>
      <a:lvl6pPr marL="2513356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331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306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278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74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49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22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96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870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846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817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792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F00ED09-E431-4DC5-B7A8-2D4583F6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DD2F6A6-1098-4D78-B689-DBD3DAA2B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26D375D-F1BF-4CC2-98FB-663161245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25B1AEDF-D2AE-40E3-90CB-F118BA2B08B6}" type="datetimeFigureOut">
              <a:rPr lang="ko-KR" altLang="en-US" smtClean="0"/>
              <a:pPr/>
              <a:t>2020-02-24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7E0B22-1D71-42DD-9643-79659EBAA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F272FB-AE1F-4A66-AD33-88D5D9DB9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694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LG스마트체 Regular" panose="020B0600000101010101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0" name="Google Shape;2060;p1"/>
          <p:cNvGraphicFramePr/>
          <p:nvPr/>
        </p:nvGraphicFramePr>
        <p:xfrm>
          <a:off x="132724" y="96900"/>
          <a:ext cx="9640575" cy="42560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88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5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0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280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화면설계서      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 anchorCtr="1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프로젝트명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화면명</a:t>
                      </a:r>
                      <a:endParaRPr sz="700" b="1" i="0" u="none" strike="noStrike" cap="none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작성자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작성일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61" name="Google Shape;2061;p1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31445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4.png"/><Relationship Id="rId1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22.sv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.svg"/><Relationship Id="rId20" Type="http://schemas.openxmlformats.org/officeDocument/2006/relationships/image" Target="../media/image17.svg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pixabay.com/fr/loupe-lentille-gris-pictogramme-308581/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6.png"/><Relationship Id="rId10" Type="http://schemas.openxmlformats.org/officeDocument/2006/relationships/image" Target="../media/image20.svg"/><Relationship Id="rId19" Type="http://schemas.openxmlformats.org/officeDocument/2006/relationships/image" Target="../media/image16.png"/><Relationship Id="rId4" Type="http://schemas.openxmlformats.org/officeDocument/2006/relationships/image" Target="../media/image3.svg"/><Relationship Id="rId9" Type="http://schemas.openxmlformats.org/officeDocument/2006/relationships/image" Target="../media/image19.png"/><Relationship Id="rId1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pixabay.com/fr/loupe-lentille-gris-pictogramme-308581/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18.png"/><Relationship Id="rId15" Type="http://schemas.openxmlformats.org/officeDocument/2006/relationships/image" Target="../media/image16.png"/><Relationship Id="rId10" Type="http://schemas.openxmlformats.org/officeDocument/2006/relationships/image" Target="../media/image5.sv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8.png"/><Relationship Id="rId18" Type="http://schemas.openxmlformats.org/officeDocument/2006/relationships/hyperlink" Target="https://pixabay.com/fr/loupe-lentille-gris-pictogramme-308581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7.sv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svg"/><Relationship Id="rId11" Type="http://schemas.openxmlformats.org/officeDocument/2006/relationships/image" Target="../media/image6.png"/><Relationship Id="rId5" Type="http://schemas.openxmlformats.org/officeDocument/2006/relationships/image" Target="../media/image14.png"/><Relationship Id="rId15" Type="http://schemas.openxmlformats.org/officeDocument/2006/relationships/image" Target="../media/image16.png"/><Relationship Id="rId10" Type="http://schemas.openxmlformats.org/officeDocument/2006/relationships/image" Target="../media/image5.sv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pixabay.com/fr/loupe-lentille-gris-pictogramme-308581/" TargetMode="Externa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svg"/><Relationship Id="rId11" Type="http://schemas.openxmlformats.org/officeDocument/2006/relationships/image" Target="../media/image8.png"/><Relationship Id="rId5" Type="http://schemas.openxmlformats.org/officeDocument/2006/relationships/image" Target="../media/image14.png"/><Relationship Id="rId15" Type="http://schemas.openxmlformats.org/officeDocument/2006/relationships/image" Target="../media/image18.png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8.png"/><Relationship Id="rId18" Type="http://schemas.openxmlformats.org/officeDocument/2006/relationships/hyperlink" Target="https://pixabay.com/fr/loupe-lentille-gris-pictogramme-308581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7.sv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svg"/><Relationship Id="rId11" Type="http://schemas.openxmlformats.org/officeDocument/2006/relationships/image" Target="../media/image6.png"/><Relationship Id="rId5" Type="http://schemas.openxmlformats.org/officeDocument/2006/relationships/image" Target="../media/image14.png"/><Relationship Id="rId15" Type="http://schemas.openxmlformats.org/officeDocument/2006/relationships/image" Target="../media/image16.png"/><Relationship Id="rId10" Type="http://schemas.openxmlformats.org/officeDocument/2006/relationships/image" Target="../media/image5.sv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487632" y="2132856"/>
            <a:ext cx="9217896" cy="936104"/>
          </a:xfrm>
          <a:prstGeom prst="rect">
            <a:avLst/>
          </a:prstGeom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 defTabSz="914258" eaLnBrk="1" hangingPunct="1">
              <a:buClrTx/>
            </a:pPr>
            <a:r>
              <a:rPr lang="en-US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LG스마트체 Regular" pitchFamily="50" charset="-127"/>
                <a:ea typeface="LG스마트체 Regular" panose="020B0600000101010101"/>
              </a:rPr>
              <a:t>LF talk </a:t>
            </a:r>
            <a:r>
              <a:rPr lang="ko-KR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LG스마트체 Regular" pitchFamily="50" charset="-127"/>
                <a:ea typeface="LG스마트체 Regular" panose="020B0600000101010101"/>
              </a:rPr>
              <a:t>메신저 통화 및 주소록 보완</a:t>
            </a:r>
          </a:p>
        </p:txBody>
      </p:sp>
      <p:sp>
        <p:nvSpPr>
          <p:cNvPr id="5" name="부제목 4"/>
          <p:cNvSpPr txBox="1">
            <a:spLocks/>
          </p:cNvSpPr>
          <p:nvPr/>
        </p:nvSpPr>
        <p:spPr>
          <a:xfrm>
            <a:off x="2648744" y="6309320"/>
            <a:ext cx="6934200" cy="35084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258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-10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DATE</a:t>
            </a: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-10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: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2020-02-24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Arial" pitchFamily="34" charset="0"/>
              <a:ea typeface="LG스마트체 Regular" panose="020B0600000101010101"/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27057" y="3152393"/>
            <a:ext cx="2687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258" latinLnBrk="1">
              <a:buClrTx/>
            </a:pPr>
            <a:r>
              <a:rPr lang="en-US" altLang="ko-KR" sz="1800" kern="1200" dirty="0">
                <a:solidFill>
                  <a:prstClr val="black"/>
                </a:solidFill>
                <a:latin typeface="맑은 고딕"/>
                <a:ea typeface="LG스마트체 Regular" panose="020B0600000101010101"/>
                <a:cs typeface="+mn-cs"/>
              </a:rPr>
              <a:t>http://www.lgucap.com/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LG스마트체 Regular" panose="020B0600000101010101"/>
              <a:cs typeface="+mn-cs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487632" y="3061515"/>
            <a:ext cx="9217896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0">
            <a:extLst>
              <a:ext uri="{FF2B5EF4-FFF2-40B4-BE49-F238E27FC236}">
                <a16:creationId xmlns:a16="http://schemas.microsoft.com/office/drawing/2014/main" id="{DE1DEA36-F944-46C5-99A6-E4E4500B1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954982"/>
            <a:ext cx="1295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kern="0" dirty="0">
                <a:solidFill>
                  <a:prstClr val="black"/>
                </a:solidFill>
                <a:latin typeface="맑은 고딕" pitchFamily="50" charset="-127"/>
                <a:ea typeface="LG스마트체 Regular" panose="020B0600000101010101"/>
              </a:rPr>
              <a:t>기업비밀 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 pitchFamily="50" charset="-127"/>
                <a:ea typeface="LG스마트체 Regular" panose="020B0600000101010101"/>
              </a:rPr>
              <a:t>II 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 pitchFamily="50" charset="-127"/>
                <a:ea typeface="LG스마트체 Regular" panose="020B0600000101010101"/>
              </a:rPr>
              <a:t>급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287BF1-E668-45E0-9EE7-CE390F59C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978" y="66836"/>
            <a:ext cx="173355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9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2</a:t>
            </a:fld>
            <a:endParaRPr lang="ko-KR" alt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8A8A37E-1E07-46C3-B195-F6995A371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736166"/>
              </p:ext>
            </p:extLst>
          </p:nvPr>
        </p:nvGraphicFramePr>
        <p:xfrm>
          <a:off x="324271" y="1260141"/>
          <a:ext cx="9138986" cy="1633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9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7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6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76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5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32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프로젝트 명</a:t>
                      </a:r>
                    </a:p>
                  </a:txBody>
                  <a:tcPr marL="91429" marR="91429" marT="45730" marB="457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LF talk </a:t>
                      </a:r>
                      <a:r>
                        <a:rPr lang="ko-KR" altLang="en-US" sz="1200" b="0" kern="12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메신저 통화 및 주소록 보완 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1429" marR="91429" marT="45730" marB="4573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Char char="ü"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산출물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ID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6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버전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0.1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작성일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2020.02.24</a:t>
                      </a:r>
                    </a:p>
                  </a:txBody>
                  <a:tcPr marL="91429" marR="91429" marT="45730" marB="4573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산출물명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LF talk 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메신저 통화 및 주소록 보완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작성자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김주희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수행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0" dirty="0">
                          <a:effectLst/>
                          <a:latin typeface="맑은 고딕" panose="020B0503020000020004" pitchFamily="50" charset="-127"/>
                          <a:ea typeface="LG스마트체 Regular" panose="020B0600000101010101"/>
                          <a:cs typeface="Times New Roman"/>
                        </a:rPr>
                        <a:t>장재원</a:t>
                      </a:r>
                      <a:endParaRPr lang="ko-KR" altLang="ko-KR" sz="1200" b="0" dirty="0">
                        <a:effectLst/>
                        <a:latin typeface="맑은 고딕" panose="020B0503020000020004" pitchFamily="50" charset="-127"/>
                        <a:ea typeface="LG스마트체 Regular" panose="020B0600000101010101"/>
                        <a:cs typeface="Times New Roman"/>
                      </a:endParaRPr>
                    </a:p>
                  </a:txBody>
                  <a:tcPr marL="91429" marR="91429" marT="45730" marB="4573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1">
            <a:extLst>
              <a:ext uri="{FF2B5EF4-FFF2-40B4-BE49-F238E27FC236}">
                <a16:creationId xmlns:a16="http://schemas.microsoft.com/office/drawing/2014/main" id="{859CD108-F793-4567-B4FE-077B5A766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783891"/>
            <a:ext cx="164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"/>
              <a:defRPr sz="14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673100" indent="-27305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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맑은 고딕" pitchFamily="50" charset="-127"/>
              <a:buChar char="-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720725" algn="l"/>
              </a:tabLs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1" eaLnBrk="1" latinLnBrk="0" hangingPunct="1">
              <a:spcBef>
                <a:spcPct val="50000"/>
              </a:spcBef>
              <a:buFont typeface="Wingdings" pitchFamily="2" charset="2"/>
              <a:buChar char="q"/>
            </a:pPr>
            <a:r>
              <a:rPr kumimoji="0" lang="ko-KR" altLang="en-US" sz="1400" b="1" dirty="0">
                <a:solidFill>
                  <a:srgbClr val="000000"/>
                </a:solidFill>
                <a:ea typeface="LG스마트체 Regular" panose="020B0600000101010101"/>
              </a:rPr>
              <a:t>버전 정보</a:t>
            </a:r>
            <a:endParaRPr lang="ko-KR" altLang="en-US" sz="1400" b="1" dirty="0">
              <a:ea typeface="LG스마트체 Regular" panose="020B0600000101010101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F6D05093-70F7-4825-9FBA-8D1B388CF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2942891"/>
            <a:ext cx="1646238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"/>
              <a:defRPr sz="14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673100" indent="-27305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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맑은 고딕" pitchFamily="50" charset="-127"/>
              <a:buChar char="-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720725" algn="l"/>
              </a:tabLs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1" eaLnBrk="1" latinLnBrk="0" hangingPunct="1">
              <a:spcBef>
                <a:spcPct val="50000"/>
              </a:spcBef>
              <a:buFont typeface="Wingdings" pitchFamily="2" charset="2"/>
              <a:buChar char="q"/>
            </a:pPr>
            <a:r>
              <a:rPr lang="ko-KR" altLang="en-US" sz="1400" b="1" dirty="0">
                <a:ea typeface="LG스마트체 Regular" panose="020B0600000101010101"/>
              </a:rPr>
              <a:t>승인 이력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73E8FB82-9A43-40D6-B95B-C8CAC8A7C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977291"/>
              </p:ext>
            </p:extLst>
          </p:nvPr>
        </p:nvGraphicFramePr>
        <p:xfrm>
          <a:off x="323849" y="3376279"/>
          <a:ext cx="9139830" cy="2375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59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수행 역할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소속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이 </a:t>
                      </a:r>
                      <a:r>
                        <a:rPr lang="ko-KR" altLang="en-US" sz="1200" b="0" kern="12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름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승 인 일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서 명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비 고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작성자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젬텍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김주희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검토자</a:t>
                      </a: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협력사 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수행 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총괄 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제목 1">
            <a:extLst>
              <a:ext uri="{FF2B5EF4-FFF2-40B4-BE49-F238E27FC236}">
                <a16:creationId xmlns:a16="http://schemas.microsoft.com/office/drawing/2014/main" id="{05E1100A-ADCA-4910-B12C-0A5C0C6D0FE4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버전정보 및 승인이력</a:t>
            </a:r>
          </a:p>
        </p:txBody>
      </p:sp>
    </p:spTree>
    <p:extLst>
      <p:ext uri="{BB962C8B-B14F-4D97-AF65-F5344CB8AC3E}">
        <p14:creationId xmlns:p14="http://schemas.microsoft.com/office/powerpoint/2010/main" val="162756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3</a:t>
            </a:fld>
            <a:endParaRPr lang="ko-KR" altLang="en-US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59CD108-F793-4567-B4FE-077B5A766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783891"/>
            <a:ext cx="164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"/>
              <a:defRPr sz="14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673100" indent="-27305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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맑은 고딕" pitchFamily="50" charset="-127"/>
              <a:buChar char="-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720725" algn="l"/>
              </a:tabLs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1" eaLnBrk="1" latinLnBrk="0" hangingPunct="1">
              <a:spcBef>
                <a:spcPct val="50000"/>
              </a:spcBef>
              <a:buFont typeface="Wingdings" pitchFamily="2" charset="2"/>
              <a:buChar char="q"/>
            </a:pPr>
            <a:r>
              <a:rPr kumimoji="0" lang="ko-KR" altLang="en-US" sz="1400" b="1" dirty="0">
                <a:solidFill>
                  <a:srgbClr val="000000"/>
                </a:solidFill>
                <a:ea typeface="LG스마트체 Regular" panose="020B0600000101010101"/>
              </a:rPr>
              <a:t>버전 정보</a:t>
            </a:r>
            <a:endParaRPr lang="ko-KR" altLang="en-US" sz="1400" b="1" dirty="0">
              <a:ea typeface="LG스마트체 Regular" panose="020B0600000101010101"/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525FBF6A-C074-4566-822F-291E0F693C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613329"/>
              </p:ext>
            </p:extLst>
          </p:nvPr>
        </p:nvGraphicFramePr>
        <p:xfrm>
          <a:off x="324272" y="836613"/>
          <a:ext cx="9138985" cy="1828600"/>
        </p:xfrm>
        <a:graphic>
          <a:graphicData uri="http://schemas.openxmlformats.org/drawingml/2006/table">
            <a:tbl>
              <a:tblPr firstRow="1" bandRow="1"/>
              <a:tblGrid>
                <a:gridCol w="1430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4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47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2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날 짜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버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 전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변 경 부 분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변 경 내 용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indent="0" algn="ctr" defTabSz="914400" rtl="0" eaLnBrk="1" latinLnBrk="1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작 성 자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2020.02.24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0.1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LF talk 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메신저 통화 및 주소록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통화 및 주소록 통합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김주희</a:t>
                      </a:r>
                      <a:endParaRPr lang="ko-KR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6452594"/>
                  </a:ext>
                </a:extLst>
              </a:tr>
              <a:tr h="36572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4982863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796769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개정이력</a:t>
            </a:r>
          </a:p>
        </p:txBody>
      </p:sp>
    </p:spTree>
    <p:extLst>
      <p:ext uri="{BB962C8B-B14F-4D97-AF65-F5344CB8AC3E}">
        <p14:creationId xmlns:p14="http://schemas.microsoft.com/office/powerpoint/2010/main" val="1730444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2374;p26">
            <a:extLst>
              <a:ext uri="{FF2B5EF4-FFF2-40B4-BE49-F238E27FC236}">
                <a16:creationId xmlns:a16="http://schemas.microsoft.com/office/drawing/2014/main" id="{40A1409C-825A-4E67-981D-F1EEDCAF1CB7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8" name="Google Shape;2188;p25">
            <a:extLst>
              <a:ext uri="{FF2B5EF4-FFF2-40B4-BE49-F238E27FC236}">
                <a16:creationId xmlns:a16="http://schemas.microsoft.com/office/drawing/2014/main" id="{24AAC99E-F1B9-4B80-8F50-767F901B8184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LF talk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9" name="Google Shape;2199;p25">
            <a:extLst>
              <a:ext uri="{FF2B5EF4-FFF2-40B4-BE49-F238E27FC236}">
                <a16:creationId xmlns:a16="http://schemas.microsoft.com/office/drawing/2014/main" id="{C5EACA90-ED5E-4942-9F32-DE11FBF0F46F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최근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통화기록</a:t>
            </a:r>
          </a:p>
        </p:txBody>
      </p:sp>
      <p:graphicFrame>
        <p:nvGraphicFramePr>
          <p:cNvPr id="190" name="Google Shape;2187;p25">
            <a:extLst>
              <a:ext uri="{FF2B5EF4-FFF2-40B4-BE49-F238E27FC236}">
                <a16:creationId xmlns:a16="http://schemas.microsoft.com/office/drawing/2014/main" id="{44767C51-A901-4277-99CF-E9BC8816D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9697323"/>
              </p:ext>
            </p:extLst>
          </p:nvPr>
        </p:nvGraphicFramePr>
        <p:xfrm>
          <a:off x="7572375" y="571500"/>
          <a:ext cx="2200900" cy="86082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아이콘을 통해 통화 유형 구분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위에서 아래 순으로 수신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발신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부재중</a:t>
                      </a: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다이얼 </a:t>
                      </a:r>
                      <a:r>
                        <a:rPr lang="ko-KR" altLang="en-US" sz="800" b="0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키패드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 영역 고정 노출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91" name="그룹 190">
            <a:extLst>
              <a:ext uri="{FF2B5EF4-FFF2-40B4-BE49-F238E27FC236}">
                <a16:creationId xmlns:a16="http://schemas.microsoft.com/office/drawing/2014/main" id="{16BEDB3A-8BD1-4A2E-BEAF-AD439F79AAC2}"/>
              </a:ext>
            </a:extLst>
          </p:cNvPr>
          <p:cNvGrpSpPr/>
          <p:nvPr/>
        </p:nvGrpSpPr>
        <p:grpSpPr>
          <a:xfrm>
            <a:off x="6381387" y="602481"/>
            <a:ext cx="929026" cy="338140"/>
            <a:chOff x="6276491" y="621531"/>
            <a:chExt cx="929026" cy="338140"/>
          </a:xfrm>
        </p:grpSpPr>
        <p:sp>
          <p:nvSpPr>
            <p:cNvPr id="192" name="Background">
              <a:extLst>
                <a:ext uri="{FF2B5EF4-FFF2-40B4-BE49-F238E27FC236}">
                  <a16:creationId xmlns:a16="http://schemas.microsoft.com/office/drawing/2014/main" id="{8AAD169D-03F1-4444-BDD5-D5BB08043F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3372" y="688677"/>
              <a:ext cx="242731" cy="24273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3" name="Profile Icon">
              <a:extLst>
                <a:ext uri="{FF2B5EF4-FFF2-40B4-BE49-F238E27FC236}">
                  <a16:creationId xmlns:a16="http://schemas.microsoft.com/office/drawing/2014/main" id="{2306B3A4-C44E-4BBC-9BF9-CA4FF1B7DA4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44655" y="752702"/>
              <a:ext cx="100165" cy="114680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4" name="직사각형 193">
              <a:extLst>
                <a:ext uri="{FF2B5EF4-FFF2-40B4-BE49-F238E27FC236}">
                  <a16:creationId xmlns:a16="http://schemas.microsoft.com/office/drawing/2014/main" id="{44D3B460-4759-4EE4-9C53-198597BEACAD}"/>
                </a:ext>
              </a:extLst>
            </p:cNvPr>
            <p:cNvSpPr/>
            <p:nvPr/>
          </p:nvSpPr>
          <p:spPr>
            <a:xfrm>
              <a:off x="6931083" y="719401"/>
              <a:ext cx="274434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ko-KR" altLang="en-US" sz="700" b="1" kern="1200" dirty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95" name="그룹 194">
              <a:extLst>
                <a:ext uri="{FF2B5EF4-FFF2-40B4-BE49-F238E27FC236}">
                  <a16:creationId xmlns:a16="http://schemas.microsoft.com/office/drawing/2014/main" id="{D1E8211A-90E0-48A2-9DE0-3F6CE7D7BC40}"/>
                </a:ext>
              </a:extLst>
            </p:cNvPr>
            <p:cNvGrpSpPr/>
            <p:nvPr/>
          </p:nvGrpSpPr>
          <p:grpSpPr>
            <a:xfrm>
              <a:off x="6276491" y="621531"/>
              <a:ext cx="365021" cy="338140"/>
              <a:chOff x="6165552" y="621124"/>
              <a:chExt cx="365300" cy="338400"/>
            </a:xfrm>
          </p:grpSpPr>
          <p:pic>
            <p:nvPicPr>
              <p:cNvPr id="196" name="그래픽 195" descr="메가폰">
                <a:extLst>
                  <a:ext uri="{FF2B5EF4-FFF2-40B4-BE49-F238E27FC236}">
                    <a16:creationId xmlns:a16="http://schemas.microsoft.com/office/drawing/2014/main" id="{917CA795-EA4D-4033-9AB1-BBA02320A8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65552" y="621124"/>
                <a:ext cx="338400" cy="338400"/>
              </a:xfrm>
              <a:prstGeom prst="rect">
                <a:avLst/>
              </a:prstGeom>
            </p:spPr>
          </p:pic>
          <p:sp>
            <p:nvSpPr>
              <p:cNvPr id="197" name="타원 196">
                <a:extLst>
                  <a:ext uri="{FF2B5EF4-FFF2-40B4-BE49-F238E27FC236}">
                    <a16:creationId xmlns:a16="http://schemas.microsoft.com/office/drawing/2014/main" id="{9A95BC54-C772-4335-89F9-F33B161FB86C}"/>
                  </a:ext>
                </a:extLst>
              </p:cNvPr>
              <p:cNvSpPr/>
              <p:nvPr/>
            </p:nvSpPr>
            <p:spPr>
              <a:xfrm>
                <a:off x="6373606" y="706971"/>
                <a:ext cx="157246" cy="15724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700" dirty="0"/>
                  <a:t>3</a:t>
                </a:r>
                <a:endParaRPr lang="ko-KR" altLang="en-US" sz="700" dirty="0"/>
              </a:p>
            </p:txBody>
          </p:sp>
        </p:grpSp>
      </p:grp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9A3EA396-8348-4EF7-A1C6-AF4C922C3F63}"/>
              </a:ext>
            </a:extLst>
          </p:cNvPr>
          <p:cNvSpPr/>
          <p:nvPr/>
        </p:nvSpPr>
        <p:spPr>
          <a:xfrm>
            <a:off x="547579" y="977900"/>
            <a:ext cx="6898252" cy="30054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99" name="사각형: 둥근 모서리 198">
            <a:extLst>
              <a:ext uri="{FF2B5EF4-FFF2-40B4-BE49-F238E27FC236}">
                <a16:creationId xmlns:a16="http://schemas.microsoft.com/office/drawing/2014/main" id="{6D3933B4-2777-491E-82DB-2260EBF27BC1}"/>
              </a:ext>
            </a:extLst>
          </p:cNvPr>
          <p:cNvSpPr/>
          <p:nvPr/>
        </p:nvSpPr>
        <p:spPr>
          <a:xfrm>
            <a:off x="540730" y="10193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06F6D7AB-D675-4851-B7C6-BE1F82F24C6B}"/>
              </a:ext>
            </a:extLst>
          </p:cNvPr>
          <p:cNvGrpSpPr/>
          <p:nvPr/>
        </p:nvGrpSpPr>
        <p:grpSpPr>
          <a:xfrm>
            <a:off x="213189" y="948578"/>
            <a:ext cx="298892" cy="1149718"/>
            <a:chOff x="269307" y="1192918"/>
            <a:chExt cx="298892" cy="1149718"/>
          </a:xfrm>
          <a:solidFill>
            <a:schemeClr val="bg1">
              <a:lumMod val="50000"/>
            </a:schemeClr>
          </a:solidFill>
        </p:grpSpPr>
        <p:pic>
          <p:nvPicPr>
            <p:cNvPr id="202" name="그래픽 201" descr="채팅">
              <a:extLst>
                <a:ext uri="{FF2B5EF4-FFF2-40B4-BE49-F238E27FC236}">
                  <a16:creationId xmlns:a16="http://schemas.microsoft.com/office/drawing/2014/main" id="{3AD61787-3DA3-4AC1-A590-BC6B28C31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9307" y="1618331"/>
              <a:ext cx="298892" cy="298892"/>
            </a:xfrm>
            <a:prstGeom prst="rect">
              <a:avLst/>
            </a:prstGeom>
          </p:spPr>
        </p:pic>
        <p:pic>
          <p:nvPicPr>
            <p:cNvPr id="204" name="그래픽 203" descr="사용자">
              <a:extLst>
                <a:ext uri="{FF2B5EF4-FFF2-40B4-BE49-F238E27FC236}">
                  <a16:creationId xmlns:a16="http://schemas.microsoft.com/office/drawing/2014/main" id="{B5CFF546-017A-4C07-9ECE-ED50CA49A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69307" y="1192918"/>
              <a:ext cx="298892" cy="298892"/>
            </a:xfrm>
            <a:prstGeom prst="rect">
              <a:avLst/>
            </a:prstGeom>
          </p:spPr>
        </p:pic>
        <p:pic>
          <p:nvPicPr>
            <p:cNvPr id="205" name="그래픽 204" descr="계층 구조형">
              <a:extLst>
                <a:ext uri="{FF2B5EF4-FFF2-40B4-BE49-F238E27FC236}">
                  <a16:creationId xmlns:a16="http://schemas.microsoft.com/office/drawing/2014/main" id="{9E4C82A5-14C8-4359-9855-7A45E1F40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69307" y="2043744"/>
              <a:ext cx="298892" cy="298892"/>
            </a:xfrm>
            <a:prstGeom prst="rect">
              <a:avLst/>
            </a:prstGeom>
          </p:spPr>
        </p:pic>
      </p:grpSp>
      <p:grpSp>
        <p:nvGrpSpPr>
          <p:cNvPr id="207" name="그룹 206">
            <a:extLst>
              <a:ext uri="{FF2B5EF4-FFF2-40B4-BE49-F238E27FC236}">
                <a16:creationId xmlns:a16="http://schemas.microsoft.com/office/drawing/2014/main" id="{6CC5C5B6-8F61-4191-9AE1-0B9E6F09BC3A}"/>
              </a:ext>
            </a:extLst>
          </p:cNvPr>
          <p:cNvGrpSpPr/>
          <p:nvPr/>
        </p:nvGrpSpPr>
        <p:grpSpPr>
          <a:xfrm>
            <a:off x="229668" y="636027"/>
            <a:ext cx="1648505" cy="271049"/>
            <a:chOff x="229668" y="651840"/>
            <a:chExt cx="1648505" cy="271049"/>
          </a:xfrm>
        </p:grpSpPr>
        <p:sp>
          <p:nvSpPr>
            <p:cNvPr id="208" name="사각형: 둥근 모서리 207">
              <a:extLst>
                <a:ext uri="{FF2B5EF4-FFF2-40B4-BE49-F238E27FC236}">
                  <a16:creationId xmlns:a16="http://schemas.microsoft.com/office/drawing/2014/main" id="{F721AC0E-EAF6-49DC-89BA-7178638E57B9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1000" b="1" kern="12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Lftalk</a:t>
              </a:r>
              <a:r>
                <a:rPr kumimoji="1" lang="en-US" altLang="ko-KR" sz="10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+</a:t>
              </a:r>
            </a:p>
          </p:txBody>
        </p:sp>
        <p:grpSp>
          <p:nvGrpSpPr>
            <p:cNvPr id="209" name="Image">
              <a:extLst>
                <a:ext uri="{FF2B5EF4-FFF2-40B4-BE49-F238E27FC236}">
                  <a16:creationId xmlns:a16="http://schemas.microsoft.com/office/drawing/2014/main" id="{7B0609EB-1258-441D-86F3-027FAA4BD51A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210" name="Border">
                <a:extLst>
                  <a:ext uri="{FF2B5EF4-FFF2-40B4-BE49-F238E27FC236}">
                    <a16:creationId xmlns:a16="http://schemas.microsoft.com/office/drawing/2014/main" id="{D2919391-BBE3-4F0C-A5C5-55BC5694E8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211" name="Line">
                <a:extLst>
                  <a:ext uri="{FF2B5EF4-FFF2-40B4-BE49-F238E27FC236}">
                    <a16:creationId xmlns:a16="http://schemas.microsoft.com/office/drawing/2014/main" id="{EF18002D-2AC1-4AE8-A08C-9F2F789AC75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Line">
                <a:extLst>
                  <a:ext uri="{FF2B5EF4-FFF2-40B4-BE49-F238E27FC236}">
                    <a16:creationId xmlns:a16="http://schemas.microsoft.com/office/drawing/2014/main" id="{FE279ADF-A611-44C3-A547-9400ADFF8676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6" name="Close Button">
            <a:extLst>
              <a:ext uri="{FF2B5EF4-FFF2-40B4-BE49-F238E27FC236}">
                <a16:creationId xmlns:a16="http://schemas.microsoft.com/office/drawing/2014/main" id="{E3752824-C003-4F81-81C5-47B715599205}"/>
              </a:ext>
            </a:extLst>
          </p:cNvPr>
          <p:cNvSpPr>
            <a:spLocks noEditPoints="1"/>
          </p:cNvSpPr>
          <p:nvPr/>
        </p:nvSpPr>
        <p:spPr bwMode="auto">
          <a:xfrm>
            <a:off x="7338140" y="655636"/>
            <a:ext cx="108000" cy="108000"/>
          </a:xfrm>
          <a:custGeom>
            <a:avLst/>
            <a:gdLst>
              <a:gd name="T0" fmla="*/ 254 w 254"/>
              <a:gd name="T1" fmla="*/ 0 h 254"/>
              <a:gd name="T2" fmla="*/ 0 w 254"/>
              <a:gd name="T3" fmla="*/ 254 h 254"/>
              <a:gd name="T4" fmla="*/ 0 w 254"/>
              <a:gd name="T5" fmla="*/ 0 h 254"/>
              <a:gd name="T6" fmla="*/ 254 w 254"/>
              <a:gd name="T7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" h="254">
                <a:moveTo>
                  <a:pt x="254" y="0"/>
                </a:moveTo>
                <a:lnTo>
                  <a:pt x="0" y="254"/>
                </a:lnTo>
                <a:moveTo>
                  <a:pt x="0" y="0"/>
                </a:moveTo>
                <a:lnTo>
                  <a:pt x="254" y="254"/>
                </a:lnTo>
              </a:path>
            </a:pathLst>
          </a:custGeom>
          <a:solidFill>
            <a:schemeClr val="bg1">
              <a:lumMod val="75000"/>
            </a:schemeClr>
          </a:solidFill>
          <a:ln w="190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3" name="직사각형 222">
            <a:extLst>
              <a:ext uri="{FF2B5EF4-FFF2-40B4-BE49-F238E27FC236}">
                <a16:creationId xmlns:a16="http://schemas.microsoft.com/office/drawing/2014/main" id="{0C41A7E7-B70F-451D-A183-21B4EEFBE3D6}"/>
              </a:ext>
            </a:extLst>
          </p:cNvPr>
          <p:cNvSpPr/>
          <p:nvPr/>
        </p:nvSpPr>
        <p:spPr>
          <a:xfrm>
            <a:off x="3230073" y="1314171"/>
            <a:ext cx="4215758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96" name="직사각형 295">
            <a:extLst>
              <a:ext uri="{FF2B5EF4-FFF2-40B4-BE49-F238E27FC236}">
                <a16:creationId xmlns:a16="http://schemas.microsoft.com/office/drawing/2014/main" id="{7C945B21-B67D-4510-A6CA-4FFA97250C6D}"/>
              </a:ext>
            </a:extLst>
          </p:cNvPr>
          <p:cNvSpPr/>
          <p:nvPr/>
        </p:nvSpPr>
        <p:spPr>
          <a:xfrm>
            <a:off x="547579" y="1314171"/>
            <a:ext cx="2682509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10" name="직사각형 409">
            <a:extLst>
              <a:ext uri="{FF2B5EF4-FFF2-40B4-BE49-F238E27FC236}">
                <a16:creationId xmlns:a16="http://schemas.microsoft.com/office/drawing/2014/main" id="{A55A9D59-B9BA-4CBA-8D8C-F7D91493FCAF}"/>
              </a:ext>
            </a:extLst>
          </p:cNvPr>
          <p:cNvSpPr/>
          <p:nvPr/>
        </p:nvSpPr>
        <p:spPr>
          <a:xfrm>
            <a:off x="756431" y="163104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사내 연락처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2" name="직사각형 411">
            <a:extLst>
              <a:ext uri="{FF2B5EF4-FFF2-40B4-BE49-F238E27FC236}">
                <a16:creationId xmlns:a16="http://schemas.microsoft.com/office/drawing/2014/main" id="{7E67E6D7-FDB8-4F09-B8F5-CD708809787D}"/>
              </a:ext>
            </a:extLst>
          </p:cNvPr>
          <p:cNvSpPr/>
          <p:nvPr/>
        </p:nvSpPr>
        <p:spPr>
          <a:xfrm>
            <a:off x="756431" y="1888346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모바일 연락처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직사각형 429">
            <a:extLst>
              <a:ext uri="{FF2B5EF4-FFF2-40B4-BE49-F238E27FC236}">
                <a16:creationId xmlns:a16="http://schemas.microsoft.com/office/drawing/2014/main" id="{8DE04F9C-3C1F-4D46-9846-58D76D097C19}"/>
              </a:ext>
            </a:extLst>
          </p:cNvPr>
          <p:cNvSpPr/>
          <p:nvPr/>
        </p:nvSpPr>
        <p:spPr>
          <a:xfrm>
            <a:off x="756431" y="1373750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u="sng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최근 통화기록</a:t>
            </a:r>
            <a:endParaRPr kumimoji="1" lang="en-US" altLang="ko-KR" sz="1000" b="1" u="sng" kern="1200" dirty="0">
              <a:solidFill>
                <a:srgbClr val="FF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cxnSp>
        <p:nvCxnSpPr>
          <p:cNvPr id="431" name="Line">
            <a:extLst>
              <a:ext uri="{FF2B5EF4-FFF2-40B4-BE49-F238E27FC236}">
                <a16:creationId xmlns:a16="http://schemas.microsoft.com/office/drawing/2014/main" id="{644EEF42-42E2-466B-9F75-6F282D323290}"/>
              </a:ext>
            </a:extLst>
          </p:cNvPr>
          <p:cNvCxnSpPr>
            <a:cxnSpLocks/>
          </p:cNvCxnSpPr>
          <p:nvPr/>
        </p:nvCxnSpPr>
        <p:spPr bwMode="auto">
          <a:xfrm>
            <a:off x="3283183" y="1666995"/>
            <a:ext cx="412108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3" name="직사각형 432">
            <a:extLst>
              <a:ext uri="{FF2B5EF4-FFF2-40B4-BE49-F238E27FC236}">
                <a16:creationId xmlns:a16="http://schemas.microsoft.com/office/drawing/2014/main" id="{6FE04CB1-3776-4E87-8190-79F55F0A3ECA}"/>
              </a:ext>
            </a:extLst>
          </p:cNvPr>
          <p:cNvSpPr/>
          <p:nvPr/>
        </p:nvSpPr>
        <p:spPr>
          <a:xfrm>
            <a:off x="3272966" y="1366527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최근 통화기록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47" name="사각형: 둥근 모서리 446">
            <a:extLst>
              <a:ext uri="{FF2B5EF4-FFF2-40B4-BE49-F238E27FC236}">
                <a16:creationId xmlns:a16="http://schemas.microsoft.com/office/drawing/2014/main" id="{E4BAE49E-E415-4FF6-88B1-E4F0D038CF94}"/>
              </a:ext>
            </a:extLst>
          </p:cNvPr>
          <p:cNvSpPr/>
          <p:nvPr/>
        </p:nvSpPr>
        <p:spPr>
          <a:xfrm>
            <a:off x="3238289" y="1771561"/>
            <a:ext cx="2676530" cy="202282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kumimoji="1" lang="ko-KR" altLang="en-US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오늘 </a:t>
            </a:r>
            <a:r>
              <a:rPr kumimoji="1" lang="en-US" altLang="ko-KR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18</a:t>
            </a:r>
            <a:r>
              <a:rPr kumimoji="1" lang="ko-KR" altLang="en-US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일 화요일</a:t>
            </a:r>
            <a:endParaRPr kumimoji="1" lang="ko-KR" altLang="en-US" sz="700" kern="1200" dirty="0">
              <a:solidFill>
                <a:srgbClr val="FF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15" name="Password Box">
            <a:extLst>
              <a:ext uri="{FF2B5EF4-FFF2-40B4-BE49-F238E27FC236}">
                <a16:creationId xmlns:a16="http://schemas.microsoft.com/office/drawing/2014/main" id="{477F0138-9B3D-43D4-A106-50ECDE49C714}"/>
              </a:ext>
            </a:extLst>
          </p:cNvPr>
          <p:cNvSpPr/>
          <p:nvPr/>
        </p:nvSpPr>
        <p:spPr>
          <a:xfrm>
            <a:off x="3374529" y="6402955"/>
            <a:ext cx="3852000" cy="177447"/>
          </a:xfrm>
          <a:prstGeom prst="rect">
            <a:avLst/>
          </a:prstGeom>
          <a:solidFill>
            <a:srgbClr val="F2F2F2"/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286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700" b="1" noProof="1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더보기</a:t>
            </a:r>
            <a:endParaRPr lang="en-US" sz="700" b="1" noProof="1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8EBC95-17C6-4706-9134-F6FD5C4D9F64}"/>
              </a:ext>
            </a:extLst>
          </p:cNvPr>
          <p:cNvGrpSpPr/>
          <p:nvPr/>
        </p:nvGrpSpPr>
        <p:grpSpPr>
          <a:xfrm>
            <a:off x="3609266" y="1989288"/>
            <a:ext cx="1161235" cy="377855"/>
            <a:chOff x="3615204" y="2038512"/>
            <a:chExt cx="1161235" cy="377855"/>
          </a:xfrm>
        </p:grpSpPr>
        <p:sp>
          <p:nvSpPr>
            <p:cNvPr id="449" name="직사각형 448">
              <a:extLst>
                <a:ext uri="{FF2B5EF4-FFF2-40B4-BE49-F238E27FC236}">
                  <a16:creationId xmlns:a16="http://schemas.microsoft.com/office/drawing/2014/main" id="{49134FEE-8BD6-4A2C-B607-C0B68D19B80D}"/>
                </a:ext>
              </a:extLst>
            </p:cNvPr>
            <p:cNvSpPr/>
            <p:nvPr/>
          </p:nvSpPr>
          <p:spPr>
            <a:xfrm>
              <a:off x="3971410" y="2038512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신동인 부장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50" name="Profile Picture">
              <a:extLst>
                <a:ext uri="{FF2B5EF4-FFF2-40B4-BE49-F238E27FC236}">
                  <a16:creationId xmlns:a16="http://schemas.microsoft.com/office/drawing/2014/main" id="{1243EDC1-5893-4D16-9CE9-E9B209A751D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15204" y="2041360"/>
              <a:ext cx="336634" cy="336634"/>
              <a:chOff x="5459192" y="1847688"/>
              <a:chExt cx="1371600" cy="1371600"/>
            </a:xfrm>
          </p:grpSpPr>
          <p:sp>
            <p:nvSpPr>
              <p:cNvPr id="459" name="Background">
                <a:extLst>
                  <a:ext uri="{FF2B5EF4-FFF2-40B4-BE49-F238E27FC236}">
                    <a16:creationId xmlns:a16="http://schemas.microsoft.com/office/drawing/2014/main" id="{5925BC16-12E7-4702-B4F2-5736BEB309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60" name="Profile Icon">
                <a:extLst>
                  <a:ext uri="{FF2B5EF4-FFF2-40B4-BE49-F238E27FC236}">
                    <a16:creationId xmlns:a16="http://schemas.microsoft.com/office/drawing/2014/main" id="{7BF1EDBF-492D-4F3E-B224-205EF8DF3CB5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51" name="직사각형 450">
              <a:extLst>
                <a:ext uri="{FF2B5EF4-FFF2-40B4-BE49-F238E27FC236}">
                  <a16:creationId xmlns:a16="http://schemas.microsoft.com/office/drawing/2014/main" id="{AD174E16-6757-4719-9A8E-80519CEB010B}"/>
                </a:ext>
              </a:extLst>
            </p:cNvPr>
            <p:cNvSpPr/>
            <p:nvPr/>
          </p:nvSpPr>
          <p:spPr>
            <a:xfrm>
              <a:off x="3971410" y="2216312"/>
              <a:ext cx="80502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010-1234-5678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07889C-8163-4EA5-879C-F25BBBC6CE57}"/>
              </a:ext>
            </a:extLst>
          </p:cNvPr>
          <p:cNvGrpSpPr/>
          <p:nvPr/>
        </p:nvGrpSpPr>
        <p:grpSpPr>
          <a:xfrm>
            <a:off x="3336342" y="2074811"/>
            <a:ext cx="209556" cy="206809"/>
            <a:chOff x="3342280" y="2124042"/>
            <a:chExt cx="209556" cy="206809"/>
          </a:xfrm>
        </p:grpSpPr>
        <p:pic>
          <p:nvPicPr>
            <p:cNvPr id="452" name="그래픽 451" descr="수신기">
              <a:extLst>
                <a:ext uri="{FF2B5EF4-FFF2-40B4-BE49-F238E27FC236}">
                  <a16:creationId xmlns:a16="http://schemas.microsoft.com/office/drawing/2014/main" id="{4B53A4F3-5DB5-4AAA-9242-F72EFD799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342280" y="2137974"/>
              <a:ext cx="192878" cy="192877"/>
            </a:xfrm>
            <a:prstGeom prst="rect">
              <a:avLst/>
            </a:prstGeom>
          </p:spPr>
        </p:pic>
        <p:cxnSp>
          <p:nvCxnSpPr>
            <p:cNvPr id="453" name="직선 화살표 연결선 452">
              <a:extLst>
                <a:ext uri="{FF2B5EF4-FFF2-40B4-BE49-F238E27FC236}">
                  <a16:creationId xmlns:a16="http://schemas.microsoft.com/office/drawing/2014/main" id="{D917904B-8CB8-4152-9526-084D718DC85C}"/>
                </a:ext>
              </a:extLst>
            </p:cNvPr>
            <p:cNvCxnSpPr/>
            <p:nvPr/>
          </p:nvCxnSpPr>
          <p:spPr>
            <a:xfrm flipH="1">
              <a:off x="3446156" y="2124042"/>
              <a:ext cx="105680" cy="105680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4" name="그룹 453">
            <a:extLst>
              <a:ext uri="{FF2B5EF4-FFF2-40B4-BE49-F238E27FC236}">
                <a16:creationId xmlns:a16="http://schemas.microsoft.com/office/drawing/2014/main" id="{E1E64578-3F59-4591-82AD-962705AA1FBA}"/>
              </a:ext>
            </a:extLst>
          </p:cNvPr>
          <p:cNvGrpSpPr/>
          <p:nvPr/>
        </p:nvGrpSpPr>
        <p:grpSpPr>
          <a:xfrm>
            <a:off x="7087164" y="2054742"/>
            <a:ext cx="246946" cy="246946"/>
            <a:chOff x="6928886" y="2576850"/>
            <a:chExt cx="246946" cy="246946"/>
          </a:xfrm>
        </p:grpSpPr>
        <p:sp>
          <p:nvSpPr>
            <p:cNvPr id="457" name="Oval">
              <a:extLst>
                <a:ext uri="{FF2B5EF4-FFF2-40B4-BE49-F238E27FC236}">
                  <a16:creationId xmlns:a16="http://schemas.microsoft.com/office/drawing/2014/main" id="{3EFA93FE-3E81-42DE-9AFE-4C7EB039FE82}"/>
                </a:ext>
              </a:extLst>
            </p:cNvPr>
            <p:cNvSpPr/>
            <p:nvPr/>
          </p:nvSpPr>
          <p:spPr>
            <a:xfrm>
              <a:off x="6928886" y="2576850"/>
              <a:ext cx="246946" cy="24694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458" name="그래픽 457" descr="스피커 폰">
              <a:extLst>
                <a:ext uri="{FF2B5EF4-FFF2-40B4-BE49-F238E27FC236}">
                  <a16:creationId xmlns:a16="http://schemas.microsoft.com/office/drawing/2014/main" id="{7EC8258F-CD47-438F-96A1-F349B8D08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978243" y="2626207"/>
              <a:ext cx="148232" cy="148232"/>
            </a:xfrm>
            <a:prstGeom prst="rect">
              <a:avLst/>
            </a:prstGeom>
          </p:spPr>
        </p:pic>
      </p:grpSp>
      <p:sp>
        <p:nvSpPr>
          <p:cNvPr id="519" name="직사각형 518">
            <a:extLst>
              <a:ext uri="{FF2B5EF4-FFF2-40B4-BE49-F238E27FC236}">
                <a16:creationId xmlns:a16="http://schemas.microsoft.com/office/drawing/2014/main" id="{5596876E-2225-49AF-92E6-6016EA201033}"/>
              </a:ext>
            </a:extLst>
          </p:cNvPr>
          <p:cNvSpPr/>
          <p:nvPr/>
        </p:nvSpPr>
        <p:spPr>
          <a:xfrm>
            <a:off x="6428526" y="2070493"/>
            <a:ext cx="6735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kumimoji="1" lang="ko-KR" altLang="en-US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오후 </a:t>
            </a:r>
            <a:r>
              <a:rPr kumimoji="1" lang="en-US" altLang="ko-KR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12:47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F3CE96F-2396-455B-BFDD-42CF30075870}"/>
              </a:ext>
            </a:extLst>
          </p:cNvPr>
          <p:cNvGrpSpPr/>
          <p:nvPr/>
        </p:nvGrpSpPr>
        <p:grpSpPr>
          <a:xfrm>
            <a:off x="3609266" y="2513847"/>
            <a:ext cx="1161235" cy="377855"/>
            <a:chOff x="3615204" y="2578262"/>
            <a:chExt cx="1161235" cy="377855"/>
          </a:xfrm>
        </p:grpSpPr>
        <p:sp>
          <p:nvSpPr>
            <p:cNvPr id="462" name="직사각형 461">
              <a:extLst>
                <a:ext uri="{FF2B5EF4-FFF2-40B4-BE49-F238E27FC236}">
                  <a16:creationId xmlns:a16="http://schemas.microsoft.com/office/drawing/2014/main" id="{FFB862CB-1570-477D-AC57-C8A2B3D835CB}"/>
                </a:ext>
              </a:extLst>
            </p:cNvPr>
            <p:cNvSpPr/>
            <p:nvPr/>
          </p:nvSpPr>
          <p:spPr>
            <a:xfrm>
              <a:off x="3971410" y="2578262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63" name="Profile Picture">
              <a:extLst>
                <a:ext uri="{FF2B5EF4-FFF2-40B4-BE49-F238E27FC236}">
                  <a16:creationId xmlns:a16="http://schemas.microsoft.com/office/drawing/2014/main" id="{003A3DD0-5EF1-42D1-AB1F-F5B753CB87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15204" y="2581110"/>
              <a:ext cx="336634" cy="336634"/>
              <a:chOff x="5459192" y="1847688"/>
              <a:chExt cx="1371600" cy="1371600"/>
            </a:xfrm>
          </p:grpSpPr>
          <p:sp>
            <p:nvSpPr>
              <p:cNvPr id="479" name="Background">
                <a:extLst>
                  <a:ext uri="{FF2B5EF4-FFF2-40B4-BE49-F238E27FC236}">
                    <a16:creationId xmlns:a16="http://schemas.microsoft.com/office/drawing/2014/main" id="{56B20878-CD60-4B75-8497-A81AF22E5E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0" name="Profile Icon">
                <a:extLst>
                  <a:ext uri="{FF2B5EF4-FFF2-40B4-BE49-F238E27FC236}">
                    <a16:creationId xmlns:a16="http://schemas.microsoft.com/office/drawing/2014/main" id="{7E50EAAE-4BB1-4789-A8AA-82C9405480C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64" name="직사각형 463">
              <a:extLst>
                <a:ext uri="{FF2B5EF4-FFF2-40B4-BE49-F238E27FC236}">
                  <a16:creationId xmlns:a16="http://schemas.microsoft.com/office/drawing/2014/main" id="{9AECF65B-9E58-4FB6-863C-B91BD7638FA8}"/>
                </a:ext>
              </a:extLst>
            </p:cNvPr>
            <p:cNvSpPr/>
            <p:nvPr/>
          </p:nvSpPr>
          <p:spPr>
            <a:xfrm>
              <a:off x="3971410" y="2756062"/>
              <a:ext cx="80502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010-1234-5678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8099500-F0A3-4D7D-B8FE-705D8CF349FE}"/>
              </a:ext>
            </a:extLst>
          </p:cNvPr>
          <p:cNvGrpSpPr/>
          <p:nvPr/>
        </p:nvGrpSpPr>
        <p:grpSpPr>
          <a:xfrm>
            <a:off x="3336342" y="2599370"/>
            <a:ext cx="209556" cy="206809"/>
            <a:chOff x="3342280" y="2663792"/>
            <a:chExt cx="209556" cy="206809"/>
          </a:xfrm>
        </p:grpSpPr>
        <p:pic>
          <p:nvPicPr>
            <p:cNvPr id="465" name="그래픽 464" descr="수신기">
              <a:extLst>
                <a:ext uri="{FF2B5EF4-FFF2-40B4-BE49-F238E27FC236}">
                  <a16:creationId xmlns:a16="http://schemas.microsoft.com/office/drawing/2014/main" id="{DA24E53C-243E-429A-B27C-5AF71111E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342280" y="2677724"/>
              <a:ext cx="192878" cy="192877"/>
            </a:xfrm>
            <a:prstGeom prst="rect">
              <a:avLst/>
            </a:prstGeom>
          </p:spPr>
        </p:pic>
        <p:cxnSp>
          <p:nvCxnSpPr>
            <p:cNvPr id="468" name="직선 화살표 연결선 467">
              <a:extLst>
                <a:ext uri="{FF2B5EF4-FFF2-40B4-BE49-F238E27FC236}">
                  <a16:creationId xmlns:a16="http://schemas.microsoft.com/office/drawing/2014/main" id="{B11F5B95-1BCF-4766-A8E9-A317635AE46E}"/>
                </a:ext>
              </a:extLst>
            </p:cNvPr>
            <p:cNvCxnSpPr/>
            <p:nvPr/>
          </p:nvCxnSpPr>
          <p:spPr>
            <a:xfrm flipH="1">
              <a:off x="3446156" y="2663792"/>
              <a:ext cx="105680" cy="105680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4" name="그룹 473">
            <a:extLst>
              <a:ext uri="{FF2B5EF4-FFF2-40B4-BE49-F238E27FC236}">
                <a16:creationId xmlns:a16="http://schemas.microsoft.com/office/drawing/2014/main" id="{3B98F7C5-9C00-4611-9D24-9F9F352903B5}"/>
              </a:ext>
            </a:extLst>
          </p:cNvPr>
          <p:cNvGrpSpPr/>
          <p:nvPr/>
        </p:nvGrpSpPr>
        <p:grpSpPr>
          <a:xfrm>
            <a:off x="7087164" y="2579301"/>
            <a:ext cx="246946" cy="246946"/>
            <a:chOff x="6928886" y="2576850"/>
            <a:chExt cx="246946" cy="246946"/>
          </a:xfrm>
        </p:grpSpPr>
        <p:sp>
          <p:nvSpPr>
            <p:cNvPr id="477" name="Oval">
              <a:extLst>
                <a:ext uri="{FF2B5EF4-FFF2-40B4-BE49-F238E27FC236}">
                  <a16:creationId xmlns:a16="http://schemas.microsoft.com/office/drawing/2014/main" id="{2412AB4E-C959-4247-BF98-BC6FE2497479}"/>
                </a:ext>
              </a:extLst>
            </p:cNvPr>
            <p:cNvSpPr/>
            <p:nvPr/>
          </p:nvSpPr>
          <p:spPr>
            <a:xfrm>
              <a:off x="6928886" y="2576850"/>
              <a:ext cx="246946" cy="24694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478" name="그래픽 477" descr="스피커 폰">
              <a:extLst>
                <a:ext uri="{FF2B5EF4-FFF2-40B4-BE49-F238E27FC236}">
                  <a16:creationId xmlns:a16="http://schemas.microsoft.com/office/drawing/2014/main" id="{14CE1912-5EB7-4B7A-B8FF-65E060B73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978243" y="2626207"/>
              <a:ext cx="148232" cy="148232"/>
            </a:xfrm>
            <a:prstGeom prst="rect">
              <a:avLst/>
            </a:prstGeom>
          </p:spPr>
        </p:pic>
      </p:grpSp>
      <p:sp>
        <p:nvSpPr>
          <p:cNvPr id="523" name="직사각형 522">
            <a:extLst>
              <a:ext uri="{FF2B5EF4-FFF2-40B4-BE49-F238E27FC236}">
                <a16:creationId xmlns:a16="http://schemas.microsoft.com/office/drawing/2014/main" id="{013041CA-FA37-4B1A-842B-CAB81FFE62FC}"/>
              </a:ext>
            </a:extLst>
          </p:cNvPr>
          <p:cNvSpPr/>
          <p:nvPr/>
        </p:nvSpPr>
        <p:spPr>
          <a:xfrm>
            <a:off x="6446339" y="2595052"/>
            <a:ext cx="67358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buClrTx/>
              <a:defRPr/>
            </a:pPr>
            <a:r>
              <a:rPr lang="ko-KR" altLang="en-US" sz="800" kern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오전 </a:t>
            </a:r>
            <a:r>
              <a:rPr lang="en-US" altLang="ko-KR" sz="800" kern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11:30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grpSp>
        <p:nvGrpSpPr>
          <p:cNvPr id="482" name="그룹 481">
            <a:extLst>
              <a:ext uri="{FF2B5EF4-FFF2-40B4-BE49-F238E27FC236}">
                <a16:creationId xmlns:a16="http://schemas.microsoft.com/office/drawing/2014/main" id="{CF39CD34-F97F-44DB-BC69-610E66A3BAFF}"/>
              </a:ext>
            </a:extLst>
          </p:cNvPr>
          <p:cNvGrpSpPr/>
          <p:nvPr/>
        </p:nvGrpSpPr>
        <p:grpSpPr>
          <a:xfrm>
            <a:off x="3336342" y="3130895"/>
            <a:ext cx="209563" cy="192876"/>
            <a:chOff x="4167652" y="4759360"/>
            <a:chExt cx="239248" cy="220198"/>
          </a:xfrm>
        </p:grpSpPr>
        <p:pic>
          <p:nvPicPr>
            <p:cNvPr id="493" name="그래픽 492" descr="수신기">
              <a:extLst>
                <a:ext uri="{FF2B5EF4-FFF2-40B4-BE49-F238E27FC236}">
                  <a16:creationId xmlns:a16="http://schemas.microsoft.com/office/drawing/2014/main" id="{5461160E-89DB-42FE-9FFC-1DF2E1614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167652" y="4759360"/>
              <a:ext cx="220198" cy="220198"/>
            </a:xfrm>
            <a:prstGeom prst="rect">
              <a:avLst/>
            </a:prstGeom>
          </p:spPr>
        </p:pic>
        <p:grpSp>
          <p:nvGrpSpPr>
            <p:cNvPr id="494" name="그룹 493">
              <a:extLst>
                <a:ext uri="{FF2B5EF4-FFF2-40B4-BE49-F238E27FC236}">
                  <a16:creationId xmlns:a16="http://schemas.microsoft.com/office/drawing/2014/main" id="{1961FAA0-70D1-46E1-8DAE-E1C5FB973DB3}"/>
                </a:ext>
              </a:extLst>
            </p:cNvPr>
            <p:cNvGrpSpPr/>
            <p:nvPr/>
          </p:nvGrpSpPr>
          <p:grpSpPr>
            <a:xfrm>
              <a:off x="4267200" y="4772237"/>
              <a:ext cx="139700" cy="88476"/>
              <a:chOff x="4286250" y="4743450"/>
              <a:chExt cx="190500" cy="120650"/>
            </a:xfrm>
          </p:grpSpPr>
          <p:cxnSp>
            <p:nvCxnSpPr>
              <p:cNvPr id="495" name="직선 화살표 연결선 494">
                <a:extLst>
                  <a:ext uri="{FF2B5EF4-FFF2-40B4-BE49-F238E27FC236}">
                    <a16:creationId xmlns:a16="http://schemas.microsoft.com/office/drawing/2014/main" id="{F8819006-3639-4FA3-B543-E2C2D9C7001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4286250" y="4743450"/>
                <a:ext cx="120650" cy="12065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" name="직선 화살표 연결선 513">
                <a:extLst>
                  <a:ext uri="{FF2B5EF4-FFF2-40B4-BE49-F238E27FC236}">
                    <a16:creationId xmlns:a16="http://schemas.microsoft.com/office/drawing/2014/main" id="{2080317A-371E-45B6-8F71-762E362A8E1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4386750" y="4761450"/>
                <a:ext cx="108000" cy="7200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3A27F91-909B-4801-9074-E2CE80F3FBBF}"/>
              </a:ext>
            </a:extLst>
          </p:cNvPr>
          <p:cNvGrpSpPr/>
          <p:nvPr/>
        </p:nvGrpSpPr>
        <p:grpSpPr>
          <a:xfrm>
            <a:off x="3609266" y="3038406"/>
            <a:ext cx="1161235" cy="377855"/>
            <a:chOff x="3615204" y="3118012"/>
            <a:chExt cx="1161235" cy="377855"/>
          </a:xfrm>
        </p:grpSpPr>
        <p:sp>
          <p:nvSpPr>
            <p:cNvPr id="483" name="직사각형 482">
              <a:extLst>
                <a:ext uri="{FF2B5EF4-FFF2-40B4-BE49-F238E27FC236}">
                  <a16:creationId xmlns:a16="http://schemas.microsoft.com/office/drawing/2014/main" id="{304975CD-33C6-4BA7-AE39-EEF29CF3BEA1}"/>
                </a:ext>
              </a:extLst>
            </p:cNvPr>
            <p:cNvSpPr/>
            <p:nvPr/>
          </p:nvSpPr>
          <p:spPr>
            <a:xfrm>
              <a:off x="3971410" y="3118012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장재원</a:t>
              </a:r>
              <a:r>
                <a: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책임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84" name="Profile Picture">
              <a:extLst>
                <a:ext uri="{FF2B5EF4-FFF2-40B4-BE49-F238E27FC236}">
                  <a16:creationId xmlns:a16="http://schemas.microsoft.com/office/drawing/2014/main" id="{32958415-6318-4F2A-8179-6BF2DFD804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15204" y="3120860"/>
              <a:ext cx="336634" cy="336634"/>
              <a:chOff x="5459192" y="1847688"/>
              <a:chExt cx="1371600" cy="1371600"/>
            </a:xfrm>
          </p:grpSpPr>
          <p:sp>
            <p:nvSpPr>
              <p:cNvPr id="491" name="Background">
                <a:extLst>
                  <a:ext uri="{FF2B5EF4-FFF2-40B4-BE49-F238E27FC236}">
                    <a16:creationId xmlns:a16="http://schemas.microsoft.com/office/drawing/2014/main" id="{A6F6CFD7-92A5-41F6-9EB8-F1E7027FAE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92" name="Profile Icon">
                <a:extLst>
                  <a:ext uri="{FF2B5EF4-FFF2-40B4-BE49-F238E27FC236}">
                    <a16:creationId xmlns:a16="http://schemas.microsoft.com/office/drawing/2014/main" id="{02044776-3D9B-4BF1-B7E1-19BF8EB4F55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85" name="직사각형 484">
              <a:extLst>
                <a:ext uri="{FF2B5EF4-FFF2-40B4-BE49-F238E27FC236}">
                  <a16:creationId xmlns:a16="http://schemas.microsoft.com/office/drawing/2014/main" id="{B417BE0D-3FEF-4C39-B24E-CB8D111B652D}"/>
                </a:ext>
              </a:extLst>
            </p:cNvPr>
            <p:cNvSpPr/>
            <p:nvPr/>
          </p:nvSpPr>
          <p:spPr>
            <a:xfrm>
              <a:off x="3971410" y="3295812"/>
              <a:ext cx="80502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010-1234-5678</a:t>
              </a:r>
            </a:p>
          </p:txBody>
        </p:sp>
      </p:grpSp>
      <p:grpSp>
        <p:nvGrpSpPr>
          <p:cNvPr id="486" name="그룹 485">
            <a:extLst>
              <a:ext uri="{FF2B5EF4-FFF2-40B4-BE49-F238E27FC236}">
                <a16:creationId xmlns:a16="http://schemas.microsoft.com/office/drawing/2014/main" id="{A099E201-68A2-41BC-95DD-9274A3C95571}"/>
              </a:ext>
            </a:extLst>
          </p:cNvPr>
          <p:cNvGrpSpPr/>
          <p:nvPr/>
        </p:nvGrpSpPr>
        <p:grpSpPr>
          <a:xfrm>
            <a:off x="7087164" y="3103860"/>
            <a:ext cx="246946" cy="246946"/>
            <a:chOff x="6928886" y="2576850"/>
            <a:chExt cx="246946" cy="246946"/>
          </a:xfrm>
        </p:grpSpPr>
        <p:sp>
          <p:nvSpPr>
            <p:cNvPr id="489" name="Oval">
              <a:extLst>
                <a:ext uri="{FF2B5EF4-FFF2-40B4-BE49-F238E27FC236}">
                  <a16:creationId xmlns:a16="http://schemas.microsoft.com/office/drawing/2014/main" id="{2CB775A8-D8C3-46FB-B2E5-82B29C9BB2D4}"/>
                </a:ext>
              </a:extLst>
            </p:cNvPr>
            <p:cNvSpPr/>
            <p:nvPr/>
          </p:nvSpPr>
          <p:spPr>
            <a:xfrm>
              <a:off x="6928886" y="2576850"/>
              <a:ext cx="246946" cy="24694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490" name="그래픽 489" descr="스피커 폰">
              <a:extLst>
                <a:ext uri="{FF2B5EF4-FFF2-40B4-BE49-F238E27FC236}">
                  <a16:creationId xmlns:a16="http://schemas.microsoft.com/office/drawing/2014/main" id="{A12C03A0-0143-4DEA-A480-DC867E17C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978243" y="2626207"/>
              <a:ext cx="148232" cy="148232"/>
            </a:xfrm>
            <a:prstGeom prst="rect">
              <a:avLst/>
            </a:prstGeom>
          </p:spPr>
        </p:pic>
      </p:grpSp>
      <p:sp>
        <p:nvSpPr>
          <p:cNvPr id="527" name="직사각형 526">
            <a:extLst>
              <a:ext uri="{FF2B5EF4-FFF2-40B4-BE49-F238E27FC236}">
                <a16:creationId xmlns:a16="http://schemas.microsoft.com/office/drawing/2014/main" id="{DCBC24C8-96ED-4BC9-921E-0FCEDE96FF9F}"/>
              </a:ext>
            </a:extLst>
          </p:cNvPr>
          <p:cNvSpPr/>
          <p:nvPr/>
        </p:nvSpPr>
        <p:spPr>
          <a:xfrm>
            <a:off x="6446339" y="3119611"/>
            <a:ext cx="67358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buClrTx/>
              <a:defRPr/>
            </a:pPr>
            <a:r>
              <a:rPr lang="ko-KR" altLang="en-US" sz="800" kern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오전 </a:t>
            </a:r>
            <a:r>
              <a:rPr lang="en-US" altLang="ko-KR" sz="800" kern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09:00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529" name="Line">
            <a:extLst>
              <a:ext uri="{FF2B5EF4-FFF2-40B4-BE49-F238E27FC236}">
                <a16:creationId xmlns:a16="http://schemas.microsoft.com/office/drawing/2014/main" id="{06FFFF53-7702-4BDB-BE1A-2366E65DFC4F}"/>
              </a:ext>
            </a:extLst>
          </p:cNvPr>
          <p:cNvCxnSpPr>
            <a:cxnSpLocks/>
          </p:cNvCxnSpPr>
          <p:nvPr/>
        </p:nvCxnSpPr>
        <p:spPr bwMode="auto">
          <a:xfrm>
            <a:off x="3259432" y="2375177"/>
            <a:ext cx="413295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Line">
            <a:extLst>
              <a:ext uri="{FF2B5EF4-FFF2-40B4-BE49-F238E27FC236}">
                <a16:creationId xmlns:a16="http://schemas.microsoft.com/office/drawing/2014/main" id="{D8CA1991-0E9C-4ADF-8AF2-F25519F0CC96}"/>
              </a:ext>
            </a:extLst>
          </p:cNvPr>
          <p:cNvCxnSpPr>
            <a:cxnSpLocks/>
          </p:cNvCxnSpPr>
          <p:nvPr/>
        </p:nvCxnSpPr>
        <p:spPr bwMode="auto">
          <a:xfrm>
            <a:off x="3259432" y="2899736"/>
            <a:ext cx="413295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1" name="Line">
            <a:extLst>
              <a:ext uri="{FF2B5EF4-FFF2-40B4-BE49-F238E27FC236}">
                <a16:creationId xmlns:a16="http://schemas.microsoft.com/office/drawing/2014/main" id="{37D48A90-2782-4218-B664-0F43422EA3BD}"/>
              </a:ext>
            </a:extLst>
          </p:cNvPr>
          <p:cNvCxnSpPr>
            <a:cxnSpLocks/>
          </p:cNvCxnSpPr>
          <p:nvPr/>
        </p:nvCxnSpPr>
        <p:spPr bwMode="auto">
          <a:xfrm>
            <a:off x="3259432" y="3424297"/>
            <a:ext cx="413295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4" name="On-Screen Keypad">
            <a:extLst>
              <a:ext uri="{FF2B5EF4-FFF2-40B4-BE49-F238E27FC236}">
                <a16:creationId xmlns:a16="http://schemas.microsoft.com/office/drawing/2014/main" id="{979C2F10-F880-469A-A5F0-ED3D257F91D8}"/>
              </a:ext>
            </a:extLst>
          </p:cNvPr>
          <p:cNvGrpSpPr/>
          <p:nvPr/>
        </p:nvGrpSpPr>
        <p:grpSpPr>
          <a:xfrm>
            <a:off x="689962" y="4482335"/>
            <a:ext cx="2397742" cy="1514600"/>
            <a:chOff x="595677" y="2848492"/>
            <a:chExt cx="1991505" cy="1257990"/>
          </a:xfrm>
        </p:grpSpPr>
        <p:sp>
          <p:nvSpPr>
            <p:cNvPr id="415" name="1">
              <a:extLst>
                <a:ext uri="{FF2B5EF4-FFF2-40B4-BE49-F238E27FC236}">
                  <a16:creationId xmlns:a16="http://schemas.microsoft.com/office/drawing/2014/main" id="{258D4A0D-38FA-437D-92B3-CDE6C69FA75E}"/>
                </a:ext>
              </a:extLst>
            </p:cNvPr>
            <p:cNvSpPr/>
            <p:nvPr/>
          </p:nvSpPr>
          <p:spPr>
            <a:xfrm>
              <a:off x="595681" y="2848495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6" name="2">
              <a:extLst>
                <a:ext uri="{FF2B5EF4-FFF2-40B4-BE49-F238E27FC236}">
                  <a16:creationId xmlns:a16="http://schemas.microsoft.com/office/drawing/2014/main" id="{ADA5F717-E986-42AE-A0BA-BA80AF2BD7F4}"/>
                </a:ext>
              </a:extLst>
            </p:cNvPr>
            <p:cNvSpPr/>
            <p:nvPr/>
          </p:nvSpPr>
          <p:spPr>
            <a:xfrm>
              <a:off x="1259513" y="28484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ABC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7" name="3">
              <a:extLst>
                <a:ext uri="{FF2B5EF4-FFF2-40B4-BE49-F238E27FC236}">
                  <a16:creationId xmlns:a16="http://schemas.microsoft.com/office/drawing/2014/main" id="{DC357FCF-2382-40E3-8BF8-732E7A488161}"/>
                </a:ext>
              </a:extLst>
            </p:cNvPr>
            <p:cNvSpPr/>
            <p:nvPr/>
          </p:nvSpPr>
          <p:spPr>
            <a:xfrm>
              <a:off x="1923348" y="28484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DEF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8" name="4">
              <a:extLst>
                <a:ext uri="{FF2B5EF4-FFF2-40B4-BE49-F238E27FC236}">
                  <a16:creationId xmlns:a16="http://schemas.microsoft.com/office/drawing/2014/main" id="{E6C9AB1F-3227-4A46-80F1-AC9689FE1EFB}"/>
                </a:ext>
              </a:extLst>
            </p:cNvPr>
            <p:cNvSpPr/>
            <p:nvPr/>
          </p:nvSpPr>
          <p:spPr>
            <a:xfrm>
              <a:off x="595679" y="31629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GHI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9" name="5">
              <a:extLst>
                <a:ext uri="{FF2B5EF4-FFF2-40B4-BE49-F238E27FC236}">
                  <a16:creationId xmlns:a16="http://schemas.microsoft.com/office/drawing/2014/main" id="{B6583821-911C-488B-9942-E68822A51517}"/>
                </a:ext>
              </a:extLst>
            </p:cNvPr>
            <p:cNvSpPr/>
            <p:nvPr/>
          </p:nvSpPr>
          <p:spPr>
            <a:xfrm>
              <a:off x="1259511" y="31629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JKL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0" name="6">
              <a:extLst>
                <a:ext uri="{FF2B5EF4-FFF2-40B4-BE49-F238E27FC236}">
                  <a16:creationId xmlns:a16="http://schemas.microsoft.com/office/drawing/2014/main" id="{CAC7FB66-4343-41F8-8561-4F2796FDD6FF}"/>
                </a:ext>
              </a:extLst>
            </p:cNvPr>
            <p:cNvSpPr/>
            <p:nvPr/>
          </p:nvSpPr>
          <p:spPr>
            <a:xfrm>
              <a:off x="1923346" y="3162990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MNO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2" name="7">
              <a:extLst>
                <a:ext uri="{FF2B5EF4-FFF2-40B4-BE49-F238E27FC236}">
                  <a16:creationId xmlns:a16="http://schemas.microsoft.com/office/drawing/2014/main" id="{13A50DFE-5ADC-41E8-93C8-D104F7400CC0}"/>
                </a:ext>
              </a:extLst>
            </p:cNvPr>
            <p:cNvSpPr/>
            <p:nvPr/>
          </p:nvSpPr>
          <p:spPr>
            <a:xfrm>
              <a:off x="595677" y="34774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PQRS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3" name="8">
              <a:extLst>
                <a:ext uri="{FF2B5EF4-FFF2-40B4-BE49-F238E27FC236}">
                  <a16:creationId xmlns:a16="http://schemas.microsoft.com/office/drawing/2014/main" id="{64C8FA15-F5AF-4369-BC40-D9654C9061E2}"/>
                </a:ext>
              </a:extLst>
            </p:cNvPr>
            <p:cNvSpPr/>
            <p:nvPr/>
          </p:nvSpPr>
          <p:spPr>
            <a:xfrm>
              <a:off x="1259509" y="3477489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TUV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4" name="9">
              <a:extLst>
                <a:ext uri="{FF2B5EF4-FFF2-40B4-BE49-F238E27FC236}">
                  <a16:creationId xmlns:a16="http://schemas.microsoft.com/office/drawing/2014/main" id="{C187D361-340A-43CB-A957-EE2C9C6BBB68}"/>
                </a:ext>
              </a:extLst>
            </p:cNvPr>
            <p:cNvSpPr/>
            <p:nvPr/>
          </p:nvSpPr>
          <p:spPr>
            <a:xfrm>
              <a:off x="1923344" y="3477488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WXYZ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6" name="Special Characters">
              <a:extLst>
                <a:ext uri="{FF2B5EF4-FFF2-40B4-BE49-F238E27FC236}">
                  <a16:creationId xmlns:a16="http://schemas.microsoft.com/office/drawing/2014/main" id="{88AA17B8-75DC-424B-ADCF-68664E38BDD0}"/>
                </a:ext>
              </a:extLst>
            </p:cNvPr>
            <p:cNvSpPr/>
            <p:nvPr/>
          </p:nvSpPr>
          <p:spPr>
            <a:xfrm>
              <a:off x="595677" y="3790894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+✲#</a:t>
              </a:r>
            </a:p>
          </p:txBody>
        </p:sp>
        <p:sp>
          <p:nvSpPr>
            <p:cNvPr id="427" name="0">
              <a:extLst>
                <a:ext uri="{FF2B5EF4-FFF2-40B4-BE49-F238E27FC236}">
                  <a16:creationId xmlns:a16="http://schemas.microsoft.com/office/drawing/2014/main" id="{12268652-D50A-4E80-84F5-930E3F6B53A6}"/>
                </a:ext>
              </a:extLst>
            </p:cNvPr>
            <p:cNvSpPr/>
            <p:nvPr/>
          </p:nvSpPr>
          <p:spPr>
            <a:xfrm>
              <a:off x="1259509" y="37908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</a:t>
              </a:r>
            </a:p>
          </p:txBody>
        </p:sp>
        <p:sp>
          <p:nvSpPr>
            <p:cNvPr id="428" name="Backspace">
              <a:extLst>
                <a:ext uri="{FF2B5EF4-FFF2-40B4-BE49-F238E27FC236}">
                  <a16:creationId xmlns:a16="http://schemas.microsoft.com/office/drawing/2014/main" id="{9AFAF3AF-C838-4793-94AD-2DC1F23323E7}"/>
                </a:ext>
              </a:extLst>
            </p:cNvPr>
            <p:cNvSpPr/>
            <p:nvPr/>
          </p:nvSpPr>
          <p:spPr>
            <a:xfrm>
              <a:off x="1923344" y="37908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Wingdings" panose="05000000000000000000" pitchFamily="2" charset="2"/>
              </a:endParaRPr>
            </a:p>
          </p:txBody>
        </p:sp>
      </p:grpSp>
      <p:sp>
        <p:nvSpPr>
          <p:cNvPr id="623" name="Text Box">
            <a:extLst>
              <a:ext uri="{FF2B5EF4-FFF2-40B4-BE49-F238E27FC236}">
                <a16:creationId xmlns:a16="http://schemas.microsoft.com/office/drawing/2014/main" id="{17EC5467-38DB-43F0-BF7C-02175FAA94A3}"/>
              </a:ext>
            </a:extLst>
          </p:cNvPr>
          <p:cNvSpPr/>
          <p:nvPr/>
        </p:nvSpPr>
        <p:spPr>
          <a:xfrm>
            <a:off x="687540" y="4035337"/>
            <a:ext cx="2398092" cy="39044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rgbClr val="80808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76" name="Backspace Icon">
            <a:extLst>
              <a:ext uri="{FF2B5EF4-FFF2-40B4-BE49-F238E27FC236}">
                <a16:creationId xmlns:a16="http://schemas.microsoft.com/office/drawing/2014/main" id="{7DC908EC-EB6D-4B35-B8C5-21D2D4F2D43C}"/>
              </a:ext>
            </a:extLst>
          </p:cNvPr>
          <p:cNvSpPr>
            <a:spLocks noEditPoints="1"/>
          </p:cNvSpPr>
          <p:nvPr/>
        </p:nvSpPr>
        <p:spPr bwMode="auto">
          <a:xfrm>
            <a:off x="2756293" y="4140558"/>
            <a:ext cx="252000" cy="180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77" name="Line">
            <a:extLst>
              <a:ext uri="{FF2B5EF4-FFF2-40B4-BE49-F238E27FC236}">
                <a16:creationId xmlns:a16="http://schemas.microsoft.com/office/drawing/2014/main" id="{F701C6E7-D911-413C-A8F2-B5AFBAEEBFF8}"/>
              </a:ext>
            </a:extLst>
          </p:cNvPr>
          <p:cNvCxnSpPr>
            <a:cxnSpLocks/>
          </p:cNvCxnSpPr>
          <p:nvPr/>
        </p:nvCxnSpPr>
        <p:spPr bwMode="auto">
          <a:xfrm>
            <a:off x="565383" y="3521195"/>
            <a:ext cx="2647717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9" name="직사각형 888">
            <a:extLst>
              <a:ext uri="{FF2B5EF4-FFF2-40B4-BE49-F238E27FC236}">
                <a16:creationId xmlns:a16="http://schemas.microsoft.com/office/drawing/2014/main" id="{6613D649-C174-4C33-B846-09957D8B6F68}"/>
              </a:ext>
            </a:extLst>
          </p:cNvPr>
          <p:cNvSpPr/>
          <p:nvPr/>
        </p:nvSpPr>
        <p:spPr>
          <a:xfrm>
            <a:off x="719029" y="3577446"/>
            <a:ext cx="5693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다이얼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892" name="Clock">
            <a:extLst>
              <a:ext uri="{FF2B5EF4-FFF2-40B4-BE49-F238E27FC236}">
                <a16:creationId xmlns:a16="http://schemas.microsoft.com/office/drawing/2014/main" id="{3477FD2C-8D04-45DF-992F-20C75961DF0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99" name="Address Book">
            <a:extLst>
              <a:ext uri="{FF2B5EF4-FFF2-40B4-BE49-F238E27FC236}">
                <a16:creationId xmlns:a16="http://schemas.microsoft.com/office/drawing/2014/main" id="{6976126B-4696-43B0-81A7-D23290FA34B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1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6692EF0C-5FDC-4C45-8776-3837144A744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3" name="Backspace Icon">
            <a:extLst>
              <a:ext uri="{FF2B5EF4-FFF2-40B4-BE49-F238E27FC236}">
                <a16:creationId xmlns:a16="http://schemas.microsoft.com/office/drawing/2014/main" id="{14070D13-1103-48C4-A746-89FA5119D4F6}"/>
              </a:ext>
            </a:extLst>
          </p:cNvPr>
          <p:cNvSpPr>
            <a:spLocks noEditPoints="1"/>
          </p:cNvSpPr>
          <p:nvPr/>
        </p:nvSpPr>
        <p:spPr bwMode="auto">
          <a:xfrm>
            <a:off x="2577559" y="5728711"/>
            <a:ext cx="216000" cy="144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6" name="Oval">
            <a:extLst>
              <a:ext uri="{FF2B5EF4-FFF2-40B4-BE49-F238E27FC236}">
                <a16:creationId xmlns:a16="http://schemas.microsoft.com/office/drawing/2014/main" id="{1BB4BECD-5639-4797-93EA-6721F25DB79E}"/>
              </a:ext>
            </a:extLst>
          </p:cNvPr>
          <p:cNvSpPr/>
          <p:nvPr/>
        </p:nvSpPr>
        <p:spPr>
          <a:xfrm>
            <a:off x="1648522" y="6143516"/>
            <a:ext cx="493200" cy="493200"/>
          </a:xfrm>
          <a:prstGeom prst="ellipse">
            <a:avLst/>
          </a:prstGeom>
          <a:solidFill>
            <a:srgbClr val="DA1F2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07" name="그래픽 906" descr="수신기">
            <a:extLst>
              <a:ext uri="{FF2B5EF4-FFF2-40B4-BE49-F238E27FC236}">
                <a16:creationId xmlns:a16="http://schemas.microsoft.com/office/drawing/2014/main" id="{A89D9337-C91F-462C-BDCC-AE73D9F074B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770040" y="6268687"/>
            <a:ext cx="245882" cy="245882"/>
          </a:xfrm>
          <a:prstGeom prst="rect">
            <a:avLst/>
          </a:prstGeom>
        </p:spPr>
      </p:pic>
      <p:pic>
        <p:nvPicPr>
          <p:cNvPr id="909" name="그래픽 908" descr="스피커 폰">
            <a:extLst>
              <a:ext uri="{FF2B5EF4-FFF2-40B4-BE49-F238E27FC236}">
                <a16:creationId xmlns:a16="http://schemas.microsoft.com/office/drawing/2014/main" id="{1C84700A-AADA-41FD-94E9-494A839E1BF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3189" y="2220754"/>
            <a:ext cx="298892" cy="29889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F63F787-30F0-4169-84FF-51E4F4C8B609}"/>
              </a:ext>
            </a:extLst>
          </p:cNvPr>
          <p:cNvSpPr txBox="1"/>
          <p:nvPr/>
        </p:nvSpPr>
        <p:spPr>
          <a:xfrm>
            <a:off x="2752208" y="1865752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#1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EACA1594-D900-4317-BEFC-91F0DDABCC6B}"/>
              </a:ext>
            </a:extLst>
          </p:cNvPr>
          <p:cNvSpPr/>
          <p:nvPr/>
        </p:nvSpPr>
        <p:spPr>
          <a:xfrm>
            <a:off x="3238500" y="2025650"/>
            <a:ext cx="412750" cy="1320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10" name="TextBox 909">
            <a:extLst>
              <a:ext uri="{FF2B5EF4-FFF2-40B4-BE49-F238E27FC236}">
                <a16:creationId xmlns:a16="http://schemas.microsoft.com/office/drawing/2014/main" id="{F8B87E80-28A7-459F-BEF9-1CE8571E96C1}"/>
              </a:ext>
            </a:extLst>
          </p:cNvPr>
          <p:cNvSpPr txBox="1"/>
          <p:nvPr/>
        </p:nvSpPr>
        <p:spPr>
          <a:xfrm>
            <a:off x="66158" y="3351652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#2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911" name="직사각형 910">
            <a:extLst>
              <a:ext uri="{FF2B5EF4-FFF2-40B4-BE49-F238E27FC236}">
                <a16:creationId xmlns:a16="http://schemas.microsoft.com/office/drawing/2014/main" id="{3E2B1F9F-6D93-4FFD-BF78-2F7ED935B561}"/>
              </a:ext>
            </a:extLst>
          </p:cNvPr>
          <p:cNvSpPr/>
          <p:nvPr/>
        </p:nvSpPr>
        <p:spPr>
          <a:xfrm>
            <a:off x="552450" y="3511550"/>
            <a:ext cx="2660650" cy="25527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12" name="Address Book">
            <a:extLst>
              <a:ext uri="{FF2B5EF4-FFF2-40B4-BE49-F238E27FC236}">
                <a16:creationId xmlns:a16="http://schemas.microsoft.com/office/drawing/2014/main" id="{DCF309E3-D5EF-4EC6-9F77-15AB414456D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15540" y="3604712"/>
            <a:ext cx="144000" cy="165034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59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2374;p26">
            <a:extLst>
              <a:ext uri="{FF2B5EF4-FFF2-40B4-BE49-F238E27FC236}">
                <a16:creationId xmlns:a16="http://schemas.microsoft.com/office/drawing/2014/main" id="{40A1409C-825A-4E67-981D-F1EEDCAF1CB7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8" name="Google Shape;2188;p25">
            <a:extLst>
              <a:ext uri="{FF2B5EF4-FFF2-40B4-BE49-F238E27FC236}">
                <a16:creationId xmlns:a16="http://schemas.microsoft.com/office/drawing/2014/main" id="{24AAC99E-F1B9-4B80-8F50-767F901B8184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LF talk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9" name="Google Shape;2199;p25">
            <a:extLst>
              <a:ext uri="{FF2B5EF4-FFF2-40B4-BE49-F238E27FC236}">
                <a16:creationId xmlns:a16="http://schemas.microsoft.com/office/drawing/2014/main" id="{C5EACA90-ED5E-4942-9F32-DE11FBF0F46F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사내 연락처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190" name="Google Shape;2187;p25">
            <a:extLst>
              <a:ext uri="{FF2B5EF4-FFF2-40B4-BE49-F238E27FC236}">
                <a16:creationId xmlns:a16="http://schemas.microsoft.com/office/drawing/2014/main" id="{44767C51-A901-4277-99CF-E9BC8816D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1107038"/>
              </p:ext>
            </p:extLst>
          </p:nvPr>
        </p:nvGraphicFramePr>
        <p:xfrm>
          <a:off x="7572375" y="571500"/>
          <a:ext cx="2200900" cy="73890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모바일의 조직도와 동일한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구성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 </a:t>
                      </a: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US" altLang="ko-KR" sz="800" dirty="0">
                          <a:solidFill>
                            <a:srgbClr val="FF0000"/>
                          </a:solidFill>
                          <a:ea typeface="LG스마트체 Regular" panose="020B0600000101010101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rgbClr val="FF0000"/>
                          </a:solidFill>
                          <a:ea typeface="LG스마트체 Regular" panose="020B0600000101010101"/>
                        </a:rPr>
                        <a:t>확인 필요</a:t>
                      </a:r>
                      <a:r>
                        <a:rPr lang="en-US" altLang="ko-KR" sz="800" dirty="0">
                          <a:solidFill>
                            <a:srgbClr val="FF0000"/>
                          </a:solidFill>
                          <a:ea typeface="LG스마트체 Regular" panose="020B0600000101010101"/>
                        </a:rPr>
                        <a:t>)</a:t>
                      </a:r>
                      <a:endParaRPr sz="800" dirty="0">
                        <a:solidFill>
                          <a:srgbClr val="FF0000"/>
                        </a:solidFill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91" name="그룹 190">
            <a:extLst>
              <a:ext uri="{FF2B5EF4-FFF2-40B4-BE49-F238E27FC236}">
                <a16:creationId xmlns:a16="http://schemas.microsoft.com/office/drawing/2014/main" id="{16BEDB3A-8BD1-4A2E-BEAF-AD439F79AAC2}"/>
              </a:ext>
            </a:extLst>
          </p:cNvPr>
          <p:cNvGrpSpPr/>
          <p:nvPr/>
        </p:nvGrpSpPr>
        <p:grpSpPr>
          <a:xfrm>
            <a:off x="6381387" y="602481"/>
            <a:ext cx="929026" cy="338140"/>
            <a:chOff x="6276491" y="621531"/>
            <a:chExt cx="929026" cy="338140"/>
          </a:xfrm>
        </p:grpSpPr>
        <p:sp>
          <p:nvSpPr>
            <p:cNvPr id="192" name="Background">
              <a:extLst>
                <a:ext uri="{FF2B5EF4-FFF2-40B4-BE49-F238E27FC236}">
                  <a16:creationId xmlns:a16="http://schemas.microsoft.com/office/drawing/2014/main" id="{8AAD169D-03F1-4444-BDD5-D5BB08043F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3372" y="688677"/>
              <a:ext cx="242731" cy="24273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3" name="Profile Icon">
              <a:extLst>
                <a:ext uri="{FF2B5EF4-FFF2-40B4-BE49-F238E27FC236}">
                  <a16:creationId xmlns:a16="http://schemas.microsoft.com/office/drawing/2014/main" id="{2306B3A4-C44E-4BBC-9BF9-CA4FF1B7DA4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44655" y="752702"/>
              <a:ext cx="100165" cy="114680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4" name="직사각형 193">
              <a:extLst>
                <a:ext uri="{FF2B5EF4-FFF2-40B4-BE49-F238E27FC236}">
                  <a16:creationId xmlns:a16="http://schemas.microsoft.com/office/drawing/2014/main" id="{44D3B460-4759-4EE4-9C53-198597BEACAD}"/>
                </a:ext>
              </a:extLst>
            </p:cNvPr>
            <p:cNvSpPr/>
            <p:nvPr/>
          </p:nvSpPr>
          <p:spPr>
            <a:xfrm>
              <a:off x="6931083" y="719401"/>
              <a:ext cx="274434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ko-KR" altLang="en-US" sz="700" b="1" kern="1200" dirty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95" name="그룹 194">
              <a:extLst>
                <a:ext uri="{FF2B5EF4-FFF2-40B4-BE49-F238E27FC236}">
                  <a16:creationId xmlns:a16="http://schemas.microsoft.com/office/drawing/2014/main" id="{D1E8211A-90E0-48A2-9DE0-3F6CE7D7BC40}"/>
                </a:ext>
              </a:extLst>
            </p:cNvPr>
            <p:cNvGrpSpPr/>
            <p:nvPr/>
          </p:nvGrpSpPr>
          <p:grpSpPr>
            <a:xfrm>
              <a:off x="6276491" y="621531"/>
              <a:ext cx="365021" cy="338140"/>
              <a:chOff x="6165552" y="621124"/>
              <a:chExt cx="365300" cy="338400"/>
            </a:xfrm>
          </p:grpSpPr>
          <p:pic>
            <p:nvPicPr>
              <p:cNvPr id="196" name="그래픽 195" descr="메가폰">
                <a:extLst>
                  <a:ext uri="{FF2B5EF4-FFF2-40B4-BE49-F238E27FC236}">
                    <a16:creationId xmlns:a16="http://schemas.microsoft.com/office/drawing/2014/main" id="{917CA795-EA4D-4033-9AB1-BBA02320A8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65552" y="621124"/>
                <a:ext cx="338400" cy="338400"/>
              </a:xfrm>
              <a:prstGeom prst="rect">
                <a:avLst/>
              </a:prstGeom>
            </p:spPr>
          </p:pic>
          <p:sp>
            <p:nvSpPr>
              <p:cNvPr id="197" name="타원 196">
                <a:extLst>
                  <a:ext uri="{FF2B5EF4-FFF2-40B4-BE49-F238E27FC236}">
                    <a16:creationId xmlns:a16="http://schemas.microsoft.com/office/drawing/2014/main" id="{9A95BC54-C772-4335-89F9-F33B161FB86C}"/>
                  </a:ext>
                </a:extLst>
              </p:cNvPr>
              <p:cNvSpPr/>
              <p:nvPr/>
            </p:nvSpPr>
            <p:spPr>
              <a:xfrm>
                <a:off x="6373606" y="706971"/>
                <a:ext cx="157246" cy="15724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700" dirty="0"/>
                  <a:t>3</a:t>
                </a:r>
                <a:endParaRPr lang="ko-KR" altLang="en-US" sz="700" dirty="0"/>
              </a:p>
            </p:txBody>
          </p:sp>
        </p:grpSp>
      </p:grp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9A3EA396-8348-4EF7-A1C6-AF4C922C3F63}"/>
              </a:ext>
            </a:extLst>
          </p:cNvPr>
          <p:cNvSpPr/>
          <p:nvPr/>
        </p:nvSpPr>
        <p:spPr>
          <a:xfrm>
            <a:off x="547579" y="977900"/>
            <a:ext cx="6898252" cy="30054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99" name="사각형: 둥근 모서리 198">
            <a:extLst>
              <a:ext uri="{FF2B5EF4-FFF2-40B4-BE49-F238E27FC236}">
                <a16:creationId xmlns:a16="http://schemas.microsoft.com/office/drawing/2014/main" id="{6D3933B4-2777-491E-82DB-2260EBF27BC1}"/>
              </a:ext>
            </a:extLst>
          </p:cNvPr>
          <p:cNvSpPr/>
          <p:nvPr/>
        </p:nvSpPr>
        <p:spPr>
          <a:xfrm>
            <a:off x="540730" y="10193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207" name="그룹 206">
            <a:extLst>
              <a:ext uri="{FF2B5EF4-FFF2-40B4-BE49-F238E27FC236}">
                <a16:creationId xmlns:a16="http://schemas.microsoft.com/office/drawing/2014/main" id="{6CC5C5B6-8F61-4191-9AE1-0B9E6F09BC3A}"/>
              </a:ext>
            </a:extLst>
          </p:cNvPr>
          <p:cNvGrpSpPr/>
          <p:nvPr/>
        </p:nvGrpSpPr>
        <p:grpSpPr>
          <a:xfrm>
            <a:off x="229668" y="636027"/>
            <a:ext cx="1648505" cy="271049"/>
            <a:chOff x="229668" y="651840"/>
            <a:chExt cx="1648505" cy="271049"/>
          </a:xfrm>
        </p:grpSpPr>
        <p:sp>
          <p:nvSpPr>
            <p:cNvPr id="208" name="사각형: 둥근 모서리 207">
              <a:extLst>
                <a:ext uri="{FF2B5EF4-FFF2-40B4-BE49-F238E27FC236}">
                  <a16:creationId xmlns:a16="http://schemas.microsoft.com/office/drawing/2014/main" id="{F721AC0E-EAF6-49DC-89BA-7178638E57B9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1000" b="1" kern="12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Lftalk</a:t>
              </a:r>
              <a:r>
                <a:rPr kumimoji="1" lang="en-US" altLang="ko-KR" sz="10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+</a:t>
              </a:r>
            </a:p>
          </p:txBody>
        </p:sp>
        <p:grpSp>
          <p:nvGrpSpPr>
            <p:cNvPr id="209" name="Image">
              <a:extLst>
                <a:ext uri="{FF2B5EF4-FFF2-40B4-BE49-F238E27FC236}">
                  <a16:creationId xmlns:a16="http://schemas.microsoft.com/office/drawing/2014/main" id="{7B0609EB-1258-441D-86F3-027FAA4BD51A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210" name="Border">
                <a:extLst>
                  <a:ext uri="{FF2B5EF4-FFF2-40B4-BE49-F238E27FC236}">
                    <a16:creationId xmlns:a16="http://schemas.microsoft.com/office/drawing/2014/main" id="{D2919391-BBE3-4F0C-A5C5-55BC5694E8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211" name="Line">
                <a:extLst>
                  <a:ext uri="{FF2B5EF4-FFF2-40B4-BE49-F238E27FC236}">
                    <a16:creationId xmlns:a16="http://schemas.microsoft.com/office/drawing/2014/main" id="{EF18002D-2AC1-4AE8-A08C-9F2F789AC75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Line">
                <a:extLst>
                  <a:ext uri="{FF2B5EF4-FFF2-40B4-BE49-F238E27FC236}">
                    <a16:creationId xmlns:a16="http://schemas.microsoft.com/office/drawing/2014/main" id="{FE279ADF-A611-44C3-A547-9400ADFF8676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6" name="Close Button">
            <a:extLst>
              <a:ext uri="{FF2B5EF4-FFF2-40B4-BE49-F238E27FC236}">
                <a16:creationId xmlns:a16="http://schemas.microsoft.com/office/drawing/2014/main" id="{E3752824-C003-4F81-81C5-47B715599205}"/>
              </a:ext>
            </a:extLst>
          </p:cNvPr>
          <p:cNvSpPr>
            <a:spLocks noEditPoints="1"/>
          </p:cNvSpPr>
          <p:nvPr/>
        </p:nvSpPr>
        <p:spPr bwMode="auto">
          <a:xfrm>
            <a:off x="7338140" y="655636"/>
            <a:ext cx="108000" cy="108000"/>
          </a:xfrm>
          <a:custGeom>
            <a:avLst/>
            <a:gdLst>
              <a:gd name="T0" fmla="*/ 254 w 254"/>
              <a:gd name="T1" fmla="*/ 0 h 254"/>
              <a:gd name="T2" fmla="*/ 0 w 254"/>
              <a:gd name="T3" fmla="*/ 254 h 254"/>
              <a:gd name="T4" fmla="*/ 0 w 254"/>
              <a:gd name="T5" fmla="*/ 0 h 254"/>
              <a:gd name="T6" fmla="*/ 254 w 254"/>
              <a:gd name="T7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" h="254">
                <a:moveTo>
                  <a:pt x="254" y="0"/>
                </a:moveTo>
                <a:lnTo>
                  <a:pt x="0" y="254"/>
                </a:lnTo>
                <a:moveTo>
                  <a:pt x="0" y="0"/>
                </a:moveTo>
                <a:lnTo>
                  <a:pt x="254" y="254"/>
                </a:lnTo>
              </a:path>
            </a:pathLst>
          </a:custGeom>
          <a:solidFill>
            <a:schemeClr val="bg1">
              <a:lumMod val="75000"/>
            </a:schemeClr>
          </a:solidFill>
          <a:ln w="190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3" name="직사각형 222">
            <a:extLst>
              <a:ext uri="{FF2B5EF4-FFF2-40B4-BE49-F238E27FC236}">
                <a16:creationId xmlns:a16="http://schemas.microsoft.com/office/drawing/2014/main" id="{0C41A7E7-B70F-451D-A183-21B4EEFBE3D6}"/>
              </a:ext>
            </a:extLst>
          </p:cNvPr>
          <p:cNvSpPr/>
          <p:nvPr/>
        </p:nvSpPr>
        <p:spPr>
          <a:xfrm>
            <a:off x="3230073" y="1314171"/>
            <a:ext cx="4215758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96" name="직사각형 295">
            <a:extLst>
              <a:ext uri="{FF2B5EF4-FFF2-40B4-BE49-F238E27FC236}">
                <a16:creationId xmlns:a16="http://schemas.microsoft.com/office/drawing/2014/main" id="{7C945B21-B67D-4510-A6CA-4FFA97250C6D}"/>
              </a:ext>
            </a:extLst>
          </p:cNvPr>
          <p:cNvSpPr/>
          <p:nvPr/>
        </p:nvSpPr>
        <p:spPr>
          <a:xfrm>
            <a:off x="547579" y="1314171"/>
            <a:ext cx="2682509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10" name="직사각형 409">
            <a:extLst>
              <a:ext uri="{FF2B5EF4-FFF2-40B4-BE49-F238E27FC236}">
                <a16:creationId xmlns:a16="http://schemas.microsoft.com/office/drawing/2014/main" id="{A55A9D59-B9BA-4CBA-8D8C-F7D91493FCAF}"/>
              </a:ext>
            </a:extLst>
          </p:cNvPr>
          <p:cNvSpPr/>
          <p:nvPr/>
        </p:nvSpPr>
        <p:spPr>
          <a:xfrm>
            <a:off x="756431" y="163104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u="sng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사내 연락처</a:t>
            </a:r>
            <a:endParaRPr kumimoji="1" lang="en-US" altLang="ko-KR" sz="1000" b="1" u="sng" kern="1200" dirty="0">
              <a:solidFill>
                <a:srgbClr val="FF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2" name="직사각형 411">
            <a:extLst>
              <a:ext uri="{FF2B5EF4-FFF2-40B4-BE49-F238E27FC236}">
                <a16:creationId xmlns:a16="http://schemas.microsoft.com/office/drawing/2014/main" id="{7E67E6D7-FDB8-4F09-B8F5-CD708809787D}"/>
              </a:ext>
            </a:extLst>
          </p:cNvPr>
          <p:cNvSpPr/>
          <p:nvPr/>
        </p:nvSpPr>
        <p:spPr>
          <a:xfrm>
            <a:off x="756431" y="1888346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모바일 연락처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직사각형 429">
            <a:extLst>
              <a:ext uri="{FF2B5EF4-FFF2-40B4-BE49-F238E27FC236}">
                <a16:creationId xmlns:a16="http://schemas.microsoft.com/office/drawing/2014/main" id="{8DE04F9C-3C1F-4D46-9846-58D76D097C19}"/>
              </a:ext>
            </a:extLst>
          </p:cNvPr>
          <p:cNvSpPr/>
          <p:nvPr/>
        </p:nvSpPr>
        <p:spPr>
          <a:xfrm>
            <a:off x="756431" y="1373750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최근 통화기록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cxnSp>
        <p:nvCxnSpPr>
          <p:cNvPr id="431" name="Line">
            <a:extLst>
              <a:ext uri="{FF2B5EF4-FFF2-40B4-BE49-F238E27FC236}">
                <a16:creationId xmlns:a16="http://schemas.microsoft.com/office/drawing/2014/main" id="{644EEF42-42E2-466B-9F75-6F282D323290}"/>
              </a:ext>
            </a:extLst>
          </p:cNvPr>
          <p:cNvCxnSpPr>
            <a:cxnSpLocks/>
          </p:cNvCxnSpPr>
          <p:nvPr/>
        </p:nvCxnSpPr>
        <p:spPr bwMode="auto">
          <a:xfrm>
            <a:off x="3283183" y="1666995"/>
            <a:ext cx="412108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3" name="직사각형 432">
            <a:extLst>
              <a:ext uri="{FF2B5EF4-FFF2-40B4-BE49-F238E27FC236}">
                <a16:creationId xmlns:a16="http://schemas.microsoft.com/office/drawing/2014/main" id="{6FE04CB1-3776-4E87-8190-79F55F0A3ECA}"/>
              </a:ext>
            </a:extLst>
          </p:cNvPr>
          <p:cNvSpPr/>
          <p:nvPr/>
        </p:nvSpPr>
        <p:spPr>
          <a:xfrm>
            <a:off x="3272966" y="1366527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사내 연락처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414" name="On-Screen Keypad">
            <a:extLst>
              <a:ext uri="{FF2B5EF4-FFF2-40B4-BE49-F238E27FC236}">
                <a16:creationId xmlns:a16="http://schemas.microsoft.com/office/drawing/2014/main" id="{979C2F10-F880-469A-A5F0-ED3D257F91D8}"/>
              </a:ext>
            </a:extLst>
          </p:cNvPr>
          <p:cNvGrpSpPr/>
          <p:nvPr/>
        </p:nvGrpSpPr>
        <p:grpSpPr>
          <a:xfrm>
            <a:off x="689962" y="4482335"/>
            <a:ext cx="2397742" cy="1514600"/>
            <a:chOff x="595677" y="2848492"/>
            <a:chExt cx="1991505" cy="1257990"/>
          </a:xfrm>
        </p:grpSpPr>
        <p:sp>
          <p:nvSpPr>
            <p:cNvPr id="415" name="1">
              <a:extLst>
                <a:ext uri="{FF2B5EF4-FFF2-40B4-BE49-F238E27FC236}">
                  <a16:creationId xmlns:a16="http://schemas.microsoft.com/office/drawing/2014/main" id="{258D4A0D-38FA-437D-92B3-CDE6C69FA75E}"/>
                </a:ext>
              </a:extLst>
            </p:cNvPr>
            <p:cNvSpPr/>
            <p:nvPr/>
          </p:nvSpPr>
          <p:spPr>
            <a:xfrm>
              <a:off x="595681" y="2848495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6" name="2">
              <a:extLst>
                <a:ext uri="{FF2B5EF4-FFF2-40B4-BE49-F238E27FC236}">
                  <a16:creationId xmlns:a16="http://schemas.microsoft.com/office/drawing/2014/main" id="{ADA5F717-E986-42AE-A0BA-BA80AF2BD7F4}"/>
                </a:ext>
              </a:extLst>
            </p:cNvPr>
            <p:cNvSpPr/>
            <p:nvPr/>
          </p:nvSpPr>
          <p:spPr>
            <a:xfrm>
              <a:off x="1259513" y="28484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ABC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7" name="3">
              <a:extLst>
                <a:ext uri="{FF2B5EF4-FFF2-40B4-BE49-F238E27FC236}">
                  <a16:creationId xmlns:a16="http://schemas.microsoft.com/office/drawing/2014/main" id="{DC357FCF-2382-40E3-8BF8-732E7A488161}"/>
                </a:ext>
              </a:extLst>
            </p:cNvPr>
            <p:cNvSpPr/>
            <p:nvPr/>
          </p:nvSpPr>
          <p:spPr>
            <a:xfrm>
              <a:off x="1923348" y="28484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DEF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8" name="4">
              <a:extLst>
                <a:ext uri="{FF2B5EF4-FFF2-40B4-BE49-F238E27FC236}">
                  <a16:creationId xmlns:a16="http://schemas.microsoft.com/office/drawing/2014/main" id="{E6C9AB1F-3227-4A46-80F1-AC9689FE1EFB}"/>
                </a:ext>
              </a:extLst>
            </p:cNvPr>
            <p:cNvSpPr/>
            <p:nvPr/>
          </p:nvSpPr>
          <p:spPr>
            <a:xfrm>
              <a:off x="595679" y="31629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GHI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9" name="5">
              <a:extLst>
                <a:ext uri="{FF2B5EF4-FFF2-40B4-BE49-F238E27FC236}">
                  <a16:creationId xmlns:a16="http://schemas.microsoft.com/office/drawing/2014/main" id="{B6583821-911C-488B-9942-E68822A51517}"/>
                </a:ext>
              </a:extLst>
            </p:cNvPr>
            <p:cNvSpPr/>
            <p:nvPr/>
          </p:nvSpPr>
          <p:spPr>
            <a:xfrm>
              <a:off x="1259511" y="31629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JKL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0" name="6">
              <a:extLst>
                <a:ext uri="{FF2B5EF4-FFF2-40B4-BE49-F238E27FC236}">
                  <a16:creationId xmlns:a16="http://schemas.microsoft.com/office/drawing/2014/main" id="{CAC7FB66-4343-41F8-8561-4F2796FDD6FF}"/>
                </a:ext>
              </a:extLst>
            </p:cNvPr>
            <p:cNvSpPr/>
            <p:nvPr/>
          </p:nvSpPr>
          <p:spPr>
            <a:xfrm>
              <a:off x="1923346" y="3162990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MNO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2" name="7">
              <a:extLst>
                <a:ext uri="{FF2B5EF4-FFF2-40B4-BE49-F238E27FC236}">
                  <a16:creationId xmlns:a16="http://schemas.microsoft.com/office/drawing/2014/main" id="{13A50DFE-5ADC-41E8-93C8-D104F7400CC0}"/>
                </a:ext>
              </a:extLst>
            </p:cNvPr>
            <p:cNvSpPr/>
            <p:nvPr/>
          </p:nvSpPr>
          <p:spPr>
            <a:xfrm>
              <a:off x="595677" y="34774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PQRS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3" name="8">
              <a:extLst>
                <a:ext uri="{FF2B5EF4-FFF2-40B4-BE49-F238E27FC236}">
                  <a16:creationId xmlns:a16="http://schemas.microsoft.com/office/drawing/2014/main" id="{64C8FA15-F5AF-4369-BC40-D9654C9061E2}"/>
                </a:ext>
              </a:extLst>
            </p:cNvPr>
            <p:cNvSpPr/>
            <p:nvPr/>
          </p:nvSpPr>
          <p:spPr>
            <a:xfrm>
              <a:off x="1259509" y="3477489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TUV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4" name="9">
              <a:extLst>
                <a:ext uri="{FF2B5EF4-FFF2-40B4-BE49-F238E27FC236}">
                  <a16:creationId xmlns:a16="http://schemas.microsoft.com/office/drawing/2014/main" id="{C187D361-340A-43CB-A957-EE2C9C6BBB68}"/>
                </a:ext>
              </a:extLst>
            </p:cNvPr>
            <p:cNvSpPr/>
            <p:nvPr/>
          </p:nvSpPr>
          <p:spPr>
            <a:xfrm>
              <a:off x="1923344" y="3477488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WXYZ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6" name="Special Characters">
              <a:extLst>
                <a:ext uri="{FF2B5EF4-FFF2-40B4-BE49-F238E27FC236}">
                  <a16:creationId xmlns:a16="http://schemas.microsoft.com/office/drawing/2014/main" id="{88AA17B8-75DC-424B-ADCF-68664E38BDD0}"/>
                </a:ext>
              </a:extLst>
            </p:cNvPr>
            <p:cNvSpPr/>
            <p:nvPr/>
          </p:nvSpPr>
          <p:spPr>
            <a:xfrm>
              <a:off x="595677" y="3790894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+✲#</a:t>
              </a:r>
            </a:p>
          </p:txBody>
        </p:sp>
        <p:sp>
          <p:nvSpPr>
            <p:cNvPr id="427" name="0">
              <a:extLst>
                <a:ext uri="{FF2B5EF4-FFF2-40B4-BE49-F238E27FC236}">
                  <a16:creationId xmlns:a16="http://schemas.microsoft.com/office/drawing/2014/main" id="{12268652-D50A-4E80-84F5-930E3F6B53A6}"/>
                </a:ext>
              </a:extLst>
            </p:cNvPr>
            <p:cNvSpPr/>
            <p:nvPr/>
          </p:nvSpPr>
          <p:spPr>
            <a:xfrm>
              <a:off x="1259509" y="37908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</a:t>
              </a:r>
            </a:p>
          </p:txBody>
        </p:sp>
        <p:sp>
          <p:nvSpPr>
            <p:cNvPr id="428" name="Backspace">
              <a:extLst>
                <a:ext uri="{FF2B5EF4-FFF2-40B4-BE49-F238E27FC236}">
                  <a16:creationId xmlns:a16="http://schemas.microsoft.com/office/drawing/2014/main" id="{9AFAF3AF-C838-4793-94AD-2DC1F23323E7}"/>
                </a:ext>
              </a:extLst>
            </p:cNvPr>
            <p:cNvSpPr/>
            <p:nvPr/>
          </p:nvSpPr>
          <p:spPr>
            <a:xfrm>
              <a:off x="1923344" y="37908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Wingdings" panose="05000000000000000000" pitchFamily="2" charset="2"/>
              </a:endParaRPr>
            </a:p>
          </p:txBody>
        </p:sp>
      </p:grpSp>
      <p:sp>
        <p:nvSpPr>
          <p:cNvPr id="623" name="Text Box">
            <a:extLst>
              <a:ext uri="{FF2B5EF4-FFF2-40B4-BE49-F238E27FC236}">
                <a16:creationId xmlns:a16="http://schemas.microsoft.com/office/drawing/2014/main" id="{17EC5467-38DB-43F0-BF7C-02175FAA94A3}"/>
              </a:ext>
            </a:extLst>
          </p:cNvPr>
          <p:cNvSpPr/>
          <p:nvPr/>
        </p:nvSpPr>
        <p:spPr>
          <a:xfrm>
            <a:off x="687540" y="4035337"/>
            <a:ext cx="2398092" cy="39044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rgbClr val="80808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76" name="Backspace Icon">
            <a:extLst>
              <a:ext uri="{FF2B5EF4-FFF2-40B4-BE49-F238E27FC236}">
                <a16:creationId xmlns:a16="http://schemas.microsoft.com/office/drawing/2014/main" id="{7DC908EC-EB6D-4B35-B8C5-21D2D4F2D43C}"/>
              </a:ext>
            </a:extLst>
          </p:cNvPr>
          <p:cNvSpPr>
            <a:spLocks noEditPoints="1"/>
          </p:cNvSpPr>
          <p:nvPr/>
        </p:nvSpPr>
        <p:spPr bwMode="auto">
          <a:xfrm>
            <a:off x="2756293" y="4140558"/>
            <a:ext cx="252000" cy="180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77" name="Line">
            <a:extLst>
              <a:ext uri="{FF2B5EF4-FFF2-40B4-BE49-F238E27FC236}">
                <a16:creationId xmlns:a16="http://schemas.microsoft.com/office/drawing/2014/main" id="{F701C6E7-D911-413C-A8F2-B5AFBAEEBFF8}"/>
              </a:ext>
            </a:extLst>
          </p:cNvPr>
          <p:cNvCxnSpPr>
            <a:cxnSpLocks/>
          </p:cNvCxnSpPr>
          <p:nvPr/>
        </p:nvCxnSpPr>
        <p:spPr bwMode="auto">
          <a:xfrm>
            <a:off x="565383" y="3521195"/>
            <a:ext cx="2647717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6" name="Oval">
            <a:extLst>
              <a:ext uri="{FF2B5EF4-FFF2-40B4-BE49-F238E27FC236}">
                <a16:creationId xmlns:a16="http://schemas.microsoft.com/office/drawing/2014/main" id="{6C811E56-33D4-4661-B48D-B35E41E7C5B1}"/>
              </a:ext>
            </a:extLst>
          </p:cNvPr>
          <p:cNvSpPr/>
          <p:nvPr/>
        </p:nvSpPr>
        <p:spPr>
          <a:xfrm>
            <a:off x="1648522" y="6143516"/>
            <a:ext cx="493200" cy="493200"/>
          </a:xfrm>
          <a:prstGeom prst="ellipse">
            <a:avLst/>
          </a:prstGeom>
          <a:solidFill>
            <a:srgbClr val="DA1F2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9" name="직사각형 888">
            <a:extLst>
              <a:ext uri="{FF2B5EF4-FFF2-40B4-BE49-F238E27FC236}">
                <a16:creationId xmlns:a16="http://schemas.microsoft.com/office/drawing/2014/main" id="{6613D649-C174-4C33-B846-09957D8B6F68}"/>
              </a:ext>
            </a:extLst>
          </p:cNvPr>
          <p:cNvSpPr/>
          <p:nvPr/>
        </p:nvSpPr>
        <p:spPr>
          <a:xfrm>
            <a:off x="547579" y="3577446"/>
            <a:ext cx="5693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다이얼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892" name="Clock">
            <a:extLst>
              <a:ext uri="{FF2B5EF4-FFF2-40B4-BE49-F238E27FC236}">
                <a16:creationId xmlns:a16="http://schemas.microsoft.com/office/drawing/2014/main" id="{3477FD2C-8D04-45DF-992F-20C75961DF0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99" name="Address Book">
            <a:extLst>
              <a:ext uri="{FF2B5EF4-FFF2-40B4-BE49-F238E27FC236}">
                <a16:creationId xmlns:a16="http://schemas.microsoft.com/office/drawing/2014/main" id="{6976126B-4696-43B0-81A7-D23290FA34B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1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6692EF0C-5FDC-4C45-8776-3837144A744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3" name="Backspace Icon">
            <a:extLst>
              <a:ext uri="{FF2B5EF4-FFF2-40B4-BE49-F238E27FC236}">
                <a16:creationId xmlns:a16="http://schemas.microsoft.com/office/drawing/2014/main" id="{14070D13-1103-48C4-A746-89FA5119D4F6}"/>
              </a:ext>
            </a:extLst>
          </p:cNvPr>
          <p:cNvSpPr>
            <a:spLocks noEditPoints="1"/>
          </p:cNvSpPr>
          <p:nvPr/>
        </p:nvSpPr>
        <p:spPr bwMode="auto">
          <a:xfrm>
            <a:off x="2577559" y="5728711"/>
            <a:ext cx="216000" cy="144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65BB2490-A1CB-4868-BA00-500D7F181833}"/>
              </a:ext>
            </a:extLst>
          </p:cNvPr>
          <p:cNvGrpSpPr/>
          <p:nvPr/>
        </p:nvGrpSpPr>
        <p:grpSpPr>
          <a:xfrm>
            <a:off x="4990743" y="1369770"/>
            <a:ext cx="2376000" cy="228600"/>
            <a:chOff x="5454650" y="2806700"/>
            <a:chExt cx="2376000" cy="228600"/>
          </a:xfrm>
        </p:grpSpPr>
        <p:sp>
          <p:nvSpPr>
            <p:cNvPr id="107" name="사각형: 둥근 모서리 106">
              <a:extLst>
                <a:ext uri="{FF2B5EF4-FFF2-40B4-BE49-F238E27FC236}">
                  <a16:creationId xmlns:a16="http://schemas.microsoft.com/office/drawing/2014/main" id="{8C935E30-9891-423A-AC34-29292F6789BC}"/>
                </a:ext>
              </a:extLst>
            </p:cNvPr>
            <p:cNvSpPr/>
            <p:nvPr/>
          </p:nvSpPr>
          <p:spPr>
            <a:xfrm>
              <a:off x="5454650" y="2806700"/>
              <a:ext cx="2376000" cy="228600"/>
            </a:xfrm>
            <a:prstGeom prst="roundRect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B4B4B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이름,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부서명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,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전화번호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,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이메일</a:t>
              </a:r>
              <a:endPara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pic>
          <p:nvPicPr>
            <p:cNvPr id="108" name="그림 107">
              <a:extLst>
                <a:ext uri="{FF2B5EF4-FFF2-40B4-BE49-F238E27FC236}">
                  <a16:creationId xmlns:a16="http://schemas.microsoft.com/office/drawing/2014/main" id="{C16651F2-5B17-42DB-A9EF-5032BD26C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7602656" y="2839195"/>
              <a:ext cx="164123" cy="163610"/>
            </a:xfrm>
            <a:prstGeom prst="rect">
              <a:avLst/>
            </a:prstGeom>
          </p:spPr>
        </p:pic>
      </p:grpSp>
      <p:pic>
        <p:nvPicPr>
          <p:cNvPr id="170" name="그래픽 169" descr="수신기">
            <a:extLst>
              <a:ext uri="{FF2B5EF4-FFF2-40B4-BE49-F238E27FC236}">
                <a16:creationId xmlns:a16="http://schemas.microsoft.com/office/drawing/2014/main" id="{85015ECA-0E70-43BE-BDDB-F9EF906BED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70040" y="6268687"/>
            <a:ext cx="245882" cy="245882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4E364534-91A1-4DD8-BF68-0D6E9BE4B09C}"/>
              </a:ext>
            </a:extLst>
          </p:cNvPr>
          <p:cNvGrpSpPr/>
          <p:nvPr/>
        </p:nvGrpSpPr>
        <p:grpSpPr>
          <a:xfrm>
            <a:off x="3259432" y="2117138"/>
            <a:ext cx="4132957" cy="374981"/>
            <a:chOff x="3259432" y="2083328"/>
            <a:chExt cx="4132957" cy="37498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3CFC579-3245-4C15-A909-5BE4902C009E}"/>
                </a:ext>
              </a:extLst>
            </p:cNvPr>
            <p:cNvGrpSpPr/>
            <p:nvPr/>
          </p:nvGrpSpPr>
          <p:grpSpPr>
            <a:xfrm>
              <a:off x="3320156" y="2083328"/>
              <a:ext cx="4009446" cy="338400"/>
              <a:chOff x="3320156" y="2130832"/>
              <a:chExt cx="4009446" cy="338400"/>
            </a:xfrm>
          </p:grpSpPr>
          <p:pic>
            <p:nvPicPr>
              <p:cNvPr id="171" name="그래픽 170" descr="계층 구조형">
                <a:extLst>
                  <a:ext uri="{FF2B5EF4-FFF2-40B4-BE49-F238E27FC236}">
                    <a16:creationId xmlns:a16="http://schemas.microsoft.com/office/drawing/2014/main" id="{6F792AC2-201D-46D2-8D5F-FF03699FD0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320156" y="2138032"/>
                <a:ext cx="324000" cy="324000"/>
              </a:xfrm>
              <a:prstGeom prst="rect">
                <a:avLst/>
              </a:prstGeom>
            </p:spPr>
          </p:pic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12F67067-46C1-46E6-90B0-3A184C8BA57C}"/>
                  </a:ext>
                </a:extLst>
              </p:cNvPr>
              <p:cNvGrpSpPr/>
              <p:nvPr/>
            </p:nvGrpSpPr>
            <p:grpSpPr>
              <a:xfrm>
                <a:off x="6991202" y="2130832"/>
                <a:ext cx="338400" cy="338400"/>
                <a:chOff x="8865221" y="3521195"/>
                <a:chExt cx="493200" cy="493200"/>
              </a:xfrm>
            </p:grpSpPr>
            <p:sp>
              <p:nvSpPr>
                <p:cNvPr id="173" name="Oval">
                  <a:extLst>
                    <a:ext uri="{FF2B5EF4-FFF2-40B4-BE49-F238E27FC236}">
                      <a16:creationId xmlns:a16="http://schemas.microsoft.com/office/drawing/2014/main" id="{6A3BB7B1-A833-41D4-A918-A481C3D3421B}"/>
                    </a:ext>
                  </a:extLst>
                </p:cNvPr>
                <p:cNvSpPr/>
                <p:nvPr/>
              </p:nvSpPr>
              <p:spPr>
                <a:xfrm>
                  <a:off x="8865221" y="3521195"/>
                  <a:ext cx="493200" cy="493200"/>
                </a:xfrm>
                <a:prstGeom prst="ellipse">
                  <a:avLst/>
                </a:prstGeom>
                <a:solidFill>
                  <a:srgbClr val="DA1F28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pic>
              <p:nvPicPr>
                <p:cNvPr id="174" name="그래픽 173" descr="고객 리뷰">
                  <a:extLst>
                    <a:ext uri="{FF2B5EF4-FFF2-40B4-BE49-F238E27FC236}">
                      <a16:creationId xmlns:a16="http://schemas.microsoft.com/office/drawing/2014/main" id="{C6BA9ABB-2099-455A-828A-6B1FF97700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09884" y="3565858"/>
                  <a:ext cx="403874" cy="403874"/>
                </a:xfrm>
                <a:prstGeom prst="rect">
                  <a:avLst/>
                </a:prstGeom>
              </p:spPr>
            </p:pic>
          </p:grpSp>
          <p:sp>
            <p:nvSpPr>
              <p:cNvPr id="176" name="직사각형 175">
                <a:extLst>
                  <a:ext uri="{FF2B5EF4-FFF2-40B4-BE49-F238E27FC236}">
                    <a16:creationId xmlns:a16="http://schemas.microsoft.com/office/drawing/2014/main" id="{444D98B7-4A07-4246-B592-CFDAED59B587}"/>
                  </a:ext>
                </a:extLst>
              </p:cNvPr>
              <p:cNvSpPr/>
              <p:nvPr/>
            </p:nvSpPr>
            <p:spPr>
              <a:xfrm>
                <a:off x="3620830" y="2184616"/>
                <a:ext cx="344966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en-US" altLang="ko-KR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UX</a:t>
                </a:r>
              </a:p>
            </p:txBody>
          </p:sp>
        </p:grpSp>
        <p:cxnSp>
          <p:nvCxnSpPr>
            <p:cNvPr id="184" name="Line">
              <a:extLst>
                <a:ext uri="{FF2B5EF4-FFF2-40B4-BE49-F238E27FC236}">
                  <a16:creationId xmlns:a16="http://schemas.microsoft.com/office/drawing/2014/main" id="{CE0356CA-2445-4A08-83E1-5B7B5315B9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9432" y="2458309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그룹 185">
            <a:extLst>
              <a:ext uri="{FF2B5EF4-FFF2-40B4-BE49-F238E27FC236}">
                <a16:creationId xmlns:a16="http://schemas.microsoft.com/office/drawing/2014/main" id="{2711C1AB-E654-4992-919F-3E70002B4B3B}"/>
              </a:ext>
            </a:extLst>
          </p:cNvPr>
          <p:cNvGrpSpPr/>
          <p:nvPr/>
        </p:nvGrpSpPr>
        <p:grpSpPr>
          <a:xfrm>
            <a:off x="3259432" y="2561858"/>
            <a:ext cx="4132957" cy="374981"/>
            <a:chOff x="3259432" y="2083328"/>
            <a:chExt cx="4132957" cy="374981"/>
          </a:xfrm>
        </p:grpSpPr>
        <p:grpSp>
          <p:nvGrpSpPr>
            <p:cNvPr id="213" name="그룹 212">
              <a:extLst>
                <a:ext uri="{FF2B5EF4-FFF2-40B4-BE49-F238E27FC236}">
                  <a16:creationId xmlns:a16="http://schemas.microsoft.com/office/drawing/2014/main" id="{82CB8631-CB0C-4724-8D82-CB1BB95C26C5}"/>
                </a:ext>
              </a:extLst>
            </p:cNvPr>
            <p:cNvGrpSpPr/>
            <p:nvPr/>
          </p:nvGrpSpPr>
          <p:grpSpPr>
            <a:xfrm>
              <a:off x="3320156" y="2083328"/>
              <a:ext cx="4009446" cy="338400"/>
              <a:chOff x="3320156" y="2130832"/>
              <a:chExt cx="4009446" cy="338400"/>
            </a:xfrm>
          </p:grpSpPr>
          <p:pic>
            <p:nvPicPr>
              <p:cNvPr id="215" name="그래픽 214" descr="계층 구조형">
                <a:extLst>
                  <a:ext uri="{FF2B5EF4-FFF2-40B4-BE49-F238E27FC236}">
                    <a16:creationId xmlns:a16="http://schemas.microsoft.com/office/drawing/2014/main" id="{508334F1-99CB-4422-9F88-9C32E28AB9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320156" y="2138032"/>
                <a:ext cx="324000" cy="324000"/>
              </a:xfrm>
              <a:prstGeom prst="rect">
                <a:avLst/>
              </a:prstGeom>
            </p:spPr>
          </p:pic>
          <p:grpSp>
            <p:nvGrpSpPr>
              <p:cNvPr id="217" name="그룹 216">
                <a:extLst>
                  <a:ext uri="{FF2B5EF4-FFF2-40B4-BE49-F238E27FC236}">
                    <a16:creationId xmlns:a16="http://schemas.microsoft.com/office/drawing/2014/main" id="{E8718A43-5201-418A-8614-756118D6604C}"/>
                  </a:ext>
                </a:extLst>
              </p:cNvPr>
              <p:cNvGrpSpPr/>
              <p:nvPr/>
            </p:nvGrpSpPr>
            <p:grpSpPr>
              <a:xfrm>
                <a:off x="6991202" y="2130832"/>
                <a:ext cx="338400" cy="338400"/>
                <a:chOff x="8865221" y="3521195"/>
                <a:chExt cx="493200" cy="493200"/>
              </a:xfrm>
            </p:grpSpPr>
            <p:sp>
              <p:nvSpPr>
                <p:cNvPr id="219" name="Oval">
                  <a:extLst>
                    <a:ext uri="{FF2B5EF4-FFF2-40B4-BE49-F238E27FC236}">
                      <a16:creationId xmlns:a16="http://schemas.microsoft.com/office/drawing/2014/main" id="{898F9534-3FA5-43FF-ABE6-A8372DF12CF9}"/>
                    </a:ext>
                  </a:extLst>
                </p:cNvPr>
                <p:cNvSpPr/>
                <p:nvPr/>
              </p:nvSpPr>
              <p:spPr>
                <a:xfrm>
                  <a:off x="8865221" y="3521195"/>
                  <a:ext cx="493200" cy="493200"/>
                </a:xfrm>
                <a:prstGeom prst="ellipse">
                  <a:avLst/>
                </a:prstGeom>
                <a:solidFill>
                  <a:srgbClr val="DA1F28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pic>
              <p:nvPicPr>
                <p:cNvPr id="220" name="그래픽 219" descr="고객 리뷰">
                  <a:extLst>
                    <a:ext uri="{FF2B5EF4-FFF2-40B4-BE49-F238E27FC236}">
                      <a16:creationId xmlns:a16="http://schemas.microsoft.com/office/drawing/2014/main" id="{168BD2B7-92D5-40CA-ABA3-7C91523D4A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09884" y="3565858"/>
                  <a:ext cx="403874" cy="403874"/>
                </a:xfrm>
                <a:prstGeom prst="rect">
                  <a:avLst/>
                </a:prstGeom>
              </p:spPr>
            </p:pic>
          </p:grpSp>
          <p:sp>
            <p:nvSpPr>
              <p:cNvPr id="218" name="직사각형 217">
                <a:extLst>
                  <a:ext uri="{FF2B5EF4-FFF2-40B4-BE49-F238E27FC236}">
                    <a16:creationId xmlns:a16="http://schemas.microsoft.com/office/drawing/2014/main" id="{6FE874EC-1EF9-4805-86A9-94D9EB11F67E}"/>
                  </a:ext>
                </a:extLst>
              </p:cNvPr>
              <p:cNvSpPr/>
              <p:nvPr/>
            </p:nvSpPr>
            <p:spPr>
              <a:xfrm>
                <a:off x="3620830" y="2184616"/>
                <a:ext cx="300082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웹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214" name="Line">
              <a:extLst>
                <a:ext uri="{FF2B5EF4-FFF2-40B4-BE49-F238E27FC236}">
                  <a16:creationId xmlns:a16="http://schemas.microsoft.com/office/drawing/2014/main" id="{024CFC2A-33F7-4AFC-B471-52A91DA244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9432" y="2458309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그룹 220">
            <a:extLst>
              <a:ext uri="{FF2B5EF4-FFF2-40B4-BE49-F238E27FC236}">
                <a16:creationId xmlns:a16="http://schemas.microsoft.com/office/drawing/2014/main" id="{864CEE6A-6EE9-4AC6-B36D-E6FB29DE9818}"/>
              </a:ext>
            </a:extLst>
          </p:cNvPr>
          <p:cNvGrpSpPr/>
          <p:nvPr/>
        </p:nvGrpSpPr>
        <p:grpSpPr>
          <a:xfrm>
            <a:off x="3259432" y="3006578"/>
            <a:ext cx="4132957" cy="374981"/>
            <a:chOff x="3259432" y="2083328"/>
            <a:chExt cx="4132957" cy="374981"/>
          </a:xfrm>
        </p:grpSpPr>
        <p:grpSp>
          <p:nvGrpSpPr>
            <p:cNvPr id="222" name="그룹 221">
              <a:extLst>
                <a:ext uri="{FF2B5EF4-FFF2-40B4-BE49-F238E27FC236}">
                  <a16:creationId xmlns:a16="http://schemas.microsoft.com/office/drawing/2014/main" id="{4EB1D3BF-876E-418D-88F8-EB977BDA49CA}"/>
                </a:ext>
              </a:extLst>
            </p:cNvPr>
            <p:cNvGrpSpPr/>
            <p:nvPr/>
          </p:nvGrpSpPr>
          <p:grpSpPr>
            <a:xfrm>
              <a:off x="3320156" y="2083328"/>
              <a:ext cx="4009446" cy="338400"/>
              <a:chOff x="3320156" y="2130832"/>
              <a:chExt cx="4009446" cy="338400"/>
            </a:xfrm>
          </p:grpSpPr>
          <p:pic>
            <p:nvPicPr>
              <p:cNvPr id="225" name="그래픽 224" descr="계층 구조형">
                <a:extLst>
                  <a:ext uri="{FF2B5EF4-FFF2-40B4-BE49-F238E27FC236}">
                    <a16:creationId xmlns:a16="http://schemas.microsoft.com/office/drawing/2014/main" id="{5416F15B-786A-4174-A47B-BB59A057EF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320156" y="2138032"/>
                <a:ext cx="324000" cy="324000"/>
              </a:xfrm>
              <a:prstGeom prst="rect">
                <a:avLst/>
              </a:prstGeom>
            </p:spPr>
          </p:pic>
          <p:grpSp>
            <p:nvGrpSpPr>
              <p:cNvPr id="226" name="그룹 225">
                <a:extLst>
                  <a:ext uri="{FF2B5EF4-FFF2-40B4-BE49-F238E27FC236}">
                    <a16:creationId xmlns:a16="http://schemas.microsoft.com/office/drawing/2014/main" id="{BE243069-DAD6-44BE-A5EA-DE4889E29435}"/>
                  </a:ext>
                </a:extLst>
              </p:cNvPr>
              <p:cNvGrpSpPr/>
              <p:nvPr/>
            </p:nvGrpSpPr>
            <p:grpSpPr>
              <a:xfrm>
                <a:off x="6991202" y="2130832"/>
                <a:ext cx="338400" cy="338400"/>
                <a:chOff x="8865221" y="3521195"/>
                <a:chExt cx="493200" cy="493200"/>
              </a:xfrm>
            </p:grpSpPr>
            <p:sp>
              <p:nvSpPr>
                <p:cNvPr id="228" name="Oval">
                  <a:extLst>
                    <a:ext uri="{FF2B5EF4-FFF2-40B4-BE49-F238E27FC236}">
                      <a16:creationId xmlns:a16="http://schemas.microsoft.com/office/drawing/2014/main" id="{AFE6B676-BB66-4F21-A599-F7B5C69B06A6}"/>
                    </a:ext>
                  </a:extLst>
                </p:cNvPr>
                <p:cNvSpPr/>
                <p:nvPr/>
              </p:nvSpPr>
              <p:spPr>
                <a:xfrm>
                  <a:off x="8865221" y="3521195"/>
                  <a:ext cx="493200" cy="493200"/>
                </a:xfrm>
                <a:prstGeom prst="ellipse">
                  <a:avLst/>
                </a:prstGeom>
                <a:solidFill>
                  <a:srgbClr val="DA1F28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pic>
              <p:nvPicPr>
                <p:cNvPr id="229" name="그래픽 228" descr="고객 리뷰">
                  <a:extLst>
                    <a:ext uri="{FF2B5EF4-FFF2-40B4-BE49-F238E27FC236}">
                      <a16:creationId xmlns:a16="http://schemas.microsoft.com/office/drawing/2014/main" id="{3B3E1AA6-662B-43F2-865A-4AE40B3923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09884" y="3565858"/>
                  <a:ext cx="403874" cy="403874"/>
                </a:xfrm>
                <a:prstGeom prst="rect">
                  <a:avLst/>
                </a:prstGeom>
              </p:spPr>
            </p:pic>
          </p:grpSp>
          <p:sp>
            <p:nvSpPr>
              <p:cNvPr id="227" name="직사각형 226">
                <a:extLst>
                  <a:ext uri="{FF2B5EF4-FFF2-40B4-BE49-F238E27FC236}">
                    <a16:creationId xmlns:a16="http://schemas.microsoft.com/office/drawing/2014/main" id="{FC14DAE2-EFC6-45AE-9A24-8D802EDFF42E}"/>
                  </a:ext>
                </a:extLst>
              </p:cNvPr>
              <p:cNvSpPr/>
              <p:nvPr/>
            </p:nvSpPr>
            <p:spPr>
              <a:xfrm>
                <a:off x="3620830" y="2184616"/>
                <a:ext cx="300082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웹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224" name="Line">
              <a:extLst>
                <a:ext uri="{FF2B5EF4-FFF2-40B4-BE49-F238E27FC236}">
                  <a16:creationId xmlns:a16="http://schemas.microsoft.com/office/drawing/2014/main" id="{16BCA5D8-8CC8-4FB1-8211-76E7214D98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9432" y="2458309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그룹 240">
            <a:extLst>
              <a:ext uri="{FF2B5EF4-FFF2-40B4-BE49-F238E27FC236}">
                <a16:creationId xmlns:a16="http://schemas.microsoft.com/office/drawing/2014/main" id="{C6ED0E31-6342-4F76-82CE-79F254536597}"/>
              </a:ext>
            </a:extLst>
          </p:cNvPr>
          <p:cNvGrpSpPr/>
          <p:nvPr/>
        </p:nvGrpSpPr>
        <p:grpSpPr>
          <a:xfrm>
            <a:off x="6729889" y="3518467"/>
            <a:ext cx="599713" cy="208878"/>
            <a:chOff x="2618861" y="1818353"/>
            <a:chExt cx="599713" cy="208878"/>
          </a:xfrm>
        </p:grpSpPr>
        <p:sp>
          <p:nvSpPr>
            <p:cNvPr id="242" name="Message">
              <a:extLst>
                <a:ext uri="{FF2B5EF4-FFF2-40B4-BE49-F238E27FC236}">
                  <a16:creationId xmlns:a16="http://schemas.microsoft.com/office/drawing/2014/main" id="{57255774-556C-4DE9-8829-1F1651C91F98}"/>
                </a:ext>
              </a:extLst>
            </p:cNvPr>
            <p:cNvSpPr/>
            <p:nvPr/>
          </p:nvSpPr>
          <p:spPr>
            <a:xfrm>
              <a:off x="2618861" y="1818353"/>
              <a:ext cx="599713" cy="179630"/>
            </a:xfrm>
            <a:prstGeom prst="roundRect">
              <a:avLst>
                <a:gd name="adj" fmla="val 33718"/>
              </a:avLst>
            </a:prstGeom>
            <a:solidFill>
              <a:srgbClr val="E6E5EB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45720" tIns="18288" rIns="45720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  <a:cs typeface="Segoe UI" panose="020B0502040204020203" pitchFamily="34" charset="0"/>
                </a:rPr>
                <a:t>안녕하세요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  <a:cs typeface="Segoe UI" panose="020B0502040204020203" pitchFamily="34" charset="0"/>
                </a:rPr>
                <a:t>!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Segoe UI" panose="020B0502040204020203" pitchFamily="34" charset="0"/>
              </a:endParaRPr>
            </a:p>
          </p:txBody>
        </p:sp>
        <p:sp>
          <p:nvSpPr>
            <p:cNvPr id="243" name="Tip">
              <a:extLst>
                <a:ext uri="{FF2B5EF4-FFF2-40B4-BE49-F238E27FC236}">
                  <a16:creationId xmlns:a16="http://schemas.microsoft.com/office/drawing/2014/main" id="{D56E76F3-C26A-440D-BEB9-DC351DAF9AE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625031" y="1903406"/>
              <a:ext cx="93664" cy="123825"/>
            </a:xfrm>
            <a:custGeom>
              <a:avLst/>
              <a:gdLst>
                <a:gd name="T0" fmla="*/ 63 w 120"/>
                <a:gd name="T1" fmla="*/ 0 h 164"/>
                <a:gd name="T2" fmla="*/ 0 w 120"/>
                <a:gd name="T3" fmla="*/ 129 h 164"/>
                <a:gd name="T4" fmla="*/ 120 w 120"/>
                <a:gd name="T5" fmla="*/ 164 h 164"/>
                <a:gd name="T6" fmla="*/ 63 w 120"/>
                <a:gd name="T7" fmla="*/ 75 h 164"/>
                <a:gd name="T8" fmla="*/ 63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63" y="0"/>
                  </a:moveTo>
                  <a:cubicBezTo>
                    <a:pt x="63" y="52"/>
                    <a:pt x="38" y="99"/>
                    <a:pt x="0" y="129"/>
                  </a:cubicBezTo>
                  <a:cubicBezTo>
                    <a:pt x="35" y="150"/>
                    <a:pt x="76" y="163"/>
                    <a:pt x="120" y="164"/>
                  </a:cubicBezTo>
                  <a:cubicBezTo>
                    <a:pt x="86" y="148"/>
                    <a:pt x="63" y="114"/>
                    <a:pt x="63" y="7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E6E5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  <a:buFontTx/>
                <a:buNone/>
              </a:pPr>
              <a:endParaRPr lang="en-US">
                <a:solidFill>
                  <a:prstClr val="black"/>
                </a:solidFill>
                <a:latin typeface="맑은 고딕" panose="020F0502020204030204"/>
              </a:endParaRPr>
            </a:p>
          </p:txBody>
        </p:sp>
      </p:grpSp>
      <p:cxnSp>
        <p:nvCxnSpPr>
          <p:cNvPr id="285" name="Line">
            <a:extLst>
              <a:ext uri="{FF2B5EF4-FFF2-40B4-BE49-F238E27FC236}">
                <a16:creationId xmlns:a16="http://schemas.microsoft.com/office/drawing/2014/main" id="{ED21C98A-BAF2-4E6A-8DD0-77245E047FDE}"/>
              </a:ext>
            </a:extLst>
          </p:cNvPr>
          <p:cNvCxnSpPr>
            <a:cxnSpLocks/>
          </p:cNvCxnSpPr>
          <p:nvPr/>
        </p:nvCxnSpPr>
        <p:spPr bwMode="auto">
          <a:xfrm>
            <a:off x="3234032" y="3843537"/>
            <a:ext cx="413295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6" name="그룹 285">
            <a:extLst>
              <a:ext uri="{FF2B5EF4-FFF2-40B4-BE49-F238E27FC236}">
                <a16:creationId xmlns:a16="http://schemas.microsoft.com/office/drawing/2014/main" id="{515BE6DA-A295-4C42-A42B-D58161B031BC}"/>
              </a:ext>
            </a:extLst>
          </p:cNvPr>
          <p:cNvGrpSpPr/>
          <p:nvPr/>
        </p:nvGrpSpPr>
        <p:grpSpPr>
          <a:xfrm>
            <a:off x="3342864" y="3451298"/>
            <a:ext cx="1233927" cy="345832"/>
            <a:chOff x="4579174" y="4402568"/>
            <a:chExt cx="1233927" cy="345832"/>
          </a:xfrm>
        </p:grpSpPr>
        <p:sp>
          <p:nvSpPr>
            <p:cNvPr id="287" name="직사각형 286">
              <a:extLst>
                <a:ext uri="{FF2B5EF4-FFF2-40B4-BE49-F238E27FC236}">
                  <a16:creationId xmlns:a16="http://schemas.microsoft.com/office/drawing/2014/main" id="{314A15DF-CA4A-408F-A9E7-82BD8196A3E8}"/>
                </a:ext>
              </a:extLst>
            </p:cNvPr>
            <p:cNvSpPr/>
            <p:nvPr/>
          </p:nvSpPr>
          <p:spPr>
            <a:xfrm>
              <a:off x="4878230" y="4402568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김영지</a:t>
              </a: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부장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88" name="Background">
              <a:extLst>
                <a:ext uri="{FF2B5EF4-FFF2-40B4-BE49-F238E27FC236}">
                  <a16:creationId xmlns:a16="http://schemas.microsoft.com/office/drawing/2014/main" id="{21CBA245-5A71-467C-925D-0F86773BB5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9174" y="4411766"/>
              <a:ext cx="336634" cy="3366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9" name="Profile Icon">
              <a:extLst>
                <a:ext uri="{FF2B5EF4-FFF2-40B4-BE49-F238E27FC236}">
                  <a16:creationId xmlns:a16="http://schemas.microsoft.com/office/drawing/2014/main" id="{395E3BC0-509D-471A-9E74-E3EEAC0ACD2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678034" y="4500560"/>
              <a:ext cx="138914" cy="159046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0" name="직사각형 289">
              <a:extLst>
                <a:ext uri="{FF2B5EF4-FFF2-40B4-BE49-F238E27FC236}">
                  <a16:creationId xmlns:a16="http://schemas.microsoft.com/office/drawing/2014/main" id="{FF159C01-4EBE-4BA8-9363-F9D04FF2FAC9}"/>
                </a:ext>
              </a:extLst>
            </p:cNvPr>
            <p:cNvSpPr/>
            <p:nvPr/>
          </p:nvSpPr>
          <p:spPr>
            <a:xfrm>
              <a:off x="4878230" y="4535918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302" name="Screen">
            <a:extLst>
              <a:ext uri="{FF2B5EF4-FFF2-40B4-BE49-F238E27FC236}">
                <a16:creationId xmlns:a16="http://schemas.microsoft.com/office/drawing/2014/main" id="{131465EE-782F-44F1-8540-22B5581BA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074" y="1728925"/>
            <a:ext cx="4011757" cy="30307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3" name="직사각형 302">
            <a:extLst>
              <a:ext uri="{FF2B5EF4-FFF2-40B4-BE49-F238E27FC236}">
                <a16:creationId xmlns:a16="http://schemas.microsoft.com/office/drawing/2014/main" id="{36E773BE-B9EA-4F02-95B1-84CBFAAB0695}"/>
              </a:ext>
            </a:extLst>
          </p:cNvPr>
          <p:cNvSpPr/>
          <p:nvPr/>
        </p:nvSpPr>
        <p:spPr>
          <a:xfrm>
            <a:off x="6024413" y="1765046"/>
            <a:ext cx="134363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LG CNS &gt; UCAP 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개발</a:t>
            </a:r>
            <a:endParaRPr kumimoji="1" lang="en-US" altLang="ko-KR" sz="9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cxnSp>
        <p:nvCxnSpPr>
          <p:cNvPr id="293" name="Line">
            <a:extLst>
              <a:ext uri="{FF2B5EF4-FFF2-40B4-BE49-F238E27FC236}">
                <a16:creationId xmlns:a16="http://schemas.microsoft.com/office/drawing/2014/main" id="{D62F0016-128D-479F-ACB9-8D8A5F4C8688}"/>
              </a:ext>
            </a:extLst>
          </p:cNvPr>
          <p:cNvCxnSpPr>
            <a:cxnSpLocks/>
          </p:cNvCxnSpPr>
          <p:nvPr/>
        </p:nvCxnSpPr>
        <p:spPr bwMode="auto">
          <a:xfrm>
            <a:off x="3234032" y="4305515"/>
            <a:ext cx="413295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4" name="그룹 293">
            <a:extLst>
              <a:ext uri="{FF2B5EF4-FFF2-40B4-BE49-F238E27FC236}">
                <a16:creationId xmlns:a16="http://schemas.microsoft.com/office/drawing/2014/main" id="{5E6DDA92-4FA4-4AC5-92E2-583DD4C90967}"/>
              </a:ext>
            </a:extLst>
          </p:cNvPr>
          <p:cNvGrpSpPr/>
          <p:nvPr/>
        </p:nvGrpSpPr>
        <p:grpSpPr>
          <a:xfrm>
            <a:off x="3342864" y="3913276"/>
            <a:ext cx="1233927" cy="345832"/>
            <a:chOff x="4579174" y="4402568"/>
            <a:chExt cx="1233927" cy="345832"/>
          </a:xfrm>
        </p:grpSpPr>
        <p:sp>
          <p:nvSpPr>
            <p:cNvPr id="295" name="직사각형 294">
              <a:extLst>
                <a:ext uri="{FF2B5EF4-FFF2-40B4-BE49-F238E27FC236}">
                  <a16:creationId xmlns:a16="http://schemas.microsoft.com/office/drawing/2014/main" id="{0E3253EA-B3D0-469A-A8ED-19C271BB5ED5}"/>
                </a:ext>
              </a:extLst>
            </p:cNvPr>
            <p:cNvSpPr/>
            <p:nvPr/>
          </p:nvSpPr>
          <p:spPr>
            <a:xfrm>
              <a:off x="4878230" y="4402568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김철주</a:t>
              </a: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부장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97" name="Background">
              <a:extLst>
                <a:ext uri="{FF2B5EF4-FFF2-40B4-BE49-F238E27FC236}">
                  <a16:creationId xmlns:a16="http://schemas.microsoft.com/office/drawing/2014/main" id="{4CA80E07-8E12-4F6A-9A1D-8D51F9A3EF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9174" y="4411766"/>
              <a:ext cx="336634" cy="3366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8" name="Profile Icon">
              <a:extLst>
                <a:ext uri="{FF2B5EF4-FFF2-40B4-BE49-F238E27FC236}">
                  <a16:creationId xmlns:a16="http://schemas.microsoft.com/office/drawing/2014/main" id="{2447B10A-4F8E-44FB-B825-768A4FCC4C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678034" y="4500560"/>
              <a:ext cx="138914" cy="159046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9" name="직사각형 298">
              <a:extLst>
                <a:ext uri="{FF2B5EF4-FFF2-40B4-BE49-F238E27FC236}">
                  <a16:creationId xmlns:a16="http://schemas.microsoft.com/office/drawing/2014/main" id="{96323616-C154-4CC6-A11E-A4A255736114}"/>
                </a:ext>
              </a:extLst>
            </p:cNvPr>
            <p:cNvSpPr/>
            <p:nvPr/>
          </p:nvSpPr>
          <p:spPr>
            <a:xfrm>
              <a:off x="4878230" y="4535918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04" name="그룹 303">
            <a:extLst>
              <a:ext uri="{FF2B5EF4-FFF2-40B4-BE49-F238E27FC236}">
                <a16:creationId xmlns:a16="http://schemas.microsoft.com/office/drawing/2014/main" id="{160E79A8-5723-4E85-8547-34A6926F2331}"/>
              </a:ext>
            </a:extLst>
          </p:cNvPr>
          <p:cNvGrpSpPr/>
          <p:nvPr/>
        </p:nvGrpSpPr>
        <p:grpSpPr>
          <a:xfrm>
            <a:off x="6381387" y="3909875"/>
            <a:ext cx="954223" cy="342644"/>
            <a:chOff x="2264351" y="1684587"/>
            <a:chExt cx="954223" cy="342644"/>
          </a:xfrm>
        </p:grpSpPr>
        <p:sp>
          <p:nvSpPr>
            <p:cNvPr id="305" name="Message">
              <a:extLst>
                <a:ext uri="{FF2B5EF4-FFF2-40B4-BE49-F238E27FC236}">
                  <a16:creationId xmlns:a16="http://schemas.microsoft.com/office/drawing/2014/main" id="{FEBDB439-5932-472F-8274-545993C172D4}"/>
                </a:ext>
              </a:extLst>
            </p:cNvPr>
            <p:cNvSpPr/>
            <p:nvPr/>
          </p:nvSpPr>
          <p:spPr>
            <a:xfrm>
              <a:off x="2291612" y="1684587"/>
              <a:ext cx="926962" cy="313396"/>
            </a:xfrm>
            <a:prstGeom prst="roundRect">
              <a:avLst>
                <a:gd name="adj" fmla="val 25613"/>
              </a:avLst>
            </a:prstGeom>
            <a:solidFill>
              <a:srgbClr val="E6E5EB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45720" tIns="18288" rIns="45720" bIns="18288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buClrTx/>
                <a:defRPr/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농사꾼이 아닌</a:t>
              </a:r>
            </a:p>
            <a:p>
              <a:pPr lvl="0">
                <a:buClrTx/>
                <a:defRPr/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유목민이 필요해요</a:t>
              </a:r>
              <a:r>
                <a:rPr lang="en-US" altLang="ko-KR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!</a:t>
              </a:r>
            </a:p>
          </p:txBody>
        </p:sp>
        <p:sp>
          <p:nvSpPr>
            <p:cNvPr id="306" name="Tip">
              <a:extLst>
                <a:ext uri="{FF2B5EF4-FFF2-40B4-BE49-F238E27FC236}">
                  <a16:creationId xmlns:a16="http://schemas.microsoft.com/office/drawing/2014/main" id="{096C7371-F049-4FE3-AE8D-FE8AD422645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264351" y="1903406"/>
              <a:ext cx="93664" cy="123825"/>
            </a:xfrm>
            <a:custGeom>
              <a:avLst/>
              <a:gdLst>
                <a:gd name="T0" fmla="*/ 63 w 120"/>
                <a:gd name="T1" fmla="*/ 0 h 164"/>
                <a:gd name="T2" fmla="*/ 0 w 120"/>
                <a:gd name="T3" fmla="*/ 129 h 164"/>
                <a:gd name="T4" fmla="*/ 120 w 120"/>
                <a:gd name="T5" fmla="*/ 164 h 164"/>
                <a:gd name="T6" fmla="*/ 63 w 120"/>
                <a:gd name="T7" fmla="*/ 75 h 164"/>
                <a:gd name="T8" fmla="*/ 63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63" y="0"/>
                  </a:moveTo>
                  <a:cubicBezTo>
                    <a:pt x="63" y="52"/>
                    <a:pt x="38" y="99"/>
                    <a:pt x="0" y="129"/>
                  </a:cubicBezTo>
                  <a:cubicBezTo>
                    <a:pt x="35" y="150"/>
                    <a:pt x="76" y="163"/>
                    <a:pt x="120" y="164"/>
                  </a:cubicBezTo>
                  <a:cubicBezTo>
                    <a:pt x="86" y="148"/>
                    <a:pt x="63" y="114"/>
                    <a:pt x="63" y="7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E6E5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  <a:buFontTx/>
                <a:buNone/>
              </a:pPr>
              <a:endParaRPr lang="en-US">
                <a:solidFill>
                  <a:prstClr val="black"/>
                </a:solidFill>
                <a:latin typeface="맑은 고딕" panose="020F0502020204030204"/>
              </a:endParaRPr>
            </a:p>
          </p:txBody>
        </p:sp>
      </p:grpSp>
      <p:grpSp>
        <p:nvGrpSpPr>
          <p:cNvPr id="308" name="그룹 307">
            <a:extLst>
              <a:ext uri="{FF2B5EF4-FFF2-40B4-BE49-F238E27FC236}">
                <a16:creationId xmlns:a16="http://schemas.microsoft.com/office/drawing/2014/main" id="{D54027C9-D6BA-46E3-8738-BEB0C5346F8D}"/>
              </a:ext>
            </a:extLst>
          </p:cNvPr>
          <p:cNvGrpSpPr/>
          <p:nvPr/>
        </p:nvGrpSpPr>
        <p:grpSpPr>
          <a:xfrm>
            <a:off x="6729889" y="4442423"/>
            <a:ext cx="599713" cy="208878"/>
            <a:chOff x="2618861" y="1818353"/>
            <a:chExt cx="599713" cy="208878"/>
          </a:xfrm>
        </p:grpSpPr>
        <p:sp>
          <p:nvSpPr>
            <p:cNvPr id="315" name="Message">
              <a:extLst>
                <a:ext uri="{FF2B5EF4-FFF2-40B4-BE49-F238E27FC236}">
                  <a16:creationId xmlns:a16="http://schemas.microsoft.com/office/drawing/2014/main" id="{E5A54E0C-CD00-456A-AFBD-B6D01D0114E8}"/>
                </a:ext>
              </a:extLst>
            </p:cNvPr>
            <p:cNvSpPr/>
            <p:nvPr/>
          </p:nvSpPr>
          <p:spPr>
            <a:xfrm>
              <a:off x="2618861" y="1818353"/>
              <a:ext cx="599713" cy="179630"/>
            </a:xfrm>
            <a:prstGeom prst="roundRect">
              <a:avLst>
                <a:gd name="adj" fmla="val 33718"/>
              </a:avLst>
            </a:prstGeom>
            <a:solidFill>
              <a:srgbClr val="E6E5EB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45720" tIns="18288" rIns="45720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  <a:cs typeface="Segoe UI" panose="020B0502040204020203" pitchFamily="34" charset="0"/>
                </a:rPr>
                <a:t>안녕하세요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  <a:cs typeface="Segoe UI" panose="020B0502040204020203" pitchFamily="34" charset="0"/>
                </a:rPr>
                <a:t>!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Segoe UI" panose="020B0502040204020203" pitchFamily="34" charset="0"/>
              </a:endParaRPr>
            </a:p>
          </p:txBody>
        </p:sp>
        <p:sp>
          <p:nvSpPr>
            <p:cNvPr id="316" name="Tip">
              <a:extLst>
                <a:ext uri="{FF2B5EF4-FFF2-40B4-BE49-F238E27FC236}">
                  <a16:creationId xmlns:a16="http://schemas.microsoft.com/office/drawing/2014/main" id="{F45058D0-0A5D-4EBC-977E-8C2EFEDA23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625031" y="1903406"/>
              <a:ext cx="93664" cy="123825"/>
            </a:xfrm>
            <a:custGeom>
              <a:avLst/>
              <a:gdLst>
                <a:gd name="T0" fmla="*/ 63 w 120"/>
                <a:gd name="T1" fmla="*/ 0 h 164"/>
                <a:gd name="T2" fmla="*/ 0 w 120"/>
                <a:gd name="T3" fmla="*/ 129 h 164"/>
                <a:gd name="T4" fmla="*/ 120 w 120"/>
                <a:gd name="T5" fmla="*/ 164 h 164"/>
                <a:gd name="T6" fmla="*/ 63 w 120"/>
                <a:gd name="T7" fmla="*/ 75 h 164"/>
                <a:gd name="T8" fmla="*/ 63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63" y="0"/>
                  </a:moveTo>
                  <a:cubicBezTo>
                    <a:pt x="63" y="52"/>
                    <a:pt x="38" y="99"/>
                    <a:pt x="0" y="129"/>
                  </a:cubicBezTo>
                  <a:cubicBezTo>
                    <a:pt x="35" y="150"/>
                    <a:pt x="76" y="163"/>
                    <a:pt x="120" y="164"/>
                  </a:cubicBezTo>
                  <a:cubicBezTo>
                    <a:pt x="86" y="148"/>
                    <a:pt x="63" y="114"/>
                    <a:pt x="63" y="7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E6E5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  <a:buFontTx/>
                <a:buNone/>
              </a:pPr>
              <a:endParaRPr lang="en-US">
                <a:solidFill>
                  <a:prstClr val="black"/>
                </a:solidFill>
                <a:latin typeface="맑은 고딕" panose="020F0502020204030204"/>
              </a:endParaRPr>
            </a:p>
          </p:txBody>
        </p:sp>
      </p:grpSp>
      <p:cxnSp>
        <p:nvCxnSpPr>
          <p:cNvPr id="309" name="Line">
            <a:extLst>
              <a:ext uri="{FF2B5EF4-FFF2-40B4-BE49-F238E27FC236}">
                <a16:creationId xmlns:a16="http://schemas.microsoft.com/office/drawing/2014/main" id="{10CF6531-B47C-4C61-A221-9B6785A24636}"/>
              </a:ext>
            </a:extLst>
          </p:cNvPr>
          <p:cNvCxnSpPr>
            <a:cxnSpLocks/>
          </p:cNvCxnSpPr>
          <p:nvPr/>
        </p:nvCxnSpPr>
        <p:spPr bwMode="auto">
          <a:xfrm>
            <a:off x="3234032" y="4767493"/>
            <a:ext cx="413295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0" name="그룹 309">
            <a:extLst>
              <a:ext uri="{FF2B5EF4-FFF2-40B4-BE49-F238E27FC236}">
                <a16:creationId xmlns:a16="http://schemas.microsoft.com/office/drawing/2014/main" id="{57CCED0F-89CC-4E03-8A87-A7291C7CD912}"/>
              </a:ext>
            </a:extLst>
          </p:cNvPr>
          <p:cNvGrpSpPr/>
          <p:nvPr/>
        </p:nvGrpSpPr>
        <p:grpSpPr>
          <a:xfrm>
            <a:off x="3342864" y="4375254"/>
            <a:ext cx="1233927" cy="345832"/>
            <a:chOff x="4579174" y="4402568"/>
            <a:chExt cx="1233927" cy="345832"/>
          </a:xfrm>
        </p:grpSpPr>
        <p:sp>
          <p:nvSpPr>
            <p:cNvPr id="311" name="직사각형 310">
              <a:extLst>
                <a:ext uri="{FF2B5EF4-FFF2-40B4-BE49-F238E27FC236}">
                  <a16:creationId xmlns:a16="http://schemas.microsoft.com/office/drawing/2014/main" id="{9E9C6AD8-8D8E-4070-BD9C-3A3904042BE1}"/>
                </a:ext>
              </a:extLst>
            </p:cNvPr>
            <p:cNvSpPr/>
            <p:nvPr/>
          </p:nvSpPr>
          <p:spPr>
            <a:xfrm>
              <a:off x="4878230" y="4402568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배기영 부장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12" name="Background">
              <a:extLst>
                <a:ext uri="{FF2B5EF4-FFF2-40B4-BE49-F238E27FC236}">
                  <a16:creationId xmlns:a16="http://schemas.microsoft.com/office/drawing/2014/main" id="{4B634D57-9E1F-4264-A7A4-519EEC57E0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9174" y="4411766"/>
              <a:ext cx="336634" cy="3366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3" name="Profile Icon">
              <a:extLst>
                <a:ext uri="{FF2B5EF4-FFF2-40B4-BE49-F238E27FC236}">
                  <a16:creationId xmlns:a16="http://schemas.microsoft.com/office/drawing/2014/main" id="{6B5C5A45-D75F-448C-87C9-EB08678CC93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678034" y="4500560"/>
              <a:ext cx="138914" cy="159046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4" name="직사각형 313">
              <a:extLst>
                <a:ext uri="{FF2B5EF4-FFF2-40B4-BE49-F238E27FC236}">
                  <a16:creationId xmlns:a16="http://schemas.microsoft.com/office/drawing/2014/main" id="{7411CB8F-C7BB-4188-9D9B-8E87E124051C}"/>
                </a:ext>
              </a:extLst>
            </p:cNvPr>
            <p:cNvSpPr/>
            <p:nvPr/>
          </p:nvSpPr>
          <p:spPr>
            <a:xfrm>
              <a:off x="4878230" y="4535918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8" name="Line">
            <a:extLst>
              <a:ext uri="{FF2B5EF4-FFF2-40B4-BE49-F238E27FC236}">
                <a16:creationId xmlns:a16="http://schemas.microsoft.com/office/drawing/2014/main" id="{F0276B07-E8A8-4EB9-A55F-4951E8A525E4}"/>
              </a:ext>
            </a:extLst>
          </p:cNvPr>
          <p:cNvCxnSpPr>
            <a:cxnSpLocks/>
          </p:cNvCxnSpPr>
          <p:nvPr/>
        </p:nvCxnSpPr>
        <p:spPr bwMode="auto">
          <a:xfrm>
            <a:off x="3234032" y="5229471"/>
            <a:ext cx="413295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9" name="그룹 318">
            <a:extLst>
              <a:ext uri="{FF2B5EF4-FFF2-40B4-BE49-F238E27FC236}">
                <a16:creationId xmlns:a16="http://schemas.microsoft.com/office/drawing/2014/main" id="{587CD177-562D-4DD7-91DC-589D1045F6FE}"/>
              </a:ext>
            </a:extLst>
          </p:cNvPr>
          <p:cNvGrpSpPr/>
          <p:nvPr/>
        </p:nvGrpSpPr>
        <p:grpSpPr>
          <a:xfrm>
            <a:off x="3342864" y="4837232"/>
            <a:ext cx="1233927" cy="345832"/>
            <a:chOff x="4579174" y="4402568"/>
            <a:chExt cx="1233927" cy="345832"/>
          </a:xfrm>
        </p:grpSpPr>
        <p:sp>
          <p:nvSpPr>
            <p:cNvPr id="323" name="직사각형 322">
              <a:extLst>
                <a:ext uri="{FF2B5EF4-FFF2-40B4-BE49-F238E27FC236}">
                  <a16:creationId xmlns:a16="http://schemas.microsoft.com/office/drawing/2014/main" id="{1E72BF12-9319-49CD-937D-29778FC57F48}"/>
                </a:ext>
              </a:extLst>
            </p:cNvPr>
            <p:cNvSpPr/>
            <p:nvPr/>
          </p:nvSpPr>
          <p:spPr>
            <a:xfrm>
              <a:off x="4878230" y="4402568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신동인 부장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24" name="Background">
              <a:extLst>
                <a:ext uri="{FF2B5EF4-FFF2-40B4-BE49-F238E27FC236}">
                  <a16:creationId xmlns:a16="http://schemas.microsoft.com/office/drawing/2014/main" id="{B713B7BE-0A71-444E-A3B0-DD78FED938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9174" y="4411766"/>
              <a:ext cx="336634" cy="3366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5" name="Profile Icon">
              <a:extLst>
                <a:ext uri="{FF2B5EF4-FFF2-40B4-BE49-F238E27FC236}">
                  <a16:creationId xmlns:a16="http://schemas.microsoft.com/office/drawing/2014/main" id="{7D9F4F09-A123-4F96-B9A3-06EE15A3BBF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678034" y="4500560"/>
              <a:ext cx="138914" cy="159046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6" name="직사각형 325">
              <a:extLst>
                <a:ext uri="{FF2B5EF4-FFF2-40B4-BE49-F238E27FC236}">
                  <a16:creationId xmlns:a16="http://schemas.microsoft.com/office/drawing/2014/main" id="{737552B1-8ACD-452F-8BE0-F2A10300102D}"/>
                </a:ext>
              </a:extLst>
            </p:cNvPr>
            <p:cNvSpPr/>
            <p:nvPr/>
          </p:nvSpPr>
          <p:spPr>
            <a:xfrm>
              <a:off x="4878230" y="4535918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20" name="그룹 319">
            <a:extLst>
              <a:ext uri="{FF2B5EF4-FFF2-40B4-BE49-F238E27FC236}">
                <a16:creationId xmlns:a16="http://schemas.microsoft.com/office/drawing/2014/main" id="{9C080B2B-B9AE-4210-9C0F-24EDD628E752}"/>
              </a:ext>
            </a:extLst>
          </p:cNvPr>
          <p:cNvGrpSpPr/>
          <p:nvPr/>
        </p:nvGrpSpPr>
        <p:grpSpPr>
          <a:xfrm>
            <a:off x="6381387" y="4833831"/>
            <a:ext cx="954223" cy="342644"/>
            <a:chOff x="2264351" y="1684587"/>
            <a:chExt cx="954223" cy="342644"/>
          </a:xfrm>
        </p:grpSpPr>
        <p:sp>
          <p:nvSpPr>
            <p:cNvPr id="321" name="Message">
              <a:extLst>
                <a:ext uri="{FF2B5EF4-FFF2-40B4-BE49-F238E27FC236}">
                  <a16:creationId xmlns:a16="http://schemas.microsoft.com/office/drawing/2014/main" id="{E23687E5-E675-4F82-ACEA-7351D67F0DF0}"/>
                </a:ext>
              </a:extLst>
            </p:cNvPr>
            <p:cNvSpPr/>
            <p:nvPr/>
          </p:nvSpPr>
          <p:spPr>
            <a:xfrm>
              <a:off x="2291612" y="1684587"/>
              <a:ext cx="926962" cy="313396"/>
            </a:xfrm>
            <a:prstGeom prst="roundRect">
              <a:avLst>
                <a:gd name="adj" fmla="val 25613"/>
              </a:avLst>
            </a:prstGeom>
            <a:solidFill>
              <a:srgbClr val="E6E5EB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45720" tIns="18288" rIns="45720" bIns="18288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buClrTx/>
                <a:defRPr/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농사꾼이 아닌</a:t>
              </a:r>
            </a:p>
            <a:p>
              <a:pPr lvl="0">
                <a:buClrTx/>
                <a:defRPr/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유목민이 필요해요</a:t>
              </a:r>
              <a:r>
                <a:rPr lang="en-US" altLang="ko-KR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!</a:t>
              </a:r>
            </a:p>
          </p:txBody>
        </p:sp>
        <p:sp>
          <p:nvSpPr>
            <p:cNvPr id="322" name="Tip">
              <a:extLst>
                <a:ext uri="{FF2B5EF4-FFF2-40B4-BE49-F238E27FC236}">
                  <a16:creationId xmlns:a16="http://schemas.microsoft.com/office/drawing/2014/main" id="{21B68409-F89F-4DB7-86F8-FB407C71DB4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264351" y="1903406"/>
              <a:ext cx="93664" cy="123825"/>
            </a:xfrm>
            <a:custGeom>
              <a:avLst/>
              <a:gdLst>
                <a:gd name="T0" fmla="*/ 63 w 120"/>
                <a:gd name="T1" fmla="*/ 0 h 164"/>
                <a:gd name="T2" fmla="*/ 0 w 120"/>
                <a:gd name="T3" fmla="*/ 129 h 164"/>
                <a:gd name="T4" fmla="*/ 120 w 120"/>
                <a:gd name="T5" fmla="*/ 164 h 164"/>
                <a:gd name="T6" fmla="*/ 63 w 120"/>
                <a:gd name="T7" fmla="*/ 75 h 164"/>
                <a:gd name="T8" fmla="*/ 63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63" y="0"/>
                  </a:moveTo>
                  <a:cubicBezTo>
                    <a:pt x="63" y="52"/>
                    <a:pt x="38" y="99"/>
                    <a:pt x="0" y="129"/>
                  </a:cubicBezTo>
                  <a:cubicBezTo>
                    <a:pt x="35" y="150"/>
                    <a:pt x="76" y="163"/>
                    <a:pt x="120" y="164"/>
                  </a:cubicBezTo>
                  <a:cubicBezTo>
                    <a:pt x="86" y="148"/>
                    <a:pt x="63" y="114"/>
                    <a:pt x="63" y="7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E6E5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  <a:buFontTx/>
                <a:buNone/>
              </a:pPr>
              <a:endParaRPr lang="en-US">
                <a:solidFill>
                  <a:prstClr val="black"/>
                </a:solidFill>
                <a:latin typeface="맑은 고딕" panose="020F0502020204030204"/>
              </a:endParaRPr>
            </a:p>
          </p:txBody>
        </p:sp>
      </p:grpSp>
      <p:grpSp>
        <p:nvGrpSpPr>
          <p:cNvPr id="328" name="그룹 327">
            <a:extLst>
              <a:ext uri="{FF2B5EF4-FFF2-40B4-BE49-F238E27FC236}">
                <a16:creationId xmlns:a16="http://schemas.microsoft.com/office/drawing/2014/main" id="{34D4CE6E-D0B2-4CB9-B8A1-95798516216F}"/>
              </a:ext>
            </a:extLst>
          </p:cNvPr>
          <p:cNvGrpSpPr/>
          <p:nvPr/>
        </p:nvGrpSpPr>
        <p:grpSpPr>
          <a:xfrm>
            <a:off x="6729889" y="5366379"/>
            <a:ext cx="599713" cy="208878"/>
            <a:chOff x="2618861" y="1818353"/>
            <a:chExt cx="599713" cy="208878"/>
          </a:xfrm>
        </p:grpSpPr>
        <p:sp>
          <p:nvSpPr>
            <p:cNvPr id="335" name="Message">
              <a:extLst>
                <a:ext uri="{FF2B5EF4-FFF2-40B4-BE49-F238E27FC236}">
                  <a16:creationId xmlns:a16="http://schemas.microsoft.com/office/drawing/2014/main" id="{AE5C23FD-4576-4178-82F5-C014CE5A9C80}"/>
                </a:ext>
              </a:extLst>
            </p:cNvPr>
            <p:cNvSpPr/>
            <p:nvPr/>
          </p:nvSpPr>
          <p:spPr>
            <a:xfrm>
              <a:off x="2618861" y="1818353"/>
              <a:ext cx="599713" cy="179630"/>
            </a:xfrm>
            <a:prstGeom prst="roundRect">
              <a:avLst>
                <a:gd name="adj" fmla="val 33718"/>
              </a:avLst>
            </a:prstGeom>
            <a:solidFill>
              <a:srgbClr val="E6E5EB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45720" tIns="18288" rIns="45720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  <a:cs typeface="Segoe UI" panose="020B0502040204020203" pitchFamily="34" charset="0"/>
                </a:rPr>
                <a:t>안녕하세요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  <a:cs typeface="Segoe UI" panose="020B0502040204020203" pitchFamily="34" charset="0"/>
                </a:rPr>
                <a:t>!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Segoe UI" panose="020B0502040204020203" pitchFamily="34" charset="0"/>
              </a:endParaRPr>
            </a:p>
          </p:txBody>
        </p:sp>
        <p:sp>
          <p:nvSpPr>
            <p:cNvPr id="336" name="Tip">
              <a:extLst>
                <a:ext uri="{FF2B5EF4-FFF2-40B4-BE49-F238E27FC236}">
                  <a16:creationId xmlns:a16="http://schemas.microsoft.com/office/drawing/2014/main" id="{DC6A39E1-50C8-44E4-9662-E562869E785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625031" y="1903406"/>
              <a:ext cx="93664" cy="123825"/>
            </a:xfrm>
            <a:custGeom>
              <a:avLst/>
              <a:gdLst>
                <a:gd name="T0" fmla="*/ 63 w 120"/>
                <a:gd name="T1" fmla="*/ 0 h 164"/>
                <a:gd name="T2" fmla="*/ 0 w 120"/>
                <a:gd name="T3" fmla="*/ 129 h 164"/>
                <a:gd name="T4" fmla="*/ 120 w 120"/>
                <a:gd name="T5" fmla="*/ 164 h 164"/>
                <a:gd name="T6" fmla="*/ 63 w 120"/>
                <a:gd name="T7" fmla="*/ 75 h 164"/>
                <a:gd name="T8" fmla="*/ 63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63" y="0"/>
                  </a:moveTo>
                  <a:cubicBezTo>
                    <a:pt x="63" y="52"/>
                    <a:pt x="38" y="99"/>
                    <a:pt x="0" y="129"/>
                  </a:cubicBezTo>
                  <a:cubicBezTo>
                    <a:pt x="35" y="150"/>
                    <a:pt x="76" y="163"/>
                    <a:pt x="120" y="164"/>
                  </a:cubicBezTo>
                  <a:cubicBezTo>
                    <a:pt x="86" y="148"/>
                    <a:pt x="63" y="114"/>
                    <a:pt x="63" y="7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E6E5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  <a:buFontTx/>
                <a:buNone/>
              </a:pPr>
              <a:endParaRPr lang="en-US">
                <a:solidFill>
                  <a:prstClr val="black"/>
                </a:solidFill>
                <a:latin typeface="맑은 고딕" panose="020F0502020204030204"/>
              </a:endParaRPr>
            </a:p>
          </p:txBody>
        </p:sp>
      </p:grpSp>
      <p:grpSp>
        <p:nvGrpSpPr>
          <p:cNvPr id="330" name="그룹 329">
            <a:extLst>
              <a:ext uri="{FF2B5EF4-FFF2-40B4-BE49-F238E27FC236}">
                <a16:creationId xmlns:a16="http://schemas.microsoft.com/office/drawing/2014/main" id="{0962BB92-7D77-4A43-AC6A-7E4B7479A1AB}"/>
              </a:ext>
            </a:extLst>
          </p:cNvPr>
          <p:cNvGrpSpPr/>
          <p:nvPr/>
        </p:nvGrpSpPr>
        <p:grpSpPr>
          <a:xfrm>
            <a:off x="3342864" y="5299210"/>
            <a:ext cx="1233927" cy="345832"/>
            <a:chOff x="4579174" y="4402568"/>
            <a:chExt cx="1233927" cy="345832"/>
          </a:xfrm>
        </p:grpSpPr>
        <p:sp>
          <p:nvSpPr>
            <p:cNvPr id="331" name="직사각형 330">
              <a:extLst>
                <a:ext uri="{FF2B5EF4-FFF2-40B4-BE49-F238E27FC236}">
                  <a16:creationId xmlns:a16="http://schemas.microsoft.com/office/drawing/2014/main" id="{094F55DF-545D-441F-ACA6-0514F6925270}"/>
                </a:ext>
              </a:extLst>
            </p:cNvPr>
            <p:cNvSpPr/>
            <p:nvPr/>
          </p:nvSpPr>
          <p:spPr>
            <a:xfrm>
              <a:off x="4878230" y="4402568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이진호 수석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32" name="Background">
              <a:extLst>
                <a:ext uri="{FF2B5EF4-FFF2-40B4-BE49-F238E27FC236}">
                  <a16:creationId xmlns:a16="http://schemas.microsoft.com/office/drawing/2014/main" id="{9B33BC10-18CC-4490-A882-1F1474ACC6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9174" y="4411766"/>
              <a:ext cx="336634" cy="3366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3" name="Profile Icon">
              <a:extLst>
                <a:ext uri="{FF2B5EF4-FFF2-40B4-BE49-F238E27FC236}">
                  <a16:creationId xmlns:a16="http://schemas.microsoft.com/office/drawing/2014/main" id="{5C0E9541-3138-4E4E-BC6F-8B6BF25A1C0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678034" y="4500560"/>
              <a:ext cx="138914" cy="159046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4" name="직사각형 333">
              <a:extLst>
                <a:ext uri="{FF2B5EF4-FFF2-40B4-BE49-F238E27FC236}">
                  <a16:creationId xmlns:a16="http://schemas.microsoft.com/office/drawing/2014/main" id="{2D7DD1DF-420C-4553-B9C6-5D8AE8CBEC55}"/>
                </a:ext>
              </a:extLst>
            </p:cNvPr>
            <p:cNvSpPr/>
            <p:nvPr/>
          </p:nvSpPr>
          <p:spPr>
            <a:xfrm>
              <a:off x="4878230" y="4535918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03A7739-1FA7-4095-B2A0-9A06300F925E}"/>
              </a:ext>
            </a:extLst>
          </p:cNvPr>
          <p:cNvGrpSpPr/>
          <p:nvPr/>
        </p:nvGrpSpPr>
        <p:grpSpPr>
          <a:xfrm>
            <a:off x="3234032" y="5691449"/>
            <a:ext cx="4132957" cy="461978"/>
            <a:chOff x="3234032" y="5691449"/>
            <a:chExt cx="4132957" cy="461978"/>
          </a:xfrm>
        </p:grpSpPr>
        <p:cxnSp>
          <p:nvCxnSpPr>
            <p:cNvPr id="329" name="Line">
              <a:extLst>
                <a:ext uri="{FF2B5EF4-FFF2-40B4-BE49-F238E27FC236}">
                  <a16:creationId xmlns:a16="http://schemas.microsoft.com/office/drawing/2014/main" id="{63D7B6E6-01B8-489C-9458-16FCCAE07B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5691449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Line">
              <a:extLst>
                <a:ext uri="{FF2B5EF4-FFF2-40B4-BE49-F238E27FC236}">
                  <a16:creationId xmlns:a16="http://schemas.microsoft.com/office/drawing/2014/main" id="{4FD8D6E1-BE6E-4139-BA3D-236E1000CE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615342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9" name="그룹 338">
              <a:extLst>
                <a:ext uri="{FF2B5EF4-FFF2-40B4-BE49-F238E27FC236}">
                  <a16:creationId xmlns:a16="http://schemas.microsoft.com/office/drawing/2014/main" id="{27166CC1-B2EA-4EAF-A466-D30F1F55E4EF}"/>
                </a:ext>
              </a:extLst>
            </p:cNvPr>
            <p:cNvGrpSpPr/>
            <p:nvPr/>
          </p:nvGrpSpPr>
          <p:grpSpPr>
            <a:xfrm>
              <a:off x="3342864" y="5761188"/>
              <a:ext cx="1233927" cy="345832"/>
              <a:chOff x="4579174" y="4402568"/>
              <a:chExt cx="1233927" cy="345832"/>
            </a:xfrm>
          </p:grpSpPr>
          <p:sp>
            <p:nvSpPr>
              <p:cNvPr id="343" name="직사각형 342">
                <a:extLst>
                  <a:ext uri="{FF2B5EF4-FFF2-40B4-BE49-F238E27FC236}">
                    <a16:creationId xmlns:a16="http://schemas.microsoft.com/office/drawing/2014/main" id="{CCC4AA51-CECB-4523-B037-4FDFB597E60E}"/>
                  </a:ext>
                </a:extLst>
              </p:cNvPr>
              <p:cNvSpPr/>
              <p:nvPr/>
            </p:nvSpPr>
            <p:spPr>
              <a:xfrm>
                <a:off x="4878230" y="4402568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임태기</a:t>
                </a: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부장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44" name="Background">
                <a:extLst>
                  <a:ext uri="{FF2B5EF4-FFF2-40B4-BE49-F238E27FC236}">
                    <a16:creationId xmlns:a16="http://schemas.microsoft.com/office/drawing/2014/main" id="{66498B64-7A6F-4132-9818-00ADCE6FE1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79174" y="4411766"/>
                <a:ext cx="336634" cy="33663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 dirty="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45" name="Profile Icon">
                <a:extLst>
                  <a:ext uri="{FF2B5EF4-FFF2-40B4-BE49-F238E27FC236}">
                    <a16:creationId xmlns:a16="http://schemas.microsoft.com/office/drawing/2014/main" id="{9C6CC715-D8A3-4F70-A2BD-CAE4EB16C1C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678034" y="4500560"/>
                <a:ext cx="138914" cy="159046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46" name="직사각형 345">
                <a:extLst>
                  <a:ext uri="{FF2B5EF4-FFF2-40B4-BE49-F238E27FC236}">
                    <a16:creationId xmlns:a16="http://schemas.microsoft.com/office/drawing/2014/main" id="{68D23501-2EAC-4C8C-9A55-7C17741994C8}"/>
                  </a:ext>
                </a:extLst>
              </p:cNvPr>
              <p:cNvSpPr/>
              <p:nvPr/>
            </p:nvSpPr>
            <p:spPr>
              <a:xfrm>
                <a:off x="4878230" y="4535918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솔루션팀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40" name="그룹 339">
              <a:extLst>
                <a:ext uri="{FF2B5EF4-FFF2-40B4-BE49-F238E27FC236}">
                  <a16:creationId xmlns:a16="http://schemas.microsoft.com/office/drawing/2014/main" id="{98FB473C-AADD-4E89-A91A-4E7A9396B550}"/>
                </a:ext>
              </a:extLst>
            </p:cNvPr>
            <p:cNvGrpSpPr/>
            <p:nvPr/>
          </p:nvGrpSpPr>
          <p:grpSpPr>
            <a:xfrm>
              <a:off x="6381387" y="5757787"/>
              <a:ext cx="954223" cy="342644"/>
              <a:chOff x="2264351" y="1684587"/>
              <a:chExt cx="954223" cy="342644"/>
            </a:xfrm>
          </p:grpSpPr>
          <p:sp>
            <p:nvSpPr>
              <p:cNvPr id="341" name="Message">
                <a:extLst>
                  <a:ext uri="{FF2B5EF4-FFF2-40B4-BE49-F238E27FC236}">
                    <a16:creationId xmlns:a16="http://schemas.microsoft.com/office/drawing/2014/main" id="{ED8B068A-27F0-45FD-AD84-3192787C301C}"/>
                  </a:ext>
                </a:extLst>
              </p:cNvPr>
              <p:cNvSpPr/>
              <p:nvPr/>
            </p:nvSpPr>
            <p:spPr>
              <a:xfrm>
                <a:off x="2291612" y="1684587"/>
                <a:ext cx="926962" cy="313396"/>
              </a:xfrm>
              <a:prstGeom prst="roundRect">
                <a:avLst>
                  <a:gd name="adj" fmla="val 25613"/>
                </a:avLst>
              </a:prstGeom>
              <a:solidFill>
                <a:srgbClr val="E6E5EB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b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buClrTx/>
                  <a:defRPr/>
                </a:pPr>
                <a:r>
                  <a:rPr lang="ko-KR" altLang="en-US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농사꾼이 아닌</a:t>
                </a:r>
              </a:p>
              <a:p>
                <a:pPr lvl="0">
                  <a:buClrTx/>
                  <a:defRPr/>
                </a:pPr>
                <a:r>
                  <a:rPr lang="ko-KR" altLang="en-US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유목민이 필요해요</a:t>
                </a:r>
                <a:r>
                  <a:rPr lang="en-US" altLang="ko-KR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!</a:t>
                </a:r>
              </a:p>
            </p:txBody>
          </p:sp>
          <p:sp>
            <p:nvSpPr>
              <p:cNvPr id="342" name="Tip">
                <a:extLst>
                  <a:ext uri="{FF2B5EF4-FFF2-40B4-BE49-F238E27FC236}">
                    <a16:creationId xmlns:a16="http://schemas.microsoft.com/office/drawing/2014/main" id="{40488566-091E-434C-8D3A-5590326A0A2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64351" y="1903406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6E5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Tx/>
                  <a:buFontTx/>
                  <a:buNone/>
                </a:pPr>
                <a:endParaRPr lang="en-US">
                  <a:solidFill>
                    <a:prstClr val="black"/>
                  </a:solidFill>
                  <a:latin typeface="맑은 고딕" panose="020F0502020204030204"/>
                </a:endParaRPr>
              </a:p>
            </p:txBody>
          </p:sp>
        </p:grpSp>
      </p:grpSp>
      <p:grpSp>
        <p:nvGrpSpPr>
          <p:cNvPr id="347" name="그룹 346">
            <a:extLst>
              <a:ext uri="{FF2B5EF4-FFF2-40B4-BE49-F238E27FC236}">
                <a16:creationId xmlns:a16="http://schemas.microsoft.com/office/drawing/2014/main" id="{C9E83C98-2ACE-47A6-92AC-407E43553AAD}"/>
              </a:ext>
            </a:extLst>
          </p:cNvPr>
          <p:cNvGrpSpPr/>
          <p:nvPr/>
        </p:nvGrpSpPr>
        <p:grpSpPr>
          <a:xfrm>
            <a:off x="3234032" y="6154999"/>
            <a:ext cx="4132957" cy="461978"/>
            <a:chOff x="3234032" y="5691449"/>
            <a:chExt cx="4132957" cy="461978"/>
          </a:xfrm>
        </p:grpSpPr>
        <p:cxnSp>
          <p:nvCxnSpPr>
            <p:cNvPr id="348" name="Line">
              <a:extLst>
                <a:ext uri="{FF2B5EF4-FFF2-40B4-BE49-F238E27FC236}">
                  <a16:creationId xmlns:a16="http://schemas.microsoft.com/office/drawing/2014/main" id="{D8650BCA-982F-415E-BF62-01A0831BB1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5691449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Line">
              <a:extLst>
                <a:ext uri="{FF2B5EF4-FFF2-40B4-BE49-F238E27FC236}">
                  <a16:creationId xmlns:a16="http://schemas.microsoft.com/office/drawing/2014/main" id="{44A00363-FA70-49D3-97A6-D103B929FC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615342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0" name="그룹 349">
              <a:extLst>
                <a:ext uri="{FF2B5EF4-FFF2-40B4-BE49-F238E27FC236}">
                  <a16:creationId xmlns:a16="http://schemas.microsoft.com/office/drawing/2014/main" id="{52AA3F51-4953-4D03-AF77-3BA9611336B4}"/>
                </a:ext>
              </a:extLst>
            </p:cNvPr>
            <p:cNvGrpSpPr/>
            <p:nvPr/>
          </p:nvGrpSpPr>
          <p:grpSpPr>
            <a:xfrm>
              <a:off x="3342864" y="5761188"/>
              <a:ext cx="1233927" cy="345832"/>
              <a:chOff x="4579174" y="4402568"/>
              <a:chExt cx="1233927" cy="345832"/>
            </a:xfrm>
          </p:grpSpPr>
          <p:sp>
            <p:nvSpPr>
              <p:cNvPr id="354" name="직사각형 353">
                <a:extLst>
                  <a:ext uri="{FF2B5EF4-FFF2-40B4-BE49-F238E27FC236}">
                    <a16:creationId xmlns:a16="http://schemas.microsoft.com/office/drawing/2014/main" id="{0B1CE269-C502-44F7-B4E6-C902EC153DE8}"/>
                  </a:ext>
                </a:extLst>
              </p:cNvPr>
              <p:cNvSpPr/>
              <p:nvPr/>
            </p:nvSpPr>
            <p:spPr>
              <a:xfrm>
                <a:off x="4878230" y="4402568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김수석 팀장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55" name="Background">
                <a:extLst>
                  <a:ext uri="{FF2B5EF4-FFF2-40B4-BE49-F238E27FC236}">
                    <a16:creationId xmlns:a16="http://schemas.microsoft.com/office/drawing/2014/main" id="{0C37971D-8F36-4FDC-89F3-46778B2E8C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79174" y="4411766"/>
                <a:ext cx="336634" cy="33663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 dirty="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56" name="Profile Icon">
                <a:extLst>
                  <a:ext uri="{FF2B5EF4-FFF2-40B4-BE49-F238E27FC236}">
                    <a16:creationId xmlns:a16="http://schemas.microsoft.com/office/drawing/2014/main" id="{18379F02-0B0C-4857-A5B4-9AD845E5B15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678034" y="4500560"/>
                <a:ext cx="138914" cy="159046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57" name="직사각형 356">
                <a:extLst>
                  <a:ext uri="{FF2B5EF4-FFF2-40B4-BE49-F238E27FC236}">
                    <a16:creationId xmlns:a16="http://schemas.microsoft.com/office/drawing/2014/main" id="{E9CE0F69-752A-4848-9872-7FEF9989C070}"/>
                  </a:ext>
                </a:extLst>
              </p:cNvPr>
              <p:cNvSpPr/>
              <p:nvPr/>
            </p:nvSpPr>
            <p:spPr>
              <a:xfrm>
                <a:off x="4878230" y="4535918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솔루션팀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51" name="그룹 350">
              <a:extLst>
                <a:ext uri="{FF2B5EF4-FFF2-40B4-BE49-F238E27FC236}">
                  <a16:creationId xmlns:a16="http://schemas.microsoft.com/office/drawing/2014/main" id="{76B023A8-FF15-426A-B39B-1207BF0D075F}"/>
                </a:ext>
              </a:extLst>
            </p:cNvPr>
            <p:cNvGrpSpPr/>
            <p:nvPr/>
          </p:nvGrpSpPr>
          <p:grpSpPr>
            <a:xfrm>
              <a:off x="6381387" y="5757787"/>
              <a:ext cx="954223" cy="342644"/>
              <a:chOff x="2264351" y="1684587"/>
              <a:chExt cx="954223" cy="342644"/>
            </a:xfrm>
          </p:grpSpPr>
          <p:sp>
            <p:nvSpPr>
              <p:cNvPr id="352" name="Message">
                <a:extLst>
                  <a:ext uri="{FF2B5EF4-FFF2-40B4-BE49-F238E27FC236}">
                    <a16:creationId xmlns:a16="http://schemas.microsoft.com/office/drawing/2014/main" id="{E2B4497D-E71D-4A8A-B480-086D3FA5E6E1}"/>
                  </a:ext>
                </a:extLst>
              </p:cNvPr>
              <p:cNvSpPr/>
              <p:nvPr/>
            </p:nvSpPr>
            <p:spPr>
              <a:xfrm>
                <a:off x="2291612" y="1684587"/>
                <a:ext cx="926962" cy="313396"/>
              </a:xfrm>
              <a:prstGeom prst="roundRect">
                <a:avLst>
                  <a:gd name="adj" fmla="val 25613"/>
                </a:avLst>
              </a:prstGeom>
              <a:solidFill>
                <a:srgbClr val="E6E5EB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b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buClrTx/>
                  <a:defRPr/>
                </a:pPr>
                <a:r>
                  <a:rPr lang="ko-KR" altLang="en-US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농사꾼이 아닌</a:t>
                </a:r>
              </a:p>
              <a:p>
                <a:pPr lvl="0">
                  <a:buClrTx/>
                  <a:defRPr/>
                </a:pPr>
                <a:r>
                  <a:rPr lang="ko-KR" altLang="en-US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유목민이 필요해요</a:t>
                </a:r>
                <a:r>
                  <a:rPr lang="en-US" altLang="ko-KR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!</a:t>
                </a:r>
              </a:p>
            </p:txBody>
          </p:sp>
          <p:sp>
            <p:nvSpPr>
              <p:cNvPr id="353" name="Tip">
                <a:extLst>
                  <a:ext uri="{FF2B5EF4-FFF2-40B4-BE49-F238E27FC236}">
                    <a16:creationId xmlns:a16="http://schemas.microsoft.com/office/drawing/2014/main" id="{D404D0CF-C19E-4A06-A937-4D08E29B191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64351" y="1903406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6E5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Tx/>
                  <a:buFontTx/>
                  <a:buNone/>
                </a:pPr>
                <a:endParaRPr lang="en-US">
                  <a:solidFill>
                    <a:prstClr val="black"/>
                  </a:solidFill>
                  <a:latin typeface="맑은 고딕" panose="020F0502020204030204"/>
                </a:endParaRPr>
              </a:p>
            </p:txBody>
          </p:sp>
        </p:grpSp>
      </p:grpSp>
      <p:grpSp>
        <p:nvGrpSpPr>
          <p:cNvPr id="358" name="그룹 357">
            <a:extLst>
              <a:ext uri="{FF2B5EF4-FFF2-40B4-BE49-F238E27FC236}">
                <a16:creationId xmlns:a16="http://schemas.microsoft.com/office/drawing/2014/main" id="{9096C509-F07C-4510-B49E-DD60591D25F0}"/>
              </a:ext>
            </a:extLst>
          </p:cNvPr>
          <p:cNvGrpSpPr/>
          <p:nvPr/>
        </p:nvGrpSpPr>
        <p:grpSpPr>
          <a:xfrm>
            <a:off x="213189" y="948578"/>
            <a:ext cx="298892" cy="1149718"/>
            <a:chOff x="269307" y="1192918"/>
            <a:chExt cx="298892" cy="1149718"/>
          </a:xfrm>
          <a:solidFill>
            <a:schemeClr val="bg1">
              <a:lumMod val="50000"/>
            </a:schemeClr>
          </a:solidFill>
        </p:grpSpPr>
        <p:pic>
          <p:nvPicPr>
            <p:cNvPr id="359" name="그래픽 358" descr="채팅">
              <a:extLst>
                <a:ext uri="{FF2B5EF4-FFF2-40B4-BE49-F238E27FC236}">
                  <a16:creationId xmlns:a16="http://schemas.microsoft.com/office/drawing/2014/main" id="{862AC720-E1C8-4CB7-B388-7B635B6D3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69307" y="1618331"/>
              <a:ext cx="298892" cy="298892"/>
            </a:xfrm>
            <a:prstGeom prst="rect">
              <a:avLst/>
            </a:prstGeom>
          </p:spPr>
        </p:pic>
        <p:pic>
          <p:nvPicPr>
            <p:cNvPr id="360" name="그래픽 359" descr="사용자">
              <a:extLst>
                <a:ext uri="{FF2B5EF4-FFF2-40B4-BE49-F238E27FC236}">
                  <a16:creationId xmlns:a16="http://schemas.microsoft.com/office/drawing/2014/main" id="{68A0D8A0-7D56-4BB2-9E58-8E2E9EE48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69307" y="1192918"/>
              <a:ext cx="298892" cy="298892"/>
            </a:xfrm>
            <a:prstGeom prst="rect">
              <a:avLst/>
            </a:prstGeom>
          </p:spPr>
        </p:pic>
        <p:pic>
          <p:nvPicPr>
            <p:cNvPr id="361" name="그래픽 360" descr="계층 구조형">
              <a:extLst>
                <a:ext uri="{FF2B5EF4-FFF2-40B4-BE49-F238E27FC236}">
                  <a16:creationId xmlns:a16="http://schemas.microsoft.com/office/drawing/2014/main" id="{79BFC3F1-0747-4E15-B131-259DEC3D9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69307" y="2043744"/>
              <a:ext cx="298892" cy="298892"/>
            </a:xfrm>
            <a:prstGeom prst="rect">
              <a:avLst/>
            </a:prstGeom>
          </p:spPr>
        </p:pic>
      </p:grpSp>
      <p:sp>
        <p:nvSpPr>
          <p:cNvPr id="362" name="Clock">
            <a:extLst>
              <a:ext uri="{FF2B5EF4-FFF2-40B4-BE49-F238E27FC236}">
                <a16:creationId xmlns:a16="http://schemas.microsoft.com/office/drawing/2014/main" id="{D4410FC2-B8D0-416B-8E54-6DDA93B97E6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3" name="Address Book">
            <a:extLst>
              <a:ext uri="{FF2B5EF4-FFF2-40B4-BE49-F238E27FC236}">
                <a16:creationId xmlns:a16="http://schemas.microsoft.com/office/drawing/2014/main" id="{D218BF43-1A47-4FF2-9162-F5B49AC71D4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4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9B07426C-1834-4A5E-9567-C0BCB29BBAD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65" name="그래픽 364" descr="스피커 폰">
            <a:extLst>
              <a:ext uri="{FF2B5EF4-FFF2-40B4-BE49-F238E27FC236}">
                <a16:creationId xmlns:a16="http://schemas.microsoft.com/office/drawing/2014/main" id="{30688125-4E7D-479B-993D-181ECAB81ED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13189" y="2220754"/>
            <a:ext cx="298892" cy="298892"/>
          </a:xfrm>
          <a:prstGeom prst="rect">
            <a:avLst/>
          </a:prstGeom>
        </p:spPr>
      </p:pic>
      <p:sp>
        <p:nvSpPr>
          <p:cNvPr id="366" name="TextBox 365">
            <a:extLst>
              <a:ext uri="{FF2B5EF4-FFF2-40B4-BE49-F238E27FC236}">
                <a16:creationId xmlns:a16="http://schemas.microsoft.com/office/drawing/2014/main" id="{EC23F3A5-8648-40D7-B093-0E4436A00C1F}"/>
              </a:ext>
            </a:extLst>
          </p:cNvPr>
          <p:cNvSpPr txBox="1"/>
          <p:nvPr/>
        </p:nvSpPr>
        <p:spPr>
          <a:xfrm>
            <a:off x="2775450" y="1466730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#1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367" name="직사각형 366">
            <a:extLst>
              <a:ext uri="{FF2B5EF4-FFF2-40B4-BE49-F238E27FC236}">
                <a16:creationId xmlns:a16="http://schemas.microsoft.com/office/drawing/2014/main" id="{95933A55-6F65-49A8-A163-ED74C3519B49}"/>
              </a:ext>
            </a:extLst>
          </p:cNvPr>
          <p:cNvSpPr/>
          <p:nvPr/>
        </p:nvSpPr>
        <p:spPr>
          <a:xfrm>
            <a:off x="3238500" y="1701800"/>
            <a:ext cx="4222750" cy="5041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399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2374;p26">
            <a:extLst>
              <a:ext uri="{FF2B5EF4-FFF2-40B4-BE49-F238E27FC236}">
                <a16:creationId xmlns:a16="http://schemas.microsoft.com/office/drawing/2014/main" id="{40A1409C-825A-4E67-981D-F1EEDCAF1CB7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8" name="Google Shape;2188;p25">
            <a:extLst>
              <a:ext uri="{FF2B5EF4-FFF2-40B4-BE49-F238E27FC236}">
                <a16:creationId xmlns:a16="http://schemas.microsoft.com/office/drawing/2014/main" id="{24AAC99E-F1B9-4B80-8F50-767F901B8184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LF talk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9" name="Google Shape;2199;p25">
            <a:extLst>
              <a:ext uri="{FF2B5EF4-FFF2-40B4-BE49-F238E27FC236}">
                <a16:creationId xmlns:a16="http://schemas.microsoft.com/office/drawing/2014/main" id="{C5EACA90-ED5E-4942-9F32-DE11FBF0F46F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모바일 연락처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주소록 동기화 전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동기화 및 초기화 </a:t>
            </a:r>
            <a:r>
              <a:rPr lang="ko-KR" altLang="en-US" sz="800" dirty="0" err="1">
                <a:latin typeface="Malgun Gothic"/>
                <a:ea typeface="Malgun Gothic"/>
                <a:cs typeface="Malgun Gothic"/>
                <a:sym typeface="Malgun Gothic"/>
              </a:rPr>
              <a:t>알럿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191" name="그룹 190">
            <a:extLst>
              <a:ext uri="{FF2B5EF4-FFF2-40B4-BE49-F238E27FC236}">
                <a16:creationId xmlns:a16="http://schemas.microsoft.com/office/drawing/2014/main" id="{16BEDB3A-8BD1-4A2E-BEAF-AD439F79AAC2}"/>
              </a:ext>
            </a:extLst>
          </p:cNvPr>
          <p:cNvGrpSpPr/>
          <p:nvPr/>
        </p:nvGrpSpPr>
        <p:grpSpPr>
          <a:xfrm>
            <a:off x="6381387" y="602481"/>
            <a:ext cx="929026" cy="338140"/>
            <a:chOff x="6276491" y="621531"/>
            <a:chExt cx="929026" cy="338140"/>
          </a:xfrm>
        </p:grpSpPr>
        <p:sp>
          <p:nvSpPr>
            <p:cNvPr id="192" name="Background">
              <a:extLst>
                <a:ext uri="{FF2B5EF4-FFF2-40B4-BE49-F238E27FC236}">
                  <a16:creationId xmlns:a16="http://schemas.microsoft.com/office/drawing/2014/main" id="{8AAD169D-03F1-4444-BDD5-D5BB08043F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3372" y="688677"/>
              <a:ext cx="242731" cy="24273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3" name="Profile Icon">
              <a:extLst>
                <a:ext uri="{FF2B5EF4-FFF2-40B4-BE49-F238E27FC236}">
                  <a16:creationId xmlns:a16="http://schemas.microsoft.com/office/drawing/2014/main" id="{2306B3A4-C44E-4BBC-9BF9-CA4FF1B7DA4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44655" y="752702"/>
              <a:ext cx="100165" cy="114680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4" name="직사각형 193">
              <a:extLst>
                <a:ext uri="{FF2B5EF4-FFF2-40B4-BE49-F238E27FC236}">
                  <a16:creationId xmlns:a16="http://schemas.microsoft.com/office/drawing/2014/main" id="{44D3B460-4759-4EE4-9C53-198597BEACAD}"/>
                </a:ext>
              </a:extLst>
            </p:cNvPr>
            <p:cNvSpPr/>
            <p:nvPr/>
          </p:nvSpPr>
          <p:spPr>
            <a:xfrm>
              <a:off x="6931083" y="719401"/>
              <a:ext cx="274434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ko-KR" altLang="en-US" sz="700" b="1" kern="1200" dirty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95" name="그룹 194">
              <a:extLst>
                <a:ext uri="{FF2B5EF4-FFF2-40B4-BE49-F238E27FC236}">
                  <a16:creationId xmlns:a16="http://schemas.microsoft.com/office/drawing/2014/main" id="{D1E8211A-90E0-48A2-9DE0-3F6CE7D7BC40}"/>
                </a:ext>
              </a:extLst>
            </p:cNvPr>
            <p:cNvGrpSpPr/>
            <p:nvPr/>
          </p:nvGrpSpPr>
          <p:grpSpPr>
            <a:xfrm>
              <a:off x="6276491" y="621531"/>
              <a:ext cx="365021" cy="338140"/>
              <a:chOff x="6165552" y="621124"/>
              <a:chExt cx="365300" cy="338400"/>
            </a:xfrm>
          </p:grpSpPr>
          <p:pic>
            <p:nvPicPr>
              <p:cNvPr id="196" name="그래픽 195" descr="메가폰">
                <a:extLst>
                  <a:ext uri="{FF2B5EF4-FFF2-40B4-BE49-F238E27FC236}">
                    <a16:creationId xmlns:a16="http://schemas.microsoft.com/office/drawing/2014/main" id="{917CA795-EA4D-4033-9AB1-BBA02320A8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65552" y="621124"/>
                <a:ext cx="338400" cy="338400"/>
              </a:xfrm>
              <a:prstGeom prst="rect">
                <a:avLst/>
              </a:prstGeom>
            </p:spPr>
          </p:pic>
          <p:sp>
            <p:nvSpPr>
              <p:cNvPr id="197" name="타원 196">
                <a:extLst>
                  <a:ext uri="{FF2B5EF4-FFF2-40B4-BE49-F238E27FC236}">
                    <a16:creationId xmlns:a16="http://schemas.microsoft.com/office/drawing/2014/main" id="{9A95BC54-C772-4335-89F9-F33B161FB86C}"/>
                  </a:ext>
                </a:extLst>
              </p:cNvPr>
              <p:cNvSpPr/>
              <p:nvPr/>
            </p:nvSpPr>
            <p:spPr>
              <a:xfrm>
                <a:off x="6373606" y="706971"/>
                <a:ext cx="157246" cy="15724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700" dirty="0"/>
                  <a:t>3</a:t>
                </a:r>
                <a:endParaRPr lang="ko-KR" altLang="en-US" sz="700" dirty="0"/>
              </a:p>
            </p:txBody>
          </p:sp>
        </p:grpSp>
      </p:grp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9A3EA396-8348-4EF7-A1C6-AF4C922C3F63}"/>
              </a:ext>
            </a:extLst>
          </p:cNvPr>
          <p:cNvSpPr/>
          <p:nvPr/>
        </p:nvSpPr>
        <p:spPr>
          <a:xfrm>
            <a:off x="547579" y="977900"/>
            <a:ext cx="6898252" cy="30054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99" name="사각형: 둥근 모서리 198">
            <a:extLst>
              <a:ext uri="{FF2B5EF4-FFF2-40B4-BE49-F238E27FC236}">
                <a16:creationId xmlns:a16="http://schemas.microsoft.com/office/drawing/2014/main" id="{6D3933B4-2777-491E-82DB-2260EBF27BC1}"/>
              </a:ext>
            </a:extLst>
          </p:cNvPr>
          <p:cNvSpPr/>
          <p:nvPr/>
        </p:nvSpPr>
        <p:spPr>
          <a:xfrm>
            <a:off x="540730" y="10193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207" name="그룹 206">
            <a:extLst>
              <a:ext uri="{FF2B5EF4-FFF2-40B4-BE49-F238E27FC236}">
                <a16:creationId xmlns:a16="http://schemas.microsoft.com/office/drawing/2014/main" id="{6CC5C5B6-8F61-4191-9AE1-0B9E6F09BC3A}"/>
              </a:ext>
            </a:extLst>
          </p:cNvPr>
          <p:cNvGrpSpPr/>
          <p:nvPr/>
        </p:nvGrpSpPr>
        <p:grpSpPr>
          <a:xfrm>
            <a:off x="229668" y="636027"/>
            <a:ext cx="1648505" cy="271049"/>
            <a:chOff x="229668" y="651840"/>
            <a:chExt cx="1648505" cy="271049"/>
          </a:xfrm>
        </p:grpSpPr>
        <p:sp>
          <p:nvSpPr>
            <p:cNvPr id="208" name="사각형: 둥근 모서리 207">
              <a:extLst>
                <a:ext uri="{FF2B5EF4-FFF2-40B4-BE49-F238E27FC236}">
                  <a16:creationId xmlns:a16="http://schemas.microsoft.com/office/drawing/2014/main" id="{F721AC0E-EAF6-49DC-89BA-7178638E57B9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1000" b="1" kern="12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Lftalk</a:t>
              </a:r>
              <a:r>
                <a:rPr kumimoji="1" lang="en-US" altLang="ko-KR" sz="10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+</a:t>
              </a:r>
            </a:p>
          </p:txBody>
        </p:sp>
        <p:grpSp>
          <p:nvGrpSpPr>
            <p:cNvPr id="209" name="Image">
              <a:extLst>
                <a:ext uri="{FF2B5EF4-FFF2-40B4-BE49-F238E27FC236}">
                  <a16:creationId xmlns:a16="http://schemas.microsoft.com/office/drawing/2014/main" id="{7B0609EB-1258-441D-86F3-027FAA4BD51A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210" name="Border">
                <a:extLst>
                  <a:ext uri="{FF2B5EF4-FFF2-40B4-BE49-F238E27FC236}">
                    <a16:creationId xmlns:a16="http://schemas.microsoft.com/office/drawing/2014/main" id="{D2919391-BBE3-4F0C-A5C5-55BC5694E8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211" name="Line">
                <a:extLst>
                  <a:ext uri="{FF2B5EF4-FFF2-40B4-BE49-F238E27FC236}">
                    <a16:creationId xmlns:a16="http://schemas.microsoft.com/office/drawing/2014/main" id="{EF18002D-2AC1-4AE8-A08C-9F2F789AC75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Line">
                <a:extLst>
                  <a:ext uri="{FF2B5EF4-FFF2-40B4-BE49-F238E27FC236}">
                    <a16:creationId xmlns:a16="http://schemas.microsoft.com/office/drawing/2014/main" id="{FE279ADF-A611-44C3-A547-9400ADFF8676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6" name="Close Button">
            <a:extLst>
              <a:ext uri="{FF2B5EF4-FFF2-40B4-BE49-F238E27FC236}">
                <a16:creationId xmlns:a16="http://schemas.microsoft.com/office/drawing/2014/main" id="{E3752824-C003-4F81-81C5-47B715599205}"/>
              </a:ext>
            </a:extLst>
          </p:cNvPr>
          <p:cNvSpPr>
            <a:spLocks noEditPoints="1"/>
          </p:cNvSpPr>
          <p:nvPr/>
        </p:nvSpPr>
        <p:spPr bwMode="auto">
          <a:xfrm>
            <a:off x="7338140" y="655636"/>
            <a:ext cx="108000" cy="108000"/>
          </a:xfrm>
          <a:custGeom>
            <a:avLst/>
            <a:gdLst>
              <a:gd name="T0" fmla="*/ 254 w 254"/>
              <a:gd name="T1" fmla="*/ 0 h 254"/>
              <a:gd name="T2" fmla="*/ 0 w 254"/>
              <a:gd name="T3" fmla="*/ 254 h 254"/>
              <a:gd name="T4" fmla="*/ 0 w 254"/>
              <a:gd name="T5" fmla="*/ 0 h 254"/>
              <a:gd name="T6" fmla="*/ 254 w 254"/>
              <a:gd name="T7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" h="254">
                <a:moveTo>
                  <a:pt x="254" y="0"/>
                </a:moveTo>
                <a:lnTo>
                  <a:pt x="0" y="254"/>
                </a:lnTo>
                <a:moveTo>
                  <a:pt x="0" y="0"/>
                </a:moveTo>
                <a:lnTo>
                  <a:pt x="254" y="254"/>
                </a:lnTo>
              </a:path>
            </a:pathLst>
          </a:custGeom>
          <a:solidFill>
            <a:schemeClr val="bg1">
              <a:lumMod val="75000"/>
            </a:schemeClr>
          </a:solidFill>
          <a:ln w="190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3" name="직사각형 222">
            <a:extLst>
              <a:ext uri="{FF2B5EF4-FFF2-40B4-BE49-F238E27FC236}">
                <a16:creationId xmlns:a16="http://schemas.microsoft.com/office/drawing/2014/main" id="{0C41A7E7-B70F-451D-A183-21B4EEFBE3D6}"/>
              </a:ext>
            </a:extLst>
          </p:cNvPr>
          <p:cNvSpPr/>
          <p:nvPr/>
        </p:nvSpPr>
        <p:spPr>
          <a:xfrm>
            <a:off x="3230073" y="1314171"/>
            <a:ext cx="4215758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96" name="직사각형 295">
            <a:extLst>
              <a:ext uri="{FF2B5EF4-FFF2-40B4-BE49-F238E27FC236}">
                <a16:creationId xmlns:a16="http://schemas.microsoft.com/office/drawing/2014/main" id="{7C945B21-B67D-4510-A6CA-4FFA97250C6D}"/>
              </a:ext>
            </a:extLst>
          </p:cNvPr>
          <p:cNvSpPr/>
          <p:nvPr/>
        </p:nvSpPr>
        <p:spPr>
          <a:xfrm>
            <a:off x="547579" y="1314171"/>
            <a:ext cx="2682509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10" name="직사각형 409">
            <a:extLst>
              <a:ext uri="{FF2B5EF4-FFF2-40B4-BE49-F238E27FC236}">
                <a16:creationId xmlns:a16="http://schemas.microsoft.com/office/drawing/2014/main" id="{A55A9D59-B9BA-4CBA-8D8C-F7D91493FCAF}"/>
              </a:ext>
            </a:extLst>
          </p:cNvPr>
          <p:cNvSpPr/>
          <p:nvPr/>
        </p:nvSpPr>
        <p:spPr>
          <a:xfrm>
            <a:off x="756431" y="163104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chemeClr val="bg2"/>
                </a:solidFill>
                <a:latin typeface="맑은 고딕"/>
                <a:ea typeface="맑은 고딕" panose="020B0503020000020004" pitchFamily="50" charset="-127"/>
              </a:rPr>
              <a:t>사내 연락처</a:t>
            </a:r>
            <a:endParaRPr kumimoji="1" lang="en-US" altLang="ko-KR" sz="1000" b="1" kern="1200" dirty="0">
              <a:solidFill>
                <a:schemeClr val="bg2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2" name="직사각형 411">
            <a:extLst>
              <a:ext uri="{FF2B5EF4-FFF2-40B4-BE49-F238E27FC236}">
                <a16:creationId xmlns:a16="http://schemas.microsoft.com/office/drawing/2014/main" id="{7E67E6D7-FDB8-4F09-B8F5-CD708809787D}"/>
              </a:ext>
            </a:extLst>
          </p:cNvPr>
          <p:cNvSpPr/>
          <p:nvPr/>
        </p:nvSpPr>
        <p:spPr>
          <a:xfrm>
            <a:off x="756431" y="1888346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u="sng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모바일 연락처</a:t>
            </a:r>
            <a:endParaRPr kumimoji="1" lang="en-US" altLang="ko-KR" sz="1000" b="1" u="sng" kern="1200" dirty="0">
              <a:solidFill>
                <a:srgbClr val="FF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직사각형 429">
            <a:extLst>
              <a:ext uri="{FF2B5EF4-FFF2-40B4-BE49-F238E27FC236}">
                <a16:creationId xmlns:a16="http://schemas.microsoft.com/office/drawing/2014/main" id="{8DE04F9C-3C1F-4D46-9846-58D76D097C19}"/>
              </a:ext>
            </a:extLst>
          </p:cNvPr>
          <p:cNvSpPr/>
          <p:nvPr/>
        </p:nvSpPr>
        <p:spPr>
          <a:xfrm>
            <a:off x="756431" y="1373750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최근 통화기록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cxnSp>
        <p:nvCxnSpPr>
          <p:cNvPr id="431" name="Line">
            <a:extLst>
              <a:ext uri="{FF2B5EF4-FFF2-40B4-BE49-F238E27FC236}">
                <a16:creationId xmlns:a16="http://schemas.microsoft.com/office/drawing/2014/main" id="{644EEF42-42E2-466B-9F75-6F282D323290}"/>
              </a:ext>
            </a:extLst>
          </p:cNvPr>
          <p:cNvCxnSpPr>
            <a:cxnSpLocks/>
          </p:cNvCxnSpPr>
          <p:nvPr/>
        </p:nvCxnSpPr>
        <p:spPr bwMode="auto">
          <a:xfrm>
            <a:off x="3283183" y="1666995"/>
            <a:ext cx="412108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3" name="직사각형 432">
            <a:extLst>
              <a:ext uri="{FF2B5EF4-FFF2-40B4-BE49-F238E27FC236}">
                <a16:creationId xmlns:a16="http://schemas.microsoft.com/office/drawing/2014/main" id="{6FE04CB1-3776-4E87-8190-79F55F0A3ECA}"/>
              </a:ext>
            </a:extLst>
          </p:cNvPr>
          <p:cNvSpPr/>
          <p:nvPr/>
        </p:nvSpPr>
        <p:spPr>
          <a:xfrm>
            <a:off x="3272966" y="1366527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모바일 연락처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414" name="On-Screen Keypad">
            <a:extLst>
              <a:ext uri="{FF2B5EF4-FFF2-40B4-BE49-F238E27FC236}">
                <a16:creationId xmlns:a16="http://schemas.microsoft.com/office/drawing/2014/main" id="{979C2F10-F880-469A-A5F0-ED3D257F91D8}"/>
              </a:ext>
            </a:extLst>
          </p:cNvPr>
          <p:cNvGrpSpPr/>
          <p:nvPr/>
        </p:nvGrpSpPr>
        <p:grpSpPr>
          <a:xfrm>
            <a:off x="689962" y="4482335"/>
            <a:ext cx="2397742" cy="1514600"/>
            <a:chOff x="595677" y="2848492"/>
            <a:chExt cx="1991505" cy="1257990"/>
          </a:xfrm>
        </p:grpSpPr>
        <p:sp>
          <p:nvSpPr>
            <p:cNvPr id="415" name="1">
              <a:extLst>
                <a:ext uri="{FF2B5EF4-FFF2-40B4-BE49-F238E27FC236}">
                  <a16:creationId xmlns:a16="http://schemas.microsoft.com/office/drawing/2014/main" id="{258D4A0D-38FA-437D-92B3-CDE6C69FA75E}"/>
                </a:ext>
              </a:extLst>
            </p:cNvPr>
            <p:cNvSpPr/>
            <p:nvPr/>
          </p:nvSpPr>
          <p:spPr>
            <a:xfrm>
              <a:off x="595681" y="2848495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6" name="2">
              <a:extLst>
                <a:ext uri="{FF2B5EF4-FFF2-40B4-BE49-F238E27FC236}">
                  <a16:creationId xmlns:a16="http://schemas.microsoft.com/office/drawing/2014/main" id="{ADA5F717-E986-42AE-A0BA-BA80AF2BD7F4}"/>
                </a:ext>
              </a:extLst>
            </p:cNvPr>
            <p:cNvSpPr/>
            <p:nvPr/>
          </p:nvSpPr>
          <p:spPr>
            <a:xfrm>
              <a:off x="1259513" y="28484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ABC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7" name="3">
              <a:extLst>
                <a:ext uri="{FF2B5EF4-FFF2-40B4-BE49-F238E27FC236}">
                  <a16:creationId xmlns:a16="http://schemas.microsoft.com/office/drawing/2014/main" id="{DC357FCF-2382-40E3-8BF8-732E7A488161}"/>
                </a:ext>
              </a:extLst>
            </p:cNvPr>
            <p:cNvSpPr/>
            <p:nvPr/>
          </p:nvSpPr>
          <p:spPr>
            <a:xfrm>
              <a:off x="1923348" y="28484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DEF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8" name="4">
              <a:extLst>
                <a:ext uri="{FF2B5EF4-FFF2-40B4-BE49-F238E27FC236}">
                  <a16:creationId xmlns:a16="http://schemas.microsoft.com/office/drawing/2014/main" id="{E6C9AB1F-3227-4A46-80F1-AC9689FE1EFB}"/>
                </a:ext>
              </a:extLst>
            </p:cNvPr>
            <p:cNvSpPr/>
            <p:nvPr/>
          </p:nvSpPr>
          <p:spPr>
            <a:xfrm>
              <a:off x="595679" y="31629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GHI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9" name="5">
              <a:extLst>
                <a:ext uri="{FF2B5EF4-FFF2-40B4-BE49-F238E27FC236}">
                  <a16:creationId xmlns:a16="http://schemas.microsoft.com/office/drawing/2014/main" id="{B6583821-911C-488B-9942-E68822A51517}"/>
                </a:ext>
              </a:extLst>
            </p:cNvPr>
            <p:cNvSpPr/>
            <p:nvPr/>
          </p:nvSpPr>
          <p:spPr>
            <a:xfrm>
              <a:off x="1259511" y="31629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JKL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0" name="6">
              <a:extLst>
                <a:ext uri="{FF2B5EF4-FFF2-40B4-BE49-F238E27FC236}">
                  <a16:creationId xmlns:a16="http://schemas.microsoft.com/office/drawing/2014/main" id="{CAC7FB66-4343-41F8-8561-4F2796FDD6FF}"/>
                </a:ext>
              </a:extLst>
            </p:cNvPr>
            <p:cNvSpPr/>
            <p:nvPr/>
          </p:nvSpPr>
          <p:spPr>
            <a:xfrm>
              <a:off x="1923346" y="3162990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MNO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2" name="7">
              <a:extLst>
                <a:ext uri="{FF2B5EF4-FFF2-40B4-BE49-F238E27FC236}">
                  <a16:creationId xmlns:a16="http://schemas.microsoft.com/office/drawing/2014/main" id="{13A50DFE-5ADC-41E8-93C8-D104F7400CC0}"/>
                </a:ext>
              </a:extLst>
            </p:cNvPr>
            <p:cNvSpPr/>
            <p:nvPr/>
          </p:nvSpPr>
          <p:spPr>
            <a:xfrm>
              <a:off x="595677" y="34774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PQRS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3" name="8">
              <a:extLst>
                <a:ext uri="{FF2B5EF4-FFF2-40B4-BE49-F238E27FC236}">
                  <a16:creationId xmlns:a16="http://schemas.microsoft.com/office/drawing/2014/main" id="{64C8FA15-F5AF-4369-BC40-D9654C9061E2}"/>
                </a:ext>
              </a:extLst>
            </p:cNvPr>
            <p:cNvSpPr/>
            <p:nvPr/>
          </p:nvSpPr>
          <p:spPr>
            <a:xfrm>
              <a:off x="1259509" y="3477489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TUV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4" name="9">
              <a:extLst>
                <a:ext uri="{FF2B5EF4-FFF2-40B4-BE49-F238E27FC236}">
                  <a16:creationId xmlns:a16="http://schemas.microsoft.com/office/drawing/2014/main" id="{C187D361-340A-43CB-A957-EE2C9C6BBB68}"/>
                </a:ext>
              </a:extLst>
            </p:cNvPr>
            <p:cNvSpPr/>
            <p:nvPr/>
          </p:nvSpPr>
          <p:spPr>
            <a:xfrm>
              <a:off x="1923344" y="3477488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WXYZ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6" name="Special Characters">
              <a:extLst>
                <a:ext uri="{FF2B5EF4-FFF2-40B4-BE49-F238E27FC236}">
                  <a16:creationId xmlns:a16="http://schemas.microsoft.com/office/drawing/2014/main" id="{88AA17B8-75DC-424B-ADCF-68664E38BDD0}"/>
                </a:ext>
              </a:extLst>
            </p:cNvPr>
            <p:cNvSpPr/>
            <p:nvPr/>
          </p:nvSpPr>
          <p:spPr>
            <a:xfrm>
              <a:off x="595677" y="3790894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+✲#</a:t>
              </a:r>
            </a:p>
          </p:txBody>
        </p:sp>
        <p:sp>
          <p:nvSpPr>
            <p:cNvPr id="427" name="0">
              <a:extLst>
                <a:ext uri="{FF2B5EF4-FFF2-40B4-BE49-F238E27FC236}">
                  <a16:creationId xmlns:a16="http://schemas.microsoft.com/office/drawing/2014/main" id="{12268652-D50A-4E80-84F5-930E3F6B53A6}"/>
                </a:ext>
              </a:extLst>
            </p:cNvPr>
            <p:cNvSpPr/>
            <p:nvPr/>
          </p:nvSpPr>
          <p:spPr>
            <a:xfrm>
              <a:off x="1259509" y="37908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</a:t>
              </a:r>
            </a:p>
          </p:txBody>
        </p:sp>
        <p:sp>
          <p:nvSpPr>
            <p:cNvPr id="428" name="Backspace">
              <a:extLst>
                <a:ext uri="{FF2B5EF4-FFF2-40B4-BE49-F238E27FC236}">
                  <a16:creationId xmlns:a16="http://schemas.microsoft.com/office/drawing/2014/main" id="{9AFAF3AF-C838-4793-94AD-2DC1F23323E7}"/>
                </a:ext>
              </a:extLst>
            </p:cNvPr>
            <p:cNvSpPr/>
            <p:nvPr/>
          </p:nvSpPr>
          <p:spPr>
            <a:xfrm>
              <a:off x="1923344" y="37908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Wingdings" panose="05000000000000000000" pitchFamily="2" charset="2"/>
              </a:endParaRPr>
            </a:p>
          </p:txBody>
        </p:sp>
      </p:grpSp>
      <p:sp>
        <p:nvSpPr>
          <p:cNvPr id="623" name="Text Box">
            <a:extLst>
              <a:ext uri="{FF2B5EF4-FFF2-40B4-BE49-F238E27FC236}">
                <a16:creationId xmlns:a16="http://schemas.microsoft.com/office/drawing/2014/main" id="{17EC5467-38DB-43F0-BF7C-02175FAA94A3}"/>
              </a:ext>
            </a:extLst>
          </p:cNvPr>
          <p:cNvSpPr/>
          <p:nvPr/>
        </p:nvSpPr>
        <p:spPr>
          <a:xfrm>
            <a:off x="687540" y="4035337"/>
            <a:ext cx="2398092" cy="39044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rgbClr val="80808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76" name="Backspace Icon">
            <a:extLst>
              <a:ext uri="{FF2B5EF4-FFF2-40B4-BE49-F238E27FC236}">
                <a16:creationId xmlns:a16="http://schemas.microsoft.com/office/drawing/2014/main" id="{7DC908EC-EB6D-4B35-B8C5-21D2D4F2D43C}"/>
              </a:ext>
            </a:extLst>
          </p:cNvPr>
          <p:cNvSpPr>
            <a:spLocks noEditPoints="1"/>
          </p:cNvSpPr>
          <p:nvPr/>
        </p:nvSpPr>
        <p:spPr bwMode="auto">
          <a:xfrm>
            <a:off x="2756293" y="4140558"/>
            <a:ext cx="252000" cy="180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77" name="Line">
            <a:extLst>
              <a:ext uri="{FF2B5EF4-FFF2-40B4-BE49-F238E27FC236}">
                <a16:creationId xmlns:a16="http://schemas.microsoft.com/office/drawing/2014/main" id="{F701C6E7-D911-413C-A8F2-B5AFBAEEBFF8}"/>
              </a:ext>
            </a:extLst>
          </p:cNvPr>
          <p:cNvCxnSpPr>
            <a:cxnSpLocks/>
          </p:cNvCxnSpPr>
          <p:nvPr/>
        </p:nvCxnSpPr>
        <p:spPr bwMode="auto">
          <a:xfrm>
            <a:off x="565383" y="3521195"/>
            <a:ext cx="2647717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6" name="Oval">
            <a:extLst>
              <a:ext uri="{FF2B5EF4-FFF2-40B4-BE49-F238E27FC236}">
                <a16:creationId xmlns:a16="http://schemas.microsoft.com/office/drawing/2014/main" id="{6C811E56-33D4-4661-B48D-B35E41E7C5B1}"/>
              </a:ext>
            </a:extLst>
          </p:cNvPr>
          <p:cNvSpPr/>
          <p:nvPr/>
        </p:nvSpPr>
        <p:spPr>
          <a:xfrm>
            <a:off x="1648522" y="6143516"/>
            <a:ext cx="493200" cy="493200"/>
          </a:xfrm>
          <a:prstGeom prst="ellipse">
            <a:avLst/>
          </a:prstGeom>
          <a:solidFill>
            <a:srgbClr val="DA1F2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9" name="직사각형 888">
            <a:extLst>
              <a:ext uri="{FF2B5EF4-FFF2-40B4-BE49-F238E27FC236}">
                <a16:creationId xmlns:a16="http://schemas.microsoft.com/office/drawing/2014/main" id="{6613D649-C174-4C33-B846-09957D8B6F68}"/>
              </a:ext>
            </a:extLst>
          </p:cNvPr>
          <p:cNvSpPr/>
          <p:nvPr/>
        </p:nvSpPr>
        <p:spPr>
          <a:xfrm>
            <a:off x="547579" y="3577446"/>
            <a:ext cx="5693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다이얼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892" name="Clock">
            <a:extLst>
              <a:ext uri="{FF2B5EF4-FFF2-40B4-BE49-F238E27FC236}">
                <a16:creationId xmlns:a16="http://schemas.microsoft.com/office/drawing/2014/main" id="{3477FD2C-8D04-45DF-992F-20C75961DF0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99" name="Address Book">
            <a:extLst>
              <a:ext uri="{FF2B5EF4-FFF2-40B4-BE49-F238E27FC236}">
                <a16:creationId xmlns:a16="http://schemas.microsoft.com/office/drawing/2014/main" id="{6976126B-4696-43B0-81A7-D23290FA34B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1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6692EF0C-5FDC-4C45-8776-3837144A744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3" name="Backspace Icon">
            <a:extLst>
              <a:ext uri="{FF2B5EF4-FFF2-40B4-BE49-F238E27FC236}">
                <a16:creationId xmlns:a16="http://schemas.microsoft.com/office/drawing/2014/main" id="{14070D13-1103-48C4-A746-89FA5119D4F6}"/>
              </a:ext>
            </a:extLst>
          </p:cNvPr>
          <p:cNvSpPr>
            <a:spLocks noEditPoints="1"/>
          </p:cNvSpPr>
          <p:nvPr/>
        </p:nvSpPr>
        <p:spPr bwMode="auto">
          <a:xfrm>
            <a:off x="2577559" y="5728711"/>
            <a:ext cx="216000" cy="144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65BB2490-A1CB-4868-BA00-500D7F181833}"/>
              </a:ext>
            </a:extLst>
          </p:cNvPr>
          <p:cNvGrpSpPr/>
          <p:nvPr/>
        </p:nvGrpSpPr>
        <p:grpSpPr>
          <a:xfrm>
            <a:off x="4228743" y="1369770"/>
            <a:ext cx="2376000" cy="228600"/>
            <a:chOff x="5454650" y="2806700"/>
            <a:chExt cx="2376000" cy="228600"/>
          </a:xfrm>
        </p:grpSpPr>
        <p:sp>
          <p:nvSpPr>
            <p:cNvPr id="107" name="사각형: 둥근 모서리 106">
              <a:extLst>
                <a:ext uri="{FF2B5EF4-FFF2-40B4-BE49-F238E27FC236}">
                  <a16:creationId xmlns:a16="http://schemas.microsoft.com/office/drawing/2014/main" id="{8C935E30-9891-423A-AC34-29292F6789BC}"/>
                </a:ext>
              </a:extLst>
            </p:cNvPr>
            <p:cNvSpPr/>
            <p:nvPr/>
          </p:nvSpPr>
          <p:spPr>
            <a:xfrm>
              <a:off x="5454650" y="2806700"/>
              <a:ext cx="2376000" cy="228600"/>
            </a:xfrm>
            <a:prstGeom prst="roundRect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B4B4B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이름,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전화번호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endPara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pic>
          <p:nvPicPr>
            <p:cNvPr id="108" name="그림 107">
              <a:extLst>
                <a:ext uri="{FF2B5EF4-FFF2-40B4-BE49-F238E27FC236}">
                  <a16:creationId xmlns:a16="http://schemas.microsoft.com/office/drawing/2014/main" id="{C16651F2-5B17-42DB-A9EF-5032BD26C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7602656" y="2839195"/>
              <a:ext cx="164123" cy="163610"/>
            </a:xfrm>
            <a:prstGeom prst="rect">
              <a:avLst/>
            </a:prstGeom>
          </p:spPr>
        </p:pic>
      </p:grpSp>
      <p:pic>
        <p:nvPicPr>
          <p:cNvPr id="170" name="그래픽 169" descr="수신기">
            <a:extLst>
              <a:ext uri="{FF2B5EF4-FFF2-40B4-BE49-F238E27FC236}">
                <a16:creationId xmlns:a16="http://schemas.microsoft.com/office/drawing/2014/main" id="{85015ECA-0E70-43BE-BDDB-F9EF906BED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70040" y="6268687"/>
            <a:ext cx="245882" cy="245882"/>
          </a:xfrm>
          <a:prstGeom prst="rect">
            <a:avLst/>
          </a:prstGeom>
        </p:spPr>
      </p:pic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65A83FE0-96C7-487A-B1F1-066A4A9D09F4}"/>
              </a:ext>
            </a:extLst>
          </p:cNvPr>
          <p:cNvGrpSpPr/>
          <p:nvPr/>
        </p:nvGrpSpPr>
        <p:grpSpPr>
          <a:xfrm>
            <a:off x="7302515" y="1431338"/>
            <a:ext cx="39506" cy="144000"/>
            <a:chOff x="3198941" y="2371350"/>
            <a:chExt cx="39506" cy="140236"/>
          </a:xfrm>
        </p:grpSpPr>
        <p:sp>
          <p:nvSpPr>
            <p:cNvPr id="155" name="Oval">
              <a:extLst>
                <a:ext uri="{FF2B5EF4-FFF2-40B4-BE49-F238E27FC236}">
                  <a16:creationId xmlns:a16="http://schemas.microsoft.com/office/drawing/2014/main" id="{96A81337-BF72-4256-984D-FB75F354B3AD}"/>
                </a:ext>
              </a:extLst>
            </p:cNvPr>
            <p:cNvSpPr/>
            <p:nvPr/>
          </p:nvSpPr>
          <p:spPr>
            <a:xfrm rot="10800000" flipH="1">
              <a:off x="3198941" y="2371350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6" name="Oval">
              <a:extLst>
                <a:ext uri="{FF2B5EF4-FFF2-40B4-BE49-F238E27FC236}">
                  <a16:creationId xmlns:a16="http://schemas.microsoft.com/office/drawing/2014/main" id="{7259BF09-69BA-4C19-BBD3-38DF1E266392}"/>
                </a:ext>
              </a:extLst>
            </p:cNvPr>
            <p:cNvSpPr/>
            <p:nvPr/>
          </p:nvSpPr>
          <p:spPr>
            <a:xfrm rot="10800000" flipH="1">
              <a:off x="3198941" y="2421515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7" name="Oval">
              <a:extLst>
                <a:ext uri="{FF2B5EF4-FFF2-40B4-BE49-F238E27FC236}">
                  <a16:creationId xmlns:a16="http://schemas.microsoft.com/office/drawing/2014/main" id="{094B8C9E-6E36-4549-9FA6-5FC47A9D62D4}"/>
                </a:ext>
              </a:extLst>
            </p:cNvPr>
            <p:cNvSpPr/>
            <p:nvPr/>
          </p:nvSpPr>
          <p:spPr>
            <a:xfrm rot="10800000" flipH="1">
              <a:off x="3198941" y="2471680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FC27BC6-0A97-4A3C-B5EA-37DCA9628890}"/>
              </a:ext>
            </a:extLst>
          </p:cNvPr>
          <p:cNvGrpSpPr/>
          <p:nvPr/>
        </p:nvGrpSpPr>
        <p:grpSpPr>
          <a:xfrm>
            <a:off x="6714839" y="1417637"/>
            <a:ext cx="468000" cy="144000"/>
            <a:chOff x="8084314" y="3268046"/>
            <a:chExt cx="534761" cy="171128"/>
          </a:xfrm>
          <a:solidFill>
            <a:schemeClr val="bg1">
              <a:lumMod val="50000"/>
            </a:schemeClr>
          </a:solidFill>
        </p:grpSpPr>
        <p:sp>
          <p:nvSpPr>
            <p:cNvPr id="159" name="Hamburger Button">
              <a:extLst>
                <a:ext uri="{FF2B5EF4-FFF2-40B4-BE49-F238E27FC236}">
                  <a16:creationId xmlns:a16="http://schemas.microsoft.com/office/drawing/2014/main" id="{D730B175-F237-4A3C-A3E8-BE23490D12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4314" y="3275598"/>
              <a:ext cx="216000" cy="153402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3D579578-B284-461E-B272-9122FEE26C36}"/>
                </a:ext>
              </a:extLst>
            </p:cNvPr>
            <p:cNvSpPr/>
            <p:nvPr/>
          </p:nvSpPr>
          <p:spPr>
            <a:xfrm>
              <a:off x="8357447" y="3268046"/>
              <a:ext cx="261628" cy="171128"/>
            </a:xfrm>
            <a:custGeom>
              <a:avLst/>
              <a:gdLst>
                <a:gd name="connsiteX0" fmla="*/ 57150 w 647700"/>
                <a:gd name="connsiteY0" fmla="*/ 285750 h 419100"/>
                <a:gd name="connsiteX1" fmla="*/ 209550 w 647700"/>
                <a:gd name="connsiteY1" fmla="*/ 285750 h 419100"/>
                <a:gd name="connsiteX2" fmla="*/ 209550 w 647700"/>
                <a:gd name="connsiteY2" fmla="*/ 361950 h 419100"/>
                <a:gd name="connsiteX3" fmla="*/ 57150 w 647700"/>
                <a:gd name="connsiteY3" fmla="*/ 361950 h 419100"/>
                <a:gd name="connsiteX4" fmla="*/ 57150 w 647700"/>
                <a:gd name="connsiteY4" fmla="*/ 285750 h 419100"/>
                <a:gd name="connsiteX5" fmla="*/ 57150 w 647700"/>
                <a:gd name="connsiteY5" fmla="*/ 171450 h 419100"/>
                <a:gd name="connsiteX6" fmla="*/ 209550 w 647700"/>
                <a:gd name="connsiteY6" fmla="*/ 171450 h 419100"/>
                <a:gd name="connsiteX7" fmla="*/ 209550 w 647700"/>
                <a:gd name="connsiteY7" fmla="*/ 247650 h 419100"/>
                <a:gd name="connsiteX8" fmla="*/ 57150 w 647700"/>
                <a:gd name="connsiteY8" fmla="*/ 247650 h 419100"/>
                <a:gd name="connsiteX9" fmla="*/ 57150 w 647700"/>
                <a:gd name="connsiteY9" fmla="*/ 171450 h 419100"/>
                <a:gd name="connsiteX10" fmla="*/ 57150 w 647700"/>
                <a:gd name="connsiteY10" fmla="*/ 57150 h 419100"/>
                <a:gd name="connsiteX11" fmla="*/ 209550 w 647700"/>
                <a:gd name="connsiteY11" fmla="*/ 57150 h 419100"/>
                <a:gd name="connsiteX12" fmla="*/ 209550 w 647700"/>
                <a:gd name="connsiteY12" fmla="*/ 133350 h 419100"/>
                <a:gd name="connsiteX13" fmla="*/ 57150 w 647700"/>
                <a:gd name="connsiteY13" fmla="*/ 133350 h 419100"/>
                <a:gd name="connsiteX14" fmla="*/ 57150 w 647700"/>
                <a:gd name="connsiteY14" fmla="*/ 57150 h 419100"/>
                <a:gd name="connsiteX15" fmla="*/ 400050 w 647700"/>
                <a:gd name="connsiteY15" fmla="*/ 57150 h 419100"/>
                <a:gd name="connsiteX16" fmla="*/ 400050 w 647700"/>
                <a:gd name="connsiteY16" fmla="*/ 133350 h 419100"/>
                <a:gd name="connsiteX17" fmla="*/ 247650 w 647700"/>
                <a:gd name="connsiteY17" fmla="*/ 133350 h 419100"/>
                <a:gd name="connsiteX18" fmla="*/ 247650 w 647700"/>
                <a:gd name="connsiteY18" fmla="*/ 57150 h 419100"/>
                <a:gd name="connsiteX19" fmla="*/ 400050 w 647700"/>
                <a:gd name="connsiteY19" fmla="*/ 57150 h 419100"/>
                <a:gd name="connsiteX20" fmla="*/ 590550 w 647700"/>
                <a:gd name="connsiteY20" fmla="*/ 57150 h 419100"/>
                <a:gd name="connsiteX21" fmla="*/ 590550 w 647700"/>
                <a:gd name="connsiteY21" fmla="*/ 133350 h 419100"/>
                <a:gd name="connsiteX22" fmla="*/ 438150 w 647700"/>
                <a:gd name="connsiteY22" fmla="*/ 133350 h 419100"/>
                <a:gd name="connsiteX23" fmla="*/ 438150 w 647700"/>
                <a:gd name="connsiteY23" fmla="*/ 57150 h 419100"/>
                <a:gd name="connsiteX24" fmla="*/ 590550 w 647700"/>
                <a:gd name="connsiteY24" fmla="*/ 57150 h 419100"/>
                <a:gd name="connsiteX25" fmla="*/ 590550 w 647700"/>
                <a:gd name="connsiteY25" fmla="*/ 247650 h 419100"/>
                <a:gd name="connsiteX26" fmla="*/ 438150 w 647700"/>
                <a:gd name="connsiteY26" fmla="*/ 247650 h 419100"/>
                <a:gd name="connsiteX27" fmla="*/ 438150 w 647700"/>
                <a:gd name="connsiteY27" fmla="*/ 171450 h 419100"/>
                <a:gd name="connsiteX28" fmla="*/ 590550 w 647700"/>
                <a:gd name="connsiteY28" fmla="*/ 171450 h 419100"/>
                <a:gd name="connsiteX29" fmla="*/ 590550 w 647700"/>
                <a:gd name="connsiteY29" fmla="*/ 247650 h 419100"/>
                <a:gd name="connsiteX30" fmla="*/ 590550 w 647700"/>
                <a:gd name="connsiteY30" fmla="*/ 361950 h 419100"/>
                <a:gd name="connsiteX31" fmla="*/ 438150 w 647700"/>
                <a:gd name="connsiteY31" fmla="*/ 361950 h 419100"/>
                <a:gd name="connsiteX32" fmla="*/ 438150 w 647700"/>
                <a:gd name="connsiteY32" fmla="*/ 285750 h 419100"/>
                <a:gd name="connsiteX33" fmla="*/ 590550 w 647700"/>
                <a:gd name="connsiteY33" fmla="*/ 285750 h 419100"/>
                <a:gd name="connsiteX34" fmla="*/ 590550 w 647700"/>
                <a:gd name="connsiteY34" fmla="*/ 361950 h 419100"/>
                <a:gd name="connsiteX35" fmla="*/ 247650 w 647700"/>
                <a:gd name="connsiteY35" fmla="*/ 247650 h 419100"/>
                <a:gd name="connsiteX36" fmla="*/ 247650 w 647700"/>
                <a:gd name="connsiteY36" fmla="*/ 171450 h 419100"/>
                <a:gd name="connsiteX37" fmla="*/ 400050 w 647700"/>
                <a:gd name="connsiteY37" fmla="*/ 171450 h 419100"/>
                <a:gd name="connsiteX38" fmla="*/ 400050 w 647700"/>
                <a:gd name="connsiteY38" fmla="*/ 247650 h 419100"/>
                <a:gd name="connsiteX39" fmla="*/ 247650 w 647700"/>
                <a:gd name="connsiteY39" fmla="*/ 247650 h 419100"/>
                <a:gd name="connsiteX40" fmla="*/ 247650 w 647700"/>
                <a:gd name="connsiteY40" fmla="*/ 361950 h 419100"/>
                <a:gd name="connsiteX41" fmla="*/ 247650 w 647700"/>
                <a:gd name="connsiteY41" fmla="*/ 285750 h 419100"/>
                <a:gd name="connsiteX42" fmla="*/ 400050 w 647700"/>
                <a:gd name="connsiteY42" fmla="*/ 285750 h 419100"/>
                <a:gd name="connsiteX43" fmla="*/ 400050 w 647700"/>
                <a:gd name="connsiteY43" fmla="*/ 361950 h 419100"/>
                <a:gd name="connsiteX44" fmla="*/ 247650 w 647700"/>
                <a:gd name="connsiteY44" fmla="*/ 361950 h 419100"/>
                <a:gd name="connsiteX45" fmla="*/ 0 w 647700"/>
                <a:gd name="connsiteY45" fmla="*/ 419100 h 419100"/>
                <a:gd name="connsiteX46" fmla="*/ 647700 w 647700"/>
                <a:gd name="connsiteY46" fmla="*/ 419100 h 419100"/>
                <a:gd name="connsiteX47" fmla="*/ 647700 w 647700"/>
                <a:gd name="connsiteY47" fmla="*/ 0 h 419100"/>
                <a:gd name="connsiteX48" fmla="*/ 0 w 647700"/>
                <a:gd name="connsiteY48" fmla="*/ 0 h 419100"/>
                <a:gd name="connsiteX49" fmla="*/ 0 w 647700"/>
                <a:gd name="connsiteY49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47700" h="419100">
                  <a:moveTo>
                    <a:pt x="57150" y="285750"/>
                  </a:moveTo>
                  <a:lnTo>
                    <a:pt x="209550" y="285750"/>
                  </a:lnTo>
                  <a:lnTo>
                    <a:pt x="209550" y="361950"/>
                  </a:lnTo>
                  <a:lnTo>
                    <a:pt x="57150" y="361950"/>
                  </a:lnTo>
                  <a:lnTo>
                    <a:pt x="57150" y="285750"/>
                  </a:lnTo>
                  <a:close/>
                  <a:moveTo>
                    <a:pt x="57150" y="171450"/>
                  </a:moveTo>
                  <a:lnTo>
                    <a:pt x="209550" y="171450"/>
                  </a:lnTo>
                  <a:lnTo>
                    <a:pt x="209550" y="247650"/>
                  </a:lnTo>
                  <a:lnTo>
                    <a:pt x="57150" y="247650"/>
                  </a:lnTo>
                  <a:lnTo>
                    <a:pt x="57150" y="171450"/>
                  </a:lnTo>
                  <a:close/>
                  <a:moveTo>
                    <a:pt x="57150" y="57150"/>
                  </a:moveTo>
                  <a:lnTo>
                    <a:pt x="209550" y="57150"/>
                  </a:lnTo>
                  <a:lnTo>
                    <a:pt x="209550" y="133350"/>
                  </a:lnTo>
                  <a:lnTo>
                    <a:pt x="57150" y="133350"/>
                  </a:lnTo>
                  <a:lnTo>
                    <a:pt x="57150" y="57150"/>
                  </a:lnTo>
                  <a:close/>
                  <a:moveTo>
                    <a:pt x="400050" y="57150"/>
                  </a:moveTo>
                  <a:lnTo>
                    <a:pt x="400050" y="133350"/>
                  </a:lnTo>
                  <a:lnTo>
                    <a:pt x="247650" y="133350"/>
                  </a:lnTo>
                  <a:lnTo>
                    <a:pt x="247650" y="57150"/>
                  </a:lnTo>
                  <a:lnTo>
                    <a:pt x="400050" y="57150"/>
                  </a:lnTo>
                  <a:close/>
                  <a:moveTo>
                    <a:pt x="590550" y="57150"/>
                  </a:moveTo>
                  <a:lnTo>
                    <a:pt x="590550" y="133350"/>
                  </a:lnTo>
                  <a:lnTo>
                    <a:pt x="438150" y="133350"/>
                  </a:lnTo>
                  <a:lnTo>
                    <a:pt x="438150" y="57150"/>
                  </a:lnTo>
                  <a:lnTo>
                    <a:pt x="590550" y="57150"/>
                  </a:lnTo>
                  <a:close/>
                  <a:moveTo>
                    <a:pt x="590550" y="247650"/>
                  </a:moveTo>
                  <a:lnTo>
                    <a:pt x="438150" y="247650"/>
                  </a:lnTo>
                  <a:lnTo>
                    <a:pt x="438150" y="171450"/>
                  </a:lnTo>
                  <a:lnTo>
                    <a:pt x="590550" y="171450"/>
                  </a:lnTo>
                  <a:lnTo>
                    <a:pt x="590550" y="247650"/>
                  </a:lnTo>
                  <a:close/>
                  <a:moveTo>
                    <a:pt x="590550" y="361950"/>
                  </a:moveTo>
                  <a:lnTo>
                    <a:pt x="438150" y="361950"/>
                  </a:lnTo>
                  <a:lnTo>
                    <a:pt x="438150" y="285750"/>
                  </a:lnTo>
                  <a:lnTo>
                    <a:pt x="590550" y="285750"/>
                  </a:lnTo>
                  <a:lnTo>
                    <a:pt x="590550" y="361950"/>
                  </a:lnTo>
                  <a:close/>
                  <a:moveTo>
                    <a:pt x="247650" y="247650"/>
                  </a:moveTo>
                  <a:lnTo>
                    <a:pt x="247650" y="171450"/>
                  </a:lnTo>
                  <a:lnTo>
                    <a:pt x="400050" y="171450"/>
                  </a:lnTo>
                  <a:lnTo>
                    <a:pt x="400050" y="247650"/>
                  </a:lnTo>
                  <a:lnTo>
                    <a:pt x="247650" y="247650"/>
                  </a:lnTo>
                  <a:close/>
                  <a:moveTo>
                    <a:pt x="247650" y="361950"/>
                  </a:moveTo>
                  <a:lnTo>
                    <a:pt x="247650" y="285750"/>
                  </a:lnTo>
                  <a:lnTo>
                    <a:pt x="400050" y="285750"/>
                  </a:lnTo>
                  <a:lnTo>
                    <a:pt x="400050" y="361950"/>
                  </a:lnTo>
                  <a:lnTo>
                    <a:pt x="247650" y="361950"/>
                  </a:lnTo>
                  <a:close/>
                  <a:moveTo>
                    <a:pt x="0" y="419100"/>
                  </a:moveTo>
                  <a:lnTo>
                    <a:pt x="647700" y="419100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419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99" name="그룹 398">
            <a:extLst>
              <a:ext uri="{FF2B5EF4-FFF2-40B4-BE49-F238E27FC236}">
                <a16:creationId xmlns:a16="http://schemas.microsoft.com/office/drawing/2014/main" id="{9B02F0DB-AB7F-46E2-BD4A-E98596F28F27}"/>
              </a:ext>
            </a:extLst>
          </p:cNvPr>
          <p:cNvGrpSpPr/>
          <p:nvPr/>
        </p:nvGrpSpPr>
        <p:grpSpPr>
          <a:xfrm>
            <a:off x="213189" y="948578"/>
            <a:ext cx="298892" cy="1149718"/>
            <a:chOff x="269307" y="1192918"/>
            <a:chExt cx="298892" cy="1149718"/>
          </a:xfrm>
          <a:solidFill>
            <a:schemeClr val="bg1">
              <a:lumMod val="50000"/>
            </a:schemeClr>
          </a:solidFill>
        </p:grpSpPr>
        <p:pic>
          <p:nvPicPr>
            <p:cNvPr id="400" name="그래픽 399" descr="채팅">
              <a:extLst>
                <a:ext uri="{FF2B5EF4-FFF2-40B4-BE49-F238E27FC236}">
                  <a16:creationId xmlns:a16="http://schemas.microsoft.com/office/drawing/2014/main" id="{47ECC339-15FF-4640-969C-B1B47F5A8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69307" y="1618331"/>
              <a:ext cx="298892" cy="298892"/>
            </a:xfrm>
            <a:prstGeom prst="rect">
              <a:avLst/>
            </a:prstGeom>
          </p:spPr>
        </p:pic>
        <p:pic>
          <p:nvPicPr>
            <p:cNvPr id="401" name="그래픽 400" descr="사용자">
              <a:extLst>
                <a:ext uri="{FF2B5EF4-FFF2-40B4-BE49-F238E27FC236}">
                  <a16:creationId xmlns:a16="http://schemas.microsoft.com/office/drawing/2014/main" id="{76D9E2A5-77B5-48DB-A541-98C34D3F2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9307" y="1192918"/>
              <a:ext cx="298892" cy="298892"/>
            </a:xfrm>
            <a:prstGeom prst="rect">
              <a:avLst/>
            </a:prstGeom>
          </p:spPr>
        </p:pic>
        <p:pic>
          <p:nvPicPr>
            <p:cNvPr id="402" name="그래픽 401" descr="계층 구조형">
              <a:extLst>
                <a:ext uri="{FF2B5EF4-FFF2-40B4-BE49-F238E27FC236}">
                  <a16:creationId xmlns:a16="http://schemas.microsoft.com/office/drawing/2014/main" id="{1DB9A138-83D6-4A64-AD5C-2CAACEF85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69307" y="2043744"/>
              <a:ext cx="298892" cy="298892"/>
            </a:xfrm>
            <a:prstGeom prst="rect">
              <a:avLst/>
            </a:prstGeom>
          </p:spPr>
        </p:pic>
      </p:grpSp>
      <p:sp>
        <p:nvSpPr>
          <p:cNvPr id="403" name="Clock">
            <a:extLst>
              <a:ext uri="{FF2B5EF4-FFF2-40B4-BE49-F238E27FC236}">
                <a16:creationId xmlns:a16="http://schemas.microsoft.com/office/drawing/2014/main" id="{7DA10FA5-B88B-4342-84A8-33EE283696B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4" name="Address Book">
            <a:extLst>
              <a:ext uri="{FF2B5EF4-FFF2-40B4-BE49-F238E27FC236}">
                <a16:creationId xmlns:a16="http://schemas.microsoft.com/office/drawing/2014/main" id="{033D2A85-1324-4BB1-9C0F-740D5FBDC21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5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2948DE4F-1080-4854-9E2C-A9CCFABBCD0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06" name="그래픽 405" descr="스피커 폰">
            <a:extLst>
              <a:ext uri="{FF2B5EF4-FFF2-40B4-BE49-F238E27FC236}">
                <a16:creationId xmlns:a16="http://schemas.microsoft.com/office/drawing/2014/main" id="{459ECD43-B86C-4C09-B487-131186CD65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13189" y="2220754"/>
            <a:ext cx="298892" cy="298892"/>
          </a:xfrm>
          <a:prstGeom prst="rect">
            <a:avLst/>
          </a:prstGeom>
        </p:spPr>
      </p:pic>
      <p:grpSp>
        <p:nvGrpSpPr>
          <p:cNvPr id="164" name="Icons">
            <a:extLst>
              <a:ext uri="{FF2B5EF4-FFF2-40B4-BE49-F238E27FC236}">
                <a16:creationId xmlns:a16="http://schemas.microsoft.com/office/drawing/2014/main" id="{B904965F-DE5A-436C-93E2-B2231B0B7788}"/>
              </a:ext>
            </a:extLst>
          </p:cNvPr>
          <p:cNvGrpSpPr/>
          <p:nvPr/>
        </p:nvGrpSpPr>
        <p:grpSpPr>
          <a:xfrm>
            <a:off x="4679720" y="3111977"/>
            <a:ext cx="1264978" cy="1098074"/>
            <a:chOff x="773534" y="1669713"/>
            <a:chExt cx="457200" cy="396875"/>
          </a:xfrm>
        </p:grpSpPr>
        <p:sp>
          <p:nvSpPr>
            <p:cNvPr id="169" name="Info Icon" hidden="1">
              <a:extLst>
                <a:ext uri="{FF2B5EF4-FFF2-40B4-BE49-F238E27FC236}">
                  <a16:creationId xmlns:a16="http://schemas.microsoft.com/office/drawing/2014/main" id="{F48B9DFE-7E2B-4796-8B7B-FB88DB051A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3697" y="1670507"/>
              <a:ext cx="396875" cy="395287"/>
            </a:xfrm>
            <a:custGeom>
              <a:avLst/>
              <a:gdLst>
                <a:gd name="T0" fmla="*/ 550 w 1101"/>
                <a:gd name="T1" fmla="*/ 231 h 1101"/>
                <a:gd name="T2" fmla="*/ 480 w 1101"/>
                <a:gd name="T3" fmla="*/ 301 h 1101"/>
                <a:gd name="T4" fmla="*/ 550 w 1101"/>
                <a:gd name="T5" fmla="*/ 372 h 1101"/>
                <a:gd name="T6" fmla="*/ 621 w 1101"/>
                <a:gd name="T7" fmla="*/ 301 h 1101"/>
                <a:gd name="T8" fmla="*/ 550 w 1101"/>
                <a:gd name="T9" fmla="*/ 231 h 1101"/>
                <a:gd name="T10" fmla="*/ 494 w 1101"/>
                <a:gd name="T11" fmla="*/ 455 h 1101"/>
                <a:gd name="T12" fmla="*/ 494 w 1101"/>
                <a:gd name="T13" fmla="*/ 851 h 1101"/>
                <a:gd name="T14" fmla="*/ 607 w 1101"/>
                <a:gd name="T15" fmla="*/ 851 h 1101"/>
                <a:gd name="T16" fmla="*/ 607 w 1101"/>
                <a:gd name="T17" fmla="*/ 455 h 1101"/>
                <a:gd name="T18" fmla="*/ 494 w 1101"/>
                <a:gd name="T19" fmla="*/ 455 h 1101"/>
                <a:gd name="T20" fmla="*/ 1101 w 1101"/>
                <a:gd name="T21" fmla="*/ 551 h 1101"/>
                <a:gd name="T22" fmla="*/ 550 w 1101"/>
                <a:gd name="T23" fmla="*/ 1101 h 1101"/>
                <a:gd name="T24" fmla="*/ 0 w 1101"/>
                <a:gd name="T25" fmla="*/ 551 h 1101"/>
                <a:gd name="T26" fmla="*/ 550 w 1101"/>
                <a:gd name="T27" fmla="*/ 0 h 1101"/>
                <a:gd name="T28" fmla="*/ 1101 w 1101"/>
                <a:gd name="T29" fmla="*/ 551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01" h="1101">
                  <a:moveTo>
                    <a:pt x="550" y="231"/>
                  </a:moveTo>
                  <a:cubicBezTo>
                    <a:pt x="511" y="231"/>
                    <a:pt x="480" y="262"/>
                    <a:pt x="480" y="301"/>
                  </a:cubicBezTo>
                  <a:cubicBezTo>
                    <a:pt x="480" y="340"/>
                    <a:pt x="511" y="372"/>
                    <a:pt x="550" y="372"/>
                  </a:cubicBezTo>
                  <a:cubicBezTo>
                    <a:pt x="589" y="372"/>
                    <a:pt x="621" y="340"/>
                    <a:pt x="621" y="301"/>
                  </a:cubicBezTo>
                  <a:cubicBezTo>
                    <a:pt x="621" y="262"/>
                    <a:pt x="589" y="231"/>
                    <a:pt x="550" y="231"/>
                  </a:cubicBezTo>
                  <a:close/>
                  <a:moveTo>
                    <a:pt x="494" y="455"/>
                  </a:moveTo>
                  <a:lnTo>
                    <a:pt x="494" y="851"/>
                  </a:lnTo>
                  <a:lnTo>
                    <a:pt x="607" y="851"/>
                  </a:lnTo>
                  <a:lnTo>
                    <a:pt x="607" y="455"/>
                  </a:lnTo>
                  <a:lnTo>
                    <a:pt x="494" y="455"/>
                  </a:lnTo>
                  <a:close/>
                  <a:moveTo>
                    <a:pt x="1101" y="551"/>
                  </a:moveTo>
                  <a:cubicBezTo>
                    <a:pt x="1101" y="855"/>
                    <a:pt x="854" y="1101"/>
                    <a:pt x="550" y="1101"/>
                  </a:cubicBezTo>
                  <a:cubicBezTo>
                    <a:pt x="247" y="1101"/>
                    <a:pt x="0" y="855"/>
                    <a:pt x="0" y="551"/>
                  </a:cubicBezTo>
                  <a:cubicBezTo>
                    <a:pt x="0" y="247"/>
                    <a:pt x="247" y="0"/>
                    <a:pt x="550" y="0"/>
                  </a:cubicBezTo>
                  <a:cubicBezTo>
                    <a:pt x="854" y="0"/>
                    <a:pt x="1101" y="247"/>
                    <a:pt x="1101" y="551"/>
                  </a:cubicBezTo>
                  <a:close/>
                </a:path>
              </a:pathLst>
            </a:custGeom>
            <a:no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1" name="Warning Icon">
              <a:extLst>
                <a:ext uri="{FF2B5EF4-FFF2-40B4-BE49-F238E27FC236}">
                  <a16:creationId xmlns:a16="http://schemas.microsoft.com/office/drawing/2014/main" id="{1AE079F1-8857-46C9-93DD-1139AE5661B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3534" y="1670507"/>
              <a:ext cx="457200" cy="395287"/>
            </a:xfrm>
            <a:custGeom>
              <a:avLst/>
              <a:gdLst>
                <a:gd name="T0" fmla="*/ 1270 w 1270"/>
                <a:gd name="T1" fmla="*/ 1101 h 1101"/>
                <a:gd name="T2" fmla="*/ 0 w 1270"/>
                <a:gd name="T3" fmla="*/ 1101 h 1101"/>
                <a:gd name="T4" fmla="*/ 635 w 1270"/>
                <a:gd name="T5" fmla="*/ 0 h 1101"/>
                <a:gd name="T6" fmla="*/ 1270 w 1270"/>
                <a:gd name="T7" fmla="*/ 1101 h 1101"/>
                <a:gd name="T8" fmla="*/ 579 w 1270"/>
                <a:gd name="T9" fmla="*/ 320 h 1101"/>
                <a:gd name="T10" fmla="*/ 579 w 1270"/>
                <a:gd name="T11" fmla="*/ 716 h 1101"/>
                <a:gd name="T12" fmla="*/ 691 w 1270"/>
                <a:gd name="T13" fmla="*/ 716 h 1101"/>
                <a:gd name="T14" fmla="*/ 691 w 1270"/>
                <a:gd name="T15" fmla="*/ 320 h 1101"/>
                <a:gd name="T16" fmla="*/ 579 w 1270"/>
                <a:gd name="T17" fmla="*/ 320 h 1101"/>
                <a:gd name="T18" fmla="*/ 635 w 1270"/>
                <a:gd name="T19" fmla="*/ 799 h 1101"/>
                <a:gd name="T20" fmla="*/ 564 w 1270"/>
                <a:gd name="T21" fmla="*/ 870 h 1101"/>
                <a:gd name="T22" fmla="*/ 635 w 1270"/>
                <a:gd name="T23" fmla="*/ 940 h 1101"/>
                <a:gd name="T24" fmla="*/ 706 w 1270"/>
                <a:gd name="T25" fmla="*/ 870 h 1101"/>
                <a:gd name="T26" fmla="*/ 635 w 1270"/>
                <a:gd name="T27" fmla="*/ 799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0" h="1101">
                  <a:moveTo>
                    <a:pt x="1270" y="1101"/>
                  </a:moveTo>
                  <a:lnTo>
                    <a:pt x="0" y="1101"/>
                  </a:lnTo>
                  <a:lnTo>
                    <a:pt x="635" y="0"/>
                  </a:lnTo>
                  <a:lnTo>
                    <a:pt x="1270" y="1101"/>
                  </a:lnTo>
                  <a:close/>
                  <a:moveTo>
                    <a:pt x="579" y="320"/>
                  </a:moveTo>
                  <a:lnTo>
                    <a:pt x="579" y="716"/>
                  </a:lnTo>
                  <a:lnTo>
                    <a:pt x="691" y="716"/>
                  </a:lnTo>
                  <a:lnTo>
                    <a:pt x="691" y="320"/>
                  </a:lnTo>
                  <a:lnTo>
                    <a:pt x="579" y="320"/>
                  </a:lnTo>
                  <a:close/>
                  <a:moveTo>
                    <a:pt x="635" y="799"/>
                  </a:moveTo>
                  <a:cubicBezTo>
                    <a:pt x="596" y="799"/>
                    <a:pt x="564" y="831"/>
                    <a:pt x="564" y="870"/>
                  </a:cubicBezTo>
                  <a:cubicBezTo>
                    <a:pt x="564" y="909"/>
                    <a:pt x="596" y="940"/>
                    <a:pt x="635" y="940"/>
                  </a:cubicBezTo>
                  <a:cubicBezTo>
                    <a:pt x="674" y="940"/>
                    <a:pt x="706" y="909"/>
                    <a:pt x="706" y="870"/>
                  </a:cubicBezTo>
                  <a:cubicBezTo>
                    <a:pt x="706" y="831"/>
                    <a:pt x="674" y="799"/>
                    <a:pt x="635" y="799"/>
                  </a:cubicBezTo>
                  <a:close/>
                </a:path>
              </a:pathLst>
            </a:custGeom>
            <a:noFill/>
            <a:ln w="6350" cap="rnd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3" name="Error Icon" hidden="1">
              <a:extLst>
                <a:ext uri="{FF2B5EF4-FFF2-40B4-BE49-F238E27FC236}">
                  <a16:creationId xmlns:a16="http://schemas.microsoft.com/office/drawing/2014/main" id="{81EFD9A4-5F6B-46A0-AC72-BC90B4E8207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2903" y="1670507"/>
              <a:ext cx="398463" cy="395287"/>
            </a:xfrm>
            <a:custGeom>
              <a:avLst/>
              <a:gdLst>
                <a:gd name="T0" fmla="*/ 1101 w 1101"/>
                <a:gd name="T1" fmla="*/ 778 h 1100"/>
                <a:gd name="T2" fmla="*/ 778 w 1101"/>
                <a:gd name="T3" fmla="*/ 1100 h 1100"/>
                <a:gd name="T4" fmla="*/ 322 w 1101"/>
                <a:gd name="T5" fmla="*/ 1100 h 1100"/>
                <a:gd name="T6" fmla="*/ 0 w 1101"/>
                <a:gd name="T7" fmla="*/ 778 h 1100"/>
                <a:gd name="T8" fmla="*/ 0 w 1101"/>
                <a:gd name="T9" fmla="*/ 322 h 1100"/>
                <a:gd name="T10" fmla="*/ 322 w 1101"/>
                <a:gd name="T11" fmla="*/ 0 h 1100"/>
                <a:gd name="T12" fmla="*/ 778 w 1101"/>
                <a:gd name="T13" fmla="*/ 0 h 1100"/>
                <a:gd name="T14" fmla="*/ 1101 w 1101"/>
                <a:gd name="T15" fmla="*/ 322 h 1100"/>
                <a:gd name="T16" fmla="*/ 1101 w 1101"/>
                <a:gd name="T17" fmla="*/ 778 h 1100"/>
                <a:gd name="T18" fmla="*/ 380 w 1101"/>
                <a:gd name="T19" fmla="*/ 300 h 1100"/>
                <a:gd name="T20" fmla="*/ 301 w 1101"/>
                <a:gd name="T21" fmla="*/ 380 h 1100"/>
                <a:gd name="T22" fmla="*/ 470 w 1101"/>
                <a:gd name="T23" fmla="*/ 550 h 1100"/>
                <a:gd name="T24" fmla="*/ 301 w 1101"/>
                <a:gd name="T25" fmla="*/ 719 h 1100"/>
                <a:gd name="T26" fmla="*/ 380 w 1101"/>
                <a:gd name="T27" fmla="*/ 799 h 1100"/>
                <a:gd name="T28" fmla="*/ 550 w 1101"/>
                <a:gd name="T29" fmla="*/ 629 h 1100"/>
                <a:gd name="T30" fmla="*/ 720 w 1101"/>
                <a:gd name="T31" fmla="*/ 799 h 1100"/>
                <a:gd name="T32" fmla="*/ 800 w 1101"/>
                <a:gd name="T33" fmla="*/ 719 h 1100"/>
                <a:gd name="T34" fmla="*/ 630 w 1101"/>
                <a:gd name="T35" fmla="*/ 550 h 1100"/>
                <a:gd name="T36" fmla="*/ 800 w 1101"/>
                <a:gd name="T37" fmla="*/ 380 h 1100"/>
                <a:gd name="T38" fmla="*/ 720 w 1101"/>
                <a:gd name="T39" fmla="*/ 300 h 1100"/>
                <a:gd name="T40" fmla="*/ 550 w 1101"/>
                <a:gd name="T41" fmla="*/ 470 h 1100"/>
                <a:gd name="T42" fmla="*/ 380 w 1101"/>
                <a:gd name="T43" fmla="*/ 300 h 1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01" h="1100">
                  <a:moveTo>
                    <a:pt x="1101" y="778"/>
                  </a:moveTo>
                  <a:lnTo>
                    <a:pt x="778" y="1100"/>
                  </a:lnTo>
                  <a:lnTo>
                    <a:pt x="322" y="1100"/>
                  </a:lnTo>
                  <a:lnTo>
                    <a:pt x="0" y="778"/>
                  </a:lnTo>
                  <a:lnTo>
                    <a:pt x="0" y="322"/>
                  </a:lnTo>
                  <a:lnTo>
                    <a:pt x="322" y="0"/>
                  </a:lnTo>
                  <a:lnTo>
                    <a:pt x="778" y="0"/>
                  </a:lnTo>
                  <a:lnTo>
                    <a:pt x="1101" y="322"/>
                  </a:lnTo>
                  <a:lnTo>
                    <a:pt x="1101" y="778"/>
                  </a:lnTo>
                  <a:close/>
                  <a:moveTo>
                    <a:pt x="380" y="300"/>
                  </a:moveTo>
                  <a:lnTo>
                    <a:pt x="301" y="380"/>
                  </a:lnTo>
                  <a:lnTo>
                    <a:pt x="470" y="550"/>
                  </a:lnTo>
                  <a:lnTo>
                    <a:pt x="301" y="719"/>
                  </a:lnTo>
                  <a:lnTo>
                    <a:pt x="380" y="799"/>
                  </a:lnTo>
                  <a:lnTo>
                    <a:pt x="550" y="629"/>
                  </a:lnTo>
                  <a:lnTo>
                    <a:pt x="720" y="799"/>
                  </a:lnTo>
                  <a:lnTo>
                    <a:pt x="800" y="719"/>
                  </a:lnTo>
                  <a:lnTo>
                    <a:pt x="630" y="550"/>
                  </a:lnTo>
                  <a:lnTo>
                    <a:pt x="800" y="380"/>
                  </a:lnTo>
                  <a:lnTo>
                    <a:pt x="720" y="300"/>
                  </a:lnTo>
                  <a:lnTo>
                    <a:pt x="550" y="470"/>
                  </a:lnTo>
                  <a:lnTo>
                    <a:pt x="380" y="300"/>
                  </a:lnTo>
                  <a:close/>
                </a:path>
              </a:pathLst>
            </a:custGeom>
            <a:noFill/>
            <a:ln w="6350" cap="rnd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4" name="Question Icon" hidden="1">
              <a:extLst>
                <a:ext uri="{FF2B5EF4-FFF2-40B4-BE49-F238E27FC236}">
                  <a16:creationId xmlns:a16="http://schemas.microsoft.com/office/drawing/2014/main" id="{DF12D09F-4EE1-426A-A97A-F0685183455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2903" y="1669713"/>
              <a:ext cx="398463" cy="396875"/>
            </a:xfrm>
            <a:custGeom>
              <a:avLst/>
              <a:gdLst>
                <a:gd name="T0" fmla="*/ 1101 w 1101"/>
                <a:gd name="T1" fmla="*/ 551 h 1101"/>
                <a:gd name="T2" fmla="*/ 550 w 1101"/>
                <a:gd name="T3" fmla="*/ 1101 h 1101"/>
                <a:gd name="T4" fmla="*/ 0 w 1101"/>
                <a:gd name="T5" fmla="*/ 551 h 1101"/>
                <a:gd name="T6" fmla="*/ 550 w 1101"/>
                <a:gd name="T7" fmla="*/ 0 h 1101"/>
                <a:gd name="T8" fmla="*/ 1101 w 1101"/>
                <a:gd name="T9" fmla="*/ 551 h 1101"/>
                <a:gd name="T10" fmla="*/ 596 w 1101"/>
                <a:gd name="T11" fmla="*/ 685 h 1101"/>
                <a:gd name="T12" fmla="*/ 509 w 1101"/>
                <a:gd name="T13" fmla="*/ 685 h 1101"/>
                <a:gd name="T14" fmla="*/ 509 w 1101"/>
                <a:gd name="T15" fmla="*/ 625 h 1101"/>
                <a:gd name="T16" fmla="*/ 521 w 1101"/>
                <a:gd name="T17" fmla="*/ 577 h 1101"/>
                <a:gd name="T18" fmla="*/ 575 w 1101"/>
                <a:gd name="T19" fmla="*/ 527 h 1101"/>
                <a:gd name="T20" fmla="*/ 638 w 1101"/>
                <a:gd name="T21" fmla="*/ 424 h 1101"/>
                <a:gd name="T22" fmla="*/ 614 w 1101"/>
                <a:gd name="T23" fmla="*/ 359 h 1101"/>
                <a:gd name="T24" fmla="*/ 549 w 1101"/>
                <a:gd name="T25" fmla="*/ 334 h 1101"/>
                <a:gd name="T26" fmla="*/ 440 w 1101"/>
                <a:gd name="T27" fmla="*/ 462 h 1101"/>
                <a:gd name="T28" fmla="*/ 343 w 1101"/>
                <a:gd name="T29" fmla="*/ 445 h 1101"/>
                <a:gd name="T30" fmla="*/ 413 w 1101"/>
                <a:gd name="T31" fmla="*/ 295 h 1101"/>
                <a:gd name="T32" fmla="*/ 561 w 1101"/>
                <a:gd name="T33" fmla="*/ 241 h 1101"/>
                <a:gd name="T34" fmla="*/ 702 w 1101"/>
                <a:gd name="T35" fmla="*/ 291 h 1101"/>
                <a:gd name="T36" fmla="*/ 758 w 1101"/>
                <a:gd name="T37" fmla="*/ 418 h 1101"/>
                <a:gd name="T38" fmla="*/ 743 w 1101"/>
                <a:gd name="T39" fmla="*/ 489 h 1101"/>
                <a:gd name="T40" fmla="*/ 707 w 1101"/>
                <a:gd name="T41" fmla="*/ 541 h 1101"/>
                <a:gd name="T42" fmla="*/ 624 w 1101"/>
                <a:gd name="T43" fmla="*/ 606 h 1101"/>
                <a:gd name="T44" fmla="*/ 601 w 1101"/>
                <a:gd name="T45" fmla="*/ 632 h 1101"/>
                <a:gd name="T46" fmla="*/ 596 w 1101"/>
                <a:gd name="T47" fmla="*/ 685 h 1101"/>
                <a:gd name="T48" fmla="*/ 614 w 1101"/>
                <a:gd name="T49" fmla="*/ 749 h 1101"/>
                <a:gd name="T50" fmla="*/ 614 w 1101"/>
                <a:gd name="T51" fmla="*/ 861 h 1101"/>
                <a:gd name="T52" fmla="*/ 509 w 1101"/>
                <a:gd name="T53" fmla="*/ 861 h 1101"/>
                <a:gd name="T54" fmla="*/ 509 w 1101"/>
                <a:gd name="T55" fmla="*/ 749 h 1101"/>
                <a:gd name="T56" fmla="*/ 614 w 1101"/>
                <a:gd name="T57" fmla="*/ 749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1" h="1101">
                  <a:moveTo>
                    <a:pt x="1101" y="551"/>
                  </a:moveTo>
                  <a:cubicBezTo>
                    <a:pt x="1101" y="854"/>
                    <a:pt x="854" y="1101"/>
                    <a:pt x="550" y="1101"/>
                  </a:cubicBezTo>
                  <a:cubicBezTo>
                    <a:pt x="246" y="1101"/>
                    <a:pt x="0" y="854"/>
                    <a:pt x="0" y="551"/>
                  </a:cubicBezTo>
                  <a:cubicBezTo>
                    <a:pt x="0" y="247"/>
                    <a:pt x="246" y="0"/>
                    <a:pt x="550" y="0"/>
                  </a:cubicBezTo>
                  <a:cubicBezTo>
                    <a:pt x="854" y="0"/>
                    <a:pt x="1101" y="247"/>
                    <a:pt x="1101" y="551"/>
                  </a:cubicBezTo>
                  <a:close/>
                  <a:moveTo>
                    <a:pt x="596" y="685"/>
                  </a:moveTo>
                  <a:lnTo>
                    <a:pt x="509" y="685"/>
                  </a:lnTo>
                  <a:lnTo>
                    <a:pt x="509" y="625"/>
                  </a:lnTo>
                  <a:cubicBezTo>
                    <a:pt x="509" y="605"/>
                    <a:pt x="513" y="589"/>
                    <a:pt x="521" y="577"/>
                  </a:cubicBezTo>
                  <a:cubicBezTo>
                    <a:pt x="529" y="565"/>
                    <a:pt x="547" y="549"/>
                    <a:pt x="575" y="527"/>
                  </a:cubicBezTo>
                  <a:cubicBezTo>
                    <a:pt x="617" y="495"/>
                    <a:pt x="638" y="460"/>
                    <a:pt x="638" y="424"/>
                  </a:cubicBezTo>
                  <a:cubicBezTo>
                    <a:pt x="638" y="397"/>
                    <a:pt x="630" y="375"/>
                    <a:pt x="614" y="359"/>
                  </a:cubicBezTo>
                  <a:cubicBezTo>
                    <a:pt x="597" y="343"/>
                    <a:pt x="576" y="334"/>
                    <a:pt x="549" y="334"/>
                  </a:cubicBezTo>
                  <a:cubicBezTo>
                    <a:pt x="488" y="334"/>
                    <a:pt x="451" y="377"/>
                    <a:pt x="440" y="462"/>
                  </a:cubicBezTo>
                  <a:lnTo>
                    <a:pt x="343" y="445"/>
                  </a:lnTo>
                  <a:cubicBezTo>
                    <a:pt x="349" y="381"/>
                    <a:pt x="372" y="331"/>
                    <a:pt x="413" y="295"/>
                  </a:cubicBezTo>
                  <a:cubicBezTo>
                    <a:pt x="454" y="259"/>
                    <a:pt x="503" y="241"/>
                    <a:pt x="561" y="241"/>
                  </a:cubicBezTo>
                  <a:cubicBezTo>
                    <a:pt x="618" y="241"/>
                    <a:pt x="665" y="257"/>
                    <a:pt x="702" y="291"/>
                  </a:cubicBezTo>
                  <a:cubicBezTo>
                    <a:pt x="739" y="325"/>
                    <a:pt x="758" y="367"/>
                    <a:pt x="758" y="418"/>
                  </a:cubicBezTo>
                  <a:cubicBezTo>
                    <a:pt x="758" y="443"/>
                    <a:pt x="753" y="467"/>
                    <a:pt x="743" y="489"/>
                  </a:cubicBezTo>
                  <a:cubicBezTo>
                    <a:pt x="732" y="512"/>
                    <a:pt x="721" y="529"/>
                    <a:pt x="707" y="541"/>
                  </a:cubicBezTo>
                  <a:cubicBezTo>
                    <a:pt x="694" y="554"/>
                    <a:pt x="667" y="575"/>
                    <a:pt x="624" y="606"/>
                  </a:cubicBezTo>
                  <a:cubicBezTo>
                    <a:pt x="612" y="615"/>
                    <a:pt x="605" y="624"/>
                    <a:pt x="601" y="632"/>
                  </a:cubicBezTo>
                  <a:cubicBezTo>
                    <a:pt x="598" y="640"/>
                    <a:pt x="596" y="658"/>
                    <a:pt x="596" y="685"/>
                  </a:cubicBezTo>
                  <a:close/>
                  <a:moveTo>
                    <a:pt x="614" y="749"/>
                  </a:moveTo>
                  <a:lnTo>
                    <a:pt x="614" y="861"/>
                  </a:lnTo>
                  <a:lnTo>
                    <a:pt x="509" y="861"/>
                  </a:lnTo>
                  <a:lnTo>
                    <a:pt x="509" y="749"/>
                  </a:lnTo>
                  <a:lnTo>
                    <a:pt x="614" y="749"/>
                  </a:lnTo>
                  <a:close/>
                </a:path>
              </a:pathLst>
            </a:custGeom>
            <a:noFill/>
            <a:ln w="6350" cap="rnd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568F232D-A651-4101-AC00-1DF57343044F}"/>
              </a:ext>
            </a:extLst>
          </p:cNvPr>
          <p:cNvGrpSpPr/>
          <p:nvPr/>
        </p:nvGrpSpPr>
        <p:grpSpPr>
          <a:xfrm>
            <a:off x="6336692" y="3069988"/>
            <a:ext cx="3222246" cy="1507358"/>
            <a:chOff x="7394331" y="1855402"/>
            <a:chExt cx="3222246" cy="1507358"/>
          </a:xfrm>
        </p:grpSpPr>
        <p:sp>
          <p:nvSpPr>
            <p:cNvPr id="160" name="Window Body">
              <a:extLst>
                <a:ext uri="{FF2B5EF4-FFF2-40B4-BE49-F238E27FC236}">
                  <a16:creationId xmlns:a16="http://schemas.microsoft.com/office/drawing/2014/main" id="{0052E4B1-4085-4BF1-BB48-F1FC6294E90C}"/>
                </a:ext>
              </a:extLst>
            </p:cNvPr>
            <p:cNvSpPr/>
            <p:nvPr/>
          </p:nvSpPr>
          <p:spPr>
            <a:xfrm>
              <a:off x="7394331" y="2093146"/>
              <a:ext cx="3222246" cy="1269614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1" name="Text">
              <a:extLst>
                <a:ext uri="{FF2B5EF4-FFF2-40B4-BE49-F238E27FC236}">
                  <a16:creationId xmlns:a16="http://schemas.microsoft.com/office/drawing/2014/main" id="{B5E73628-631F-4B10-846E-29D3178422E2}"/>
                </a:ext>
              </a:extLst>
            </p:cNvPr>
            <p:cNvSpPr txBox="1"/>
            <p:nvPr/>
          </p:nvSpPr>
          <p:spPr>
            <a:xfrm>
              <a:off x="7530724" y="2229979"/>
              <a:ext cx="2973394" cy="688281"/>
            </a:xfrm>
            <a:prstGeom prst="rect">
              <a:avLst/>
            </a:prstGeom>
            <a:noFill/>
          </p:spPr>
          <p:txBody>
            <a:bodyPr wrap="square" lIns="73152" tIns="36576" rIns="73152" bIns="3657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050" b="1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모바일 주소록을 동기화 하시겠습니까</a:t>
              </a:r>
              <a:r>
                <a:rPr lang="en-US" altLang="ko-KR" sz="1050" b="1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?</a:t>
              </a:r>
              <a:endParaRPr lang="en-US" sz="1050" b="1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783E166-D9AB-4B83-8703-56186D3EC1A7}"/>
                </a:ext>
              </a:extLst>
            </p:cNvPr>
            <p:cNvGrpSpPr/>
            <p:nvPr/>
          </p:nvGrpSpPr>
          <p:grpSpPr>
            <a:xfrm>
              <a:off x="7394331" y="1855402"/>
              <a:ext cx="3222246" cy="237744"/>
              <a:chOff x="7394331" y="1855402"/>
              <a:chExt cx="3222246" cy="237744"/>
            </a:xfrm>
          </p:grpSpPr>
          <p:sp>
            <p:nvSpPr>
              <p:cNvPr id="162" name="Title Bar">
                <a:extLst>
                  <a:ext uri="{FF2B5EF4-FFF2-40B4-BE49-F238E27FC236}">
                    <a16:creationId xmlns:a16="http://schemas.microsoft.com/office/drawing/2014/main" id="{603E820F-A8FF-4EDE-82D2-3CA7AA7D8697}"/>
                  </a:ext>
                </a:extLst>
              </p:cNvPr>
              <p:cNvSpPr/>
              <p:nvPr/>
            </p:nvSpPr>
            <p:spPr>
              <a:xfrm>
                <a:off x="7394331" y="1855402"/>
                <a:ext cx="3222246" cy="2377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22860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확인</a:t>
                </a:r>
                <a:endParaRPr lang="en-US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63" name="Close Button">
                <a:extLst>
                  <a:ext uri="{FF2B5EF4-FFF2-40B4-BE49-F238E27FC236}">
                    <a16:creationId xmlns:a16="http://schemas.microsoft.com/office/drawing/2014/main" id="{992702FA-D7C7-4DCD-A942-DBD2ED46F3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05693" y="1926649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65" name="Buttons">
              <a:extLst>
                <a:ext uri="{FF2B5EF4-FFF2-40B4-BE49-F238E27FC236}">
                  <a16:creationId xmlns:a16="http://schemas.microsoft.com/office/drawing/2014/main" id="{5CB8387B-A4A8-4B25-B39D-D56B78F41E61}"/>
                </a:ext>
              </a:extLst>
            </p:cNvPr>
            <p:cNvGrpSpPr/>
            <p:nvPr/>
          </p:nvGrpSpPr>
          <p:grpSpPr>
            <a:xfrm>
              <a:off x="9051307" y="2980631"/>
              <a:ext cx="1377404" cy="240384"/>
              <a:chOff x="2252662" y="2386471"/>
              <a:chExt cx="1377404" cy="240384"/>
            </a:xfrm>
          </p:grpSpPr>
          <p:sp>
            <p:nvSpPr>
              <p:cNvPr id="166" name="Button 1">
                <a:extLst>
                  <a:ext uri="{FF2B5EF4-FFF2-40B4-BE49-F238E27FC236}">
                    <a16:creationId xmlns:a16="http://schemas.microsoft.com/office/drawing/2014/main" id="{143F1F7D-9128-48B7-9EF9-6861B701AB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7037" y="2386471"/>
                <a:ext cx="663029" cy="240384"/>
              </a:xfrm>
              <a:prstGeom prst="roundRect">
                <a:avLst>
                  <a:gd name="adj" fmla="val 8776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900" b="1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예</a:t>
                </a:r>
                <a:endParaRPr lang="en-US" sz="900" b="1" dirty="0">
                  <a:solidFill>
                    <a:schemeClr val="bg1"/>
                  </a:solidFill>
                  <a:effectLst/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67" name="Button 2">
                <a:extLst>
                  <a:ext uri="{FF2B5EF4-FFF2-40B4-BE49-F238E27FC236}">
                    <a16:creationId xmlns:a16="http://schemas.microsoft.com/office/drawing/2014/main" id="{C75810A5-D852-451D-90AB-AC410D668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2662" y="2386471"/>
                <a:ext cx="663029" cy="240384"/>
              </a:xfrm>
              <a:prstGeom prst="roundRect">
                <a:avLst>
                  <a:gd name="adj" fmla="val 8776"/>
                </a:avLst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900" dirty="0" err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아니오</a:t>
                </a:r>
                <a:endParaRPr lang="en-US" sz="900" dirty="0">
                  <a:solidFill>
                    <a:srgbClr val="5F5F5F"/>
                  </a:solidFill>
                  <a:effectLst/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7C7A6B33-6AA4-4E48-9456-260CE0147083}"/>
              </a:ext>
            </a:extLst>
          </p:cNvPr>
          <p:cNvSpPr/>
          <p:nvPr/>
        </p:nvSpPr>
        <p:spPr>
          <a:xfrm>
            <a:off x="4494519" y="4426095"/>
            <a:ext cx="16353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주소록 정보가 없습니다</a:t>
            </a: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.</a:t>
            </a: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176" name="그룹 175">
            <a:extLst>
              <a:ext uri="{FF2B5EF4-FFF2-40B4-BE49-F238E27FC236}">
                <a16:creationId xmlns:a16="http://schemas.microsoft.com/office/drawing/2014/main" id="{8159072B-F5B2-4A46-9E81-F5C7F395B362}"/>
              </a:ext>
            </a:extLst>
          </p:cNvPr>
          <p:cNvGrpSpPr/>
          <p:nvPr/>
        </p:nvGrpSpPr>
        <p:grpSpPr>
          <a:xfrm>
            <a:off x="6336692" y="4784488"/>
            <a:ext cx="3222246" cy="1507358"/>
            <a:chOff x="7394331" y="1855402"/>
            <a:chExt cx="3222246" cy="1507358"/>
          </a:xfrm>
        </p:grpSpPr>
        <p:sp>
          <p:nvSpPr>
            <p:cNvPr id="177" name="Window Body">
              <a:extLst>
                <a:ext uri="{FF2B5EF4-FFF2-40B4-BE49-F238E27FC236}">
                  <a16:creationId xmlns:a16="http://schemas.microsoft.com/office/drawing/2014/main" id="{8D95AC2B-B13B-46C0-BA13-1D4AB4C6E172}"/>
                </a:ext>
              </a:extLst>
            </p:cNvPr>
            <p:cNvSpPr/>
            <p:nvPr/>
          </p:nvSpPr>
          <p:spPr>
            <a:xfrm>
              <a:off x="7394331" y="2093146"/>
              <a:ext cx="3222246" cy="1269614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8" name="Text">
              <a:extLst>
                <a:ext uri="{FF2B5EF4-FFF2-40B4-BE49-F238E27FC236}">
                  <a16:creationId xmlns:a16="http://schemas.microsoft.com/office/drawing/2014/main" id="{E874CF82-30F5-4413-9067-F3CF9C251F40}"/>
                </a:ext>
              </a:extLst>
            </p:cNvPr>
            <p:cNvSpPr txBox="1"/>
            <p:nvPr/>
          </p:nvSpPr>
          <p:spPr>
            <a:xfrm>
              <a:off x="7530724" y="2229979"/>
              <a:ext cx="2973394" cy="688281"/>
            </a:xfrm>
            <a:prstGeom prst="rect">
              <a:avLst/>
            </a:prstGeom>
            <a:noFill/>
          </p:spPr>
          <p:txBody>
            <a:bodyPr wrap="square" lIns="73152" tIns="36576" rIns="73152" bIns="3657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050" b="1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모바일 주소록을 초기화 하시겠습니까</a:t>
              </a:r>
              <a:r>
                <a:rPr lang="en-US" altLang="ko-KR" sz="1050" b="1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?</a:t>
              </a:r>
            </a:p>
            <a:p>
              <a:pPr algn="ctr"/>
              <a:r>
                <a:rPr lang="en-US" altLang="ko-KR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※ PC </a:t>
              </a: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메신저에서만 초기화가 됩니다</a:t>
              </a:r>
              <a:r>
                <a:rPr lang="en-US" altLang="ko-KR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FB24B4FC-CA2B-4754-BE1A-EE53FE352D96}"/>
                </a:ext>
              </a:extLst>
            </p:cNvPr>
            <p:cNvGrpSpPr/>
            <p:nvPr/>
          </p:nvGrpSpPr>
          <p:grpSpPr>
            <a:xfrm>
              <a:off x="7394331" y="1855402"/>
              <a:ext cx="3222246" cy="237744"/>
              <a:chOff x="7394331" y="1855402"/>
              <a:chExt cx="3222246" cy="237744"/>
            </a:xfrm>
          </p:grpSpPr>
          <p:sp>
            <p:nvSpPr>
              <p:cNvPr id="183" name="Title Bar">
                <a:extLst>
                  <a:ext uri="{FF2B5EF4-FFF2-40B4-BE49-F238E27FC236}">
                    <a16:creationId xmlns:a16="http://schemas.microsoft.com/office/drawing/2014/main" id="{D3F680F6-314A-42B8-AB41-83A6E9CB785A}"/>
                  </a:ext>
                </a:extLst>
              </p:cNvPr>
              <p:cNvSpPr/>
              <p:nvPr/>
            </p:nvSpPr>
            <p:spPr>
              <a:xfrm>
                <a:off x="7394331" y="1855402"/>
                <a:ext cx="3222246" cy="2377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22860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확인</a:t>
                </a:r>
                <a:endParaRPr lang="en-US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84" name="Close Button">
                <a:extLst>
                  <a:ext uri="{FF2B5EF4-FFF2-40B4-BE49-F238E27FC236}">
                    <a16:creationId xmlns:a16="http://schemas.microsoft.com/office/drawing/2014/main" id="{5DA8B1E4-E380-42E8-B52F-3836CCD5F8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05693" y="1926649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80" name="Buttons">
              <a:extLst>
                <a:ext uri="{FF2B5EF4-FFF2-40B4-BE49-F238E27FC236}">
                  <a16:creationId xmlns:a16="http://schemas.microsoft.com/office/drawing/2014/main" id="{0B759290-FCD0-4EEE-8545-BF9AA2CCBF73}"/>
                </a:ext>
              </a:extLst>
            </p:cNvPr>
            <p:cNvGrpSpPr/>
            <p:nvPr/>
          </p:nvGrpSpPr>
          <p:grpSpPr>
            <a:xfrm>
              <a:off x="9051307" y="2980631"/>
              <a:ext cx="1377404" cy="240384"/>
              <a:chOff x="2252662" y="2386471"/>
              <a:chExt cx="1377404" cy="240384"/>
            </a:xfrm>
          </p:grpSpPr>
          <p:sp>
            <p:nvSpPr>
              <p:cNvPr id="181" name="Button 1">
                <a:extLst>
                  <a:ext uri="{FF2B5EF4-FFF2-40B4-BE49-F238E27FC236}">
                    <a16:creationId xmlns:a16="http://schemas.microsoft.com/office/drawing/2014/main" id="{BAF77FAA-96F9-462B-BF33-2A469FC98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7037" y="2386471"/>
                <a:ext cx="663029" cy="240384"/>
              </a:xfrm>
              <a:prstGeom prst="roundRect">
                <a:avLst>
                  <a:gd name="adj" fmla="val 8776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900" b="1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예</a:t>
                </a:r>
                <a:endParaRPr lang="en-US" sz="900" b="1" dirty="0">
                  <a:solidFill>
                    <a:schemeClr val="bg1"/>
                  </a:solidFill>
                  <a:effectLst/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82" name="Button 2">
                <a:extLst>
                  <a:ext uri="{FF2B5EF4-FFF2-40B4-BE49-F238E27FC236}">
                    <a16:creationId xmlns:a16="http://schemas.microsoft.com/office/drawing/2014/main" id="{237D110A-9C03-40BF-A0DB-CE23DD4485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2662" y="2386471"/>
                <a:ext cx="663029" cy="240384"/>
              </a:xfrm>
              <a:prstGeom prst="roundRect">
                <a:avLst>
                  <a:gd name="adj" fmla="val 8776"/>
                </a:avLst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900" dirty="0" err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아니오</a:t>
                </a:r>
                <a:endParaRPr lang="en-US" sz="900" dirty="0">
                  <a:solidFill>
                    <a:srgbClr val="5F5F5F"/>
                  </a:solidFill>
                  <a:effectLst/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86" name="TextBox 185">
            <a:extLst>
              <a:ext uri="{FF2B5EF4-FFF2-40B4-BE49-F238E27FC236}">
                <a16:creationId xmlns:a16="http://schemas.microsoft.com/office/drawing/2014/main" id="{368DFCB4-29E7-41BD-B7DC-0780B9E13404}"/>
              </a:ext>
            </a:extLst>
          </p:cNvPr>
          <p:cNvSpPr txBox="1"/>
          <p:nvPr/>
        </p:nvSpPr>
        <p:spPr>
          <a:xfrm>
            <a:off x="5837472" y="4577082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#3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graphicFrame>
        <p:nvGraphicFramePr>
          <p:cNvPr id="200" name="Google Shape;2187;p25">
            <a:extLst>
              <a:ext uri="{FF2B5EF4-FFF2-40B4-BE49-F238E27FC236}">
                <a16:creationId xmlns:a16="http://schemas.microsoft.com/office/drawing/2014/main" id="{CD3D45EC-A450-49DC-9C91-BEEA925CF7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7985329"/>
              </p:ext>
            </p:extLst>
          </p:nvPr>
        </p:nvGraphicFramePr>
        <p:xfrm>
          <a:off x="7572375" y="571500"/>
          <a:ext cx="2200900" cy="107871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모바일 주소록 동기화 전 노출되는 내용</a:t>
                      </a:r>
                      <a:endParaRPr sz="800" dirty="0">
                        <a:solidFill>
                          <a:srgbClr val="FF0000"/>
                        </a:solidFill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모바일 주소록 동기화 시 노출되는 </a:t>
                      </a:r>
                      <a:r>
                        <a:rPr lang="ko-KR" altLang="en-US" sz="800" b="0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알럿</a:t>
                      </a:r>
                      <a:endParaRPr lang="en-US" altLang="ko-KR"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‘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에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’/’</a:t>
                      </a:r>
                      <a:r>
                        <a:rPr lang="ko-KR" altLang="en-US" sz="800" b="0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아니오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＇ 버튼 위치 변경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모바일 주소록 초기화 시 노출되는 </a:t>
                      </a:r>
                      <a:r>
                        <a:rPr kumimoji="0" lang="ko-KR" altLang="en-US" sz="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알럿</a:t>
                      </a:r>
                      <a:endParaRPr kumimoji="0" lang="ko-KR" altLang="en-US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‘에’</a:t>
                      </a:r>
                      <a:r>
                        <a:rPr kumimoji="0" lang="en-US" altLang="ko-KR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/’</a:t>
                      </a:r>
                      <a:r>
                        <a:rPr kumimoji="0" lang="ko-KR" altLang="en-US" sz="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아니오</a:t>
                      </a: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＇ 버튼 위치 변경</a:t>
                      </a: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1" name="TextBox 200">
            <a:extLst>
              <a:ext uri="{FF2B5EF4-FFF2-40B4-BE49-F238E27FC236}">
                <a16:creationId xmlns:a16="http://schemas.microsoft.com/office/drawing/2014/main" id="{80B4F4C5-1D9A-4A76-A726-A5F8D78F4436}"/>
              </a:ext>
            </a:extLst>
          </p:cNvPr>
          <p:cNvSpPr txBox="1"/>
          <p:nvPr/>
        </p:nvSpPr>
        <p:spPr>
          <a:xfrm>
            <a:off x="4199172" y="3008632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#1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C45E53CD-961A-4B63-A5AA-FCCADDD88979}"/>
              </a:ext>
            </a:extLst>
          </p:cNvPr>
          <p:cNvSpPr txBox="1"/>
          <p:nvPr/>
        </p:nvSpPr>
        <p:spPr>
          <a:xfrm>
            <a:off x="5875383" y="2848747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#1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403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2374;p26">
            <a:extLst>
              <a:ext uri="{FF2B5EF4-FFF2-40B4-BE49-F238E27FC236}">
                <a16:creationId xmlns:a16="http://schemas.microsoft.com/office/drawing/2014/main" id="{40A1409C-825A-4E67-981D-F1EEDCAF1CB7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8" name="Google Shape;2188;p25">
            <a:extLst>
              <a:ext uri="{FF2B5EF4-FFF2-40B4-BE49-F238E27FC236}">
                <a16:creationId xmlns:a16="http://schemas.microsoft.com/office/drawing/2014/main" id="{24AAC99E-F1B9-4B80-8F50-767F901B8184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LF talk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9" name="Google Shape;2199;p25">
            <a:extLst>
              <a:ext uri="{FF2B5EF4-FFF2-40B4-BE49-F238E27FC236}">
                <a16:creationId xmlns:a16="http://schemas.microsoft.com/office/drawing/2014/main" id="{C5EACA90-ED5E-4942-9F32-DE11FBF0F46F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모바일 연락처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주소록 동기화 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리스트 보기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190" name="Google Shape;2187;p25">
            <a:extLst>
              <a:ext uri="{FF2B5EF4-FFF2-40B4-BE49-F238E27FC236}">
                <a16:creationId xmlns:a16="http://schemas.microsoft.com/office/drawing/2014/main" id="{44767C51-A901-4277-99CF-E9BC8816D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946642"/>
              </p:ext>
            </p:extLst>
          </p:nvPr>
        </p:nvGraphicFramePr>
        <p:xfrm>
          <a:off x="7572375" y="571500"/>
          <a:ext cx="2200900" cy="73890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리스트 보기 버튼</a:t>
                      </a: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리스트 보기 버튼 클릭 시 노출되는 형태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91" name="그룹 190">
            <a:extLst>
              <a:ext uri="{FF2B5EF4-FFF2-40B4-BE49-F238E27FC236}">
                <a16:creationId xmlns:a16="http://schemas.microsoft.com/office/drawing/2014/main" id="{16BEDB3A-8BD1-4A2E-BEAF-AD439F79AAC2}"/>
              </a:ext>
            </a:extLst>
          </p:cNvPr>
          <p:cNvGrpSpPr/>
          <p:nvPr/>
        </p:nvGrpSpPr>
        <p:grpSpPr>
          <a:xfrm>
            <a:off x="6381387" y="602481"/>
            <a:ext cx="929026" cy="338140"/>
            <a:chOff x="6276491" y="621531"/>
            <a:chExt cx="929026" cy="338140"/>
          </a:xfrm>
        </p:grpSpPr>
        <p:sp>
          <p:nvSpPr>
            <p:cNvPr id="192" name="Background">
              <a:extLst>
                <a:ext uri="{FF2B5EF4-FFF2-40B4-BE49-F238E27FC236}">
                  <a16:creationId xmlns:a16="http://schemas.microsoft.com/office/drawing/2014/main" id="{8AAD169D-03F1-4444-BDD5-D5BB08043F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3372" y="688677"/>
              <a:ext cx="242731" cy="24273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3" name="Profile Icon">
              <a:extLst>
                <a:ext uri="{FF2B5EF4-FFF2-40B4-BE49-F238E27FC236}">
                  <a16:creationId xmlns:a16="http://schemas.microsoft.com/office/drawing/2014/main" id="{2306B3A4-C44E-4BBC-9BF9-CA4FF1B7DA4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44655" y="752702"/>
              <a:ext cx="100165" cy="114680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4" name="직사각형 193">
              <a:extLst>
                <a:ext uri="{FF2B5EF4-FFF2-40B4-BE49-F238E27FC236}">
                  <a16:creationId xmlns:a16="http://schemas.microsoft.com/office/drawing/2014/main" id="{44D3B460-4759-4EE4-9C53-198597BEACAD}"/>
                </a:ext>
              </a:extLst>
            </p:cNvPr>
            <p:cNvSpPr/>
            <p:nvPr/>
          </p:nvSpPr>
          <p:spPr>
            <a:xfrm>
              <a:off x="6931083" y="719401"/>
              <a:ext cx="274434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ko-KR" altLang="en-US" sz="700" b="1" kern="1200" dirty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95" name="그룹 194">
              <a:extLst>
                <a:ext uri="{FF2B5EF4-FFF2-40B4-BE49-F238E27FC236}">
                  <a16:creationId xmlns:a16="http://schemas.microsoft.com/office/drawing/2014/main" id="{D1E8211A-90E0-48A2-9DE0-3F6CE7D7BC40}"/>
                </a:ext>
              </a:extLst>
            </p:cNvPr>
            <p:cNvGrpSpPr/>
            <p:nvPr/>
          </p:nvGrpSpPr>
          <p:grpSpPr>
            <a:xfrm>
              <a:off x="6276491" y="621531"/>
              <a:ext cx="365021" cy="338140"/>
              <a:chOff x="6165552" y="621124"/>
              <a:chExt cx="365300" cy="338400"/>
            </a:xfrm>
          </p:grpSpPr>
          <p:pic>
            <p:nvPicPr>
              <p:cNvPr id="196" name="그래픽 195" descr="메가폰">
                <a:extLst>
                  <a:ext uri="{FF2B5EF4-FFF2-40B4-BE49-F238E27FC236}">
                    <a16:creationId xmlns:a16="http://schemas.microsoft.com/office/drawing/2014/main" id="{917CA795-EA4D-4033-9AB1-BBA02320A8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65552" y="621124"/>
                <a:ext cx="338400" cy="338400"/>
              </a:xfrm>
              <a:prstGeom prst="rect">
                <a:avLst/>
              </a:prstGeom>
            </p:spPr>
          </p:pic>
          <p:sp>
            <p:nvSpPr>
              <p:cNvPr id="197" name="타원 196">
                <a:extLst>
                  <a:ext uri="{FF2B5EF4-FFF2-40B4-BE49-F238E27FC236}">
                    <a16:creationId xmlns:a16="http://schemas.microsoft.com/office/drawing/2014/main" id="{9A95BC54-C772-4335-89F9-F33B161FB86C}"/>
                  </a:ext>
                </a:extLst>
              </p:cNvPr>
              <p:cNvSpPr/>
              <p:nvPr/>
            </p:nvSpPr>
            <p:spPr>
              <a:xfrm>
                <a:off x="6373606" y="706971"/>
                <a:ext cx="157246" cy="15724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700" dirty="0"/>
                  <a:t>3</a:t>
                </a:r>
                <a:endParaRPr lang="ko-KR" altLang="en-US" sz="700" dirty="0"/>
              </a:p>
            </p:txBody>
          </p:sp>
        </p:grpSp>
      </p:grp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9A3EA396-8348-4EF7-A1C6-AF4C922C3F63}"/>
              </a:ext>
            </a:extLst>
          </p:cNvPr>
          <p:cNvSpPr/>
          <p:nvPr/>
        </p:nvSpPr>
        <p:spPr>
          <a:xfrm>
            <a:off x="547579" y="977900"/>
            <a:ext cx="6898252" cy="30054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99" name="사각형: 둥근 모서리 198">
            <a:extLst>
              <a:ext uri="{FF2B5EF4-FFF2-40B4-BE49-F238E27FC236}">
                <a16:creationId xmlns:a16="http://schemas.microsoft.com/office/drawing/2014/main" id="{6D3933B4-2777-491E-82DB-2260EBF27BC1}"/>
              </a:ext>
            </a:extLst>
          </p:cNvPr>
          <p:cNvSpPr/>
          <p:nvPr/>
        </p:nvSpPr>
        <p:spPr>
          <a:xfrm>
            <a:off x="540730" y="10193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207" name="그룹 206">
            <a:extLst>
              <a:ext uri="{FF2B5EF4-FFF2-40B4-BE49-F238E27FC236}">
                <a16:creationId xmlns:a16="http://schemas.microsoft.com/office/drawing/2014/main" id="{6CC5C5B6-8F61-4191-9AE1-0B9E6F09BC3A}"/>
              </a:ext>
            </a:extLst>
          </p:cNvPr>
          <p:cNvGrpSpPr/>
          <p:nvPr/>
        </p:nvGrpSpPr>
        <p:grpSpPr>
          <a:xfrm>
            <a:off x="229668" y="636027"/>
            <a:ext cx="1648505" cy="271049"/>
            <a:chOff x="229668" y="651840"/>
            <a:chExt cx="1648505" cy="271049"/>
          </a:xfrm>
        </p:grpSpPr>
        <p:sp>
          <p:nvSpPr>
            <p:cNvPr id="208" name="사각형: 둥근 모서리 207">
              <a:extLst>
                <a:ext uri="{FF2B5EF4-FFF2-40B4-BE49-F238E27FC236}">
                  <a16:creationId xmlns:a16="http://schemas.microsoft.com/office/drawing/2014/main" id="{F721AC0E-EAF6-49DC-89BA-7178638E57B9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1000" b="1" kern="12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Lftalk</a:t>
              </a:r>
              <a:r>
                <a:rPr kumimoji="1" lang="en-US" altLang="ko-KR" sz="10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+</a:t>
              </a:r>
            </a:p>
          </p:txBody>
        </p:sp>
        <p:grpSp>
          <p:nvGrpSpPr>
            <p:cNvPr id="209" name="Image">
              <a:extLst>
                <a:ext uri="{FF2B5EF4-FFF2-40B4-BE49-F238E27FC236}">
                  <a16:creationId xmlns:a16="http://schemas.microsoft.com/office/drawing/2014/main" id="{7B0609EB-1258-441D-86F3-027FAA4BD51A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210" name="Border">
                <a:extLst>
                  <a:ext uri="{FF2B5EF4-FFF2-40B4-BE49-F238E27FC236}">
                    <a16:creationId xmlns:a16="http://schemas.microsoft.com/office/drawing/2014/main" id="{D2919391-BBE3-4F0C-A5C5-55BC5694E8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211" name="Line">
                <a:extLst>
                  <a:ext uri="{FF2B5EF4-FFF2-40B4-BE49-F238E27FC236}">
                    <a16:creationId xmlns:a16="http://schemas.microsoft.com/office/drawing/2014/main" id="{EF18002D-2AC1-4AE8-A08C-9F2F789AC75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Line">
                <a:extLst>
                  <a:ext uri="{FF2B5EF4-FFF2-40B4-BE49-F238E27FC236}">
                    <a16:creationId xmlns:a16="http://schemas.microsoft.com/office/drawing/2014/main" id="{FE279ADF-A611-44C3-A547-9400ADFF8676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6" name="Close Button">
            <a:extLst>
              <a:ext uri="{FF2B5EF4-FFF2-40B4-BE49-F238E27FC236}">
                <a16:creationId xmlns:a16="http://schemas.microsoft.com/office/drawing/2014/main" id="{E3752824-C003-4F81-81C5-47B715599205}"/>
              </a:ext>
            </a:extLst>
          </p:cNvPr>
          <p:cNvSpPr>
            <a:spLocks noEditPoints="1"/>
          </p:cNvSpPr>
          <p:nvPr/>
        </p:nvSpPr>
        <p:spPr bwMode="auto">
          <a:xfrm>
            <a:off x="7338140" y="655636"/>
            <a:ext cx="108000" cy="108000"/>
          </a:xfrm>
          <a:custGeom>
            <a:avLst/>
            <a:gdLst>
              <a:gd name="T0" fmla="*/ 254 w 254"/>
              <a:gd name="T1" fmla="*/ 0 h 254"/>
              <a:gd name="T2" fmla="*/ 0 w 254"/>
              <a:gd name="T3" fmla="*/ 254 h 254"/>
              <a:gd name="T4" fmla="*/ 0 w 254"/>
              <a:gd name="T5" fmla="*/ 0 h 254"/>
              <a:gd name="T6" fmla="*/ 254 w 254"/>
              <a:gd name="T7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" h="254">
                <a:moveTo>
                  <a:pt x="254" y="0"/>
                </a:moveTo>
                <a:lnTo>
                  <a:pt x="0" y="254"/>
                </a:lnTo>
                <a:moveTo>
                  <a:pt x="0" y="0"/>
                </a:moveTo>
                <a:lnTo>
                  <a:pt x="254" y="254"/>
                </a:lnTo>
              </a:path>
            </a:pathLst>
          </a:custGeom>
          <a:solidFill>
            <a:schemeClr val="bg1">
              <a:lumMod val="75000"/>
            </a:schemeClr>
          </a:solidFill>
          <a:ln w="190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3" name="직사각형 222">
            <a:extLst>
              <a:ext uri="{FF2B5EF4-FFF2-40B4-BE49-F238E27FC236}">
                <a16:creationId xmlns:a16="http://schemas.microsoft.com/office/drawing/2014/main" id="{0C41A7E7-B70F-451D-A183-21B4EEFBE3D6}"/>
              </a:ext>
            </a:extLst>
          </p:cNvPr>
          <p:cNvSpPr/>
          <p:nvPr/>
        </p:nvSpPr>
        <p:spPr>
          <a:xfrm>
            <a:off x="3230073" y="1314171"/>
            <a:ext cx="4215758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96" name="직사각형 295">
            <a:extLst>
              <a:ext uri="{FF2B5EF4-FFF2-40B4-BE49-F238E27FC236}">
                <a16:creationId xmlns:a16="http://schemas.microsoft.com/office/drawing/2014/main" id="{7C945B21-B67D-4510-A6CA-4FFA97250C6D}"/>
              </a:ext>
            </a:extLst>
          </p:cNvPr>
          <p:cNvSpPr/>
          <p:nvPr/>
        </p:nvSpPr>
        <p:spPr>
          <a:xfrm>
            <a:off x="547579" y="1314171"/>
            <a:ext cx="2682509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10" name="직사각형 409">
            <a:extLst>
              <a:ext uri="{FF2B5EF4-FFF2-40B4-BE49-F238E27FC236}">
                <a16:creationId xmlns:a16="http://schemas.microsoft.com/office/drawing/2014/main" id="{A55A9D59-B9BA-4CBA-8D8C-F7D91493FCAF}"/>
              </a:ext>
            </a:extLst>
          </p:cNvPr>
          <p:cNvSpPr/>
          <p:nvPr/>
        </p:nvSpPr>
        <p:spPr>
          <a:xfrm>
            <a:off x="756431" y="163104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chemeClr val="bg2"/>
                </a:solidFill>
                <a:latin typeface="맑은 고딕"/>
                <a:ea typeface="맑은 고딕" panose="020B0503020000020004" pitchFamily="50" charset="-127"/>
              </a:rPr>
              <a:t>사내 연락처</a:t>
            </a:r>
            <a:endParaRPr kumimoji="1" lang="en-US" altLang="ko-KR" sz="1000" b="1" kern="1200" dirty="0">
              <a:solidFill>
                <a:schemeClr val="bg2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2" name="직사각형 411">
            <a:extLst>
              <a:ext uri="{FF2B5EF4-FFF2-40B4-BE49-F238E27FC236}">
                <a16:creationId xmlns:a16="http://schemas.microsoft.com/office/drawing/2014/main" id="{7E67E6D7-FDB8-4F09-B8F5-CD708809787D}"/>
              </a:ext>
            </a:extLst>
          </p:cNvPr>
          <p:cNvSpPr/>
          <p:nvPr/>
        </p:nvSpPr>
        <p:spPr>
          <a:xfrm>
            <a:off x="756431" y="1888346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u="sng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모바일 연락처</a:t>
            </a:r>
            <a:endParaRPr kumimoji="1" lang="en-US" altLang="ko-KR" sz="1000" b="1" u="sng" kern="1200" dirty="0">
              <a:solidFill>
                <a:srgbClr val="FF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직사각형 429">
            <a:extLst>
              <a:ext uri="{FF2B5EF4-FFF2-40B4-BE49-F238E27FC236}">
                <a16:creationId xmlns:a16="http://schemas.microsoft.com/office/drawing/2014/main" id="{8DE04F9C-3C1F-4D46-9846-58D76D097C19}"/>
              </a:ext>
            </a:extLst>
          </p:cNvPr>
          <p:cNvSpPr/>
          <p:nvPr/>
        </p:nvSpPr>
        <p:spPr>
          <a:xfrm>
            <a:off x="756431" y="1373750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최근 통화기록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414" name="On-Screen Keypad">
            <a:extLst>
              <a:ext uri="{FF2B5EF4-FFF2-40B4-BE49-F238E27FC236}">
                <a16:creationId xmlns:a16="http://schemas.microsoft.com/office/drawing/2014/main" id="{979C2F10-F880-469A-A5F0-ED3D257F91D8}"/>
              </a:ext>
            </a:extLst>
          </p:cNvPr>
          <p:cNvGrpSpPr/>
          <p:nvPr/>
        </p:nvGrpSpPr>
        <p:grpSpPr>
          <a:xfrm>
            <a:off x="689962" y="4482335"/>
            <a:ext cx="2397742" cy="1514600"/>
            <a:chOff x="595677" y="2848492"/>
            <a:chExt cx="1991505" cy="1257990"/>
          </a:xfrm>
        </p:grpSpPr>
        <p:sp>
          <p:nvSpPr>
            <p:cNvPr id="415" name="1">
              <a:extLst>
                <a:ext uri="{FF2B5EF4-FFF2-40B4-BE49-F238E27FC236}">
                  <a16:creationId xmlns:a16="http://schemas.microsoft.com/office/drawing/2014/main" id="{258D4A0D-38FA-437D-92B3-CDE6C69FA75E}"/>
                </a:ext>
              </a:extLst>
            </p:cNvPr>
            <p:cNvSpPr/>
            <p:nvPr/>
          </p:nvSpPr>
          <p:spPr>
            <a:xfrm>
              <a:off x="595681" y="2848495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6" name="2">
              <a:extLst>
                <a:ext uri="{FF2B5EF4-FFF2-40B4-BE49-F238E27FC236}">
                  <a16:creationId xmlns:a16="http://schemas.microsoft.com/office/drawing/2014/main" id="{ADA5F717-E986-42AE-A0BA-BA80AF2BD7F4}"/>
                </a:ext>
              </a:extLst>
            </p:cNvPr>
            <p:cNvSpPr/>
            <p:nvPr/>
          </p:nvSpPr>
          <p:spPr>
            <a:xfrm>
              <a:off x="1259513" y="28484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ABC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7" name="3">
              <a:extLst>
                <a:ext uri="{FF2B5EF4-FFF2-40B4-BE49-F238E27FC236}">
                  <a16:creationId xmlns:a16="http://schemas.microsoft.com/office/drawing/2014/main" id="{DC357FCF-2382-40E3-8BF8-732E7A488161}"/>
                </a:ext>
              </a:extLst>
            </p:cNvPr>
            <p:cNvSpPr/>
            <p:nvPr/>
          </p:nvSpPr>
          <p:spPr>
            <a:xfrm>
              <a:off x="1923348" y="28484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DEF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8" name="4">
              <a:extLst>
                <a:ext uri="{FF2B5EF4-FFF2-40B4-BE49-F238E27FC236}">
                  <a16:creationId xmlns:a16="http://schemas.microsoft.com/office/drawing/2014/main" id="{E6C9AB1F-3227-4A46-80F1-AC9689FE1EFB}"/>
                </a:ext>
              </a:extLst>
            </p:cNvPr>
            <p:cNvSpPr/>
            <p:nvPr/>
          </p:nvSpPr>
          <p:spPr>
            <a:xfrm>
              <a:off x="595679" y="31629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GHI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9" name="5">
              <a:extLst>
                <a:ext uri="{FF2B5EF4-FFF2-40B4-BE49-F238E27FC236}">
                  <a16:creationId xmlns:a16="http://schemas.microsoft.com/office/drawing/2014/main" id="{B6583821-911C-488B-9942-E68822A51517}"/>
                </a:ext>
              </a:extLst>
            </p:cNvPr>
            <p:cNvSpPr/>
            <p:nvPr/>
          </p:nvSpPr>
          <p:spPr>
            <a:xfrm>
              <a:off x="1259511" y="31629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JKL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0" name="6">
              <a:extLst>
                <a:ext uri="{FF2B5EF4-FFF2-40B4-BE49-F238E27FC236}">
                  <a16:creationId xmlns:a16="http://schemas.microsoft.com/office/drawing/2014/main" id="{CAC7FB66-4343-41F8-8561-4F2796FDD6FF}"/>
                </a:ext>
              </a:extLst>
            </p:cNvPr>
            <p:cNvSpPr/>
            <p:nvPr/>
          </p:nvSpPr>
          <p:spPr>
            <a:xfrm>
              <a:off x="1923346" y="3162990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MNO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2" name="7">
              <a:extLst>
                <a:ext uri="{FF2B5EF4-FFF2-40B4-BE49-F238E27FC236}">
                  <a16:creationId xmlns:a16="http://schemas.microsoft.com/office/drawing/2014/main" id="{13A50DFE-5ADC-41E8-93C8-D104F7400CC0}"/>
                </a:ext>
              </a:extLst>
            </p:cNvPr>
            <p:cNvSpPr/>
            <p:nvPr/>
          </p:nvSpPr>
          <p:spPr>
            <a:xfrm>
              <a:off x="595677" y="34774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PQRS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3" name="8">
              <a:extLst>
                <a:ext uri="{FF2B5EF4-FFF2-40B4-BE49-F238E27FC236}">
                  <a16:creationId xmlns:a16="http://schemas.microsoft.com/office/drawing/2014/main" id="{64C8FA15-F5AF-4369-BC40-D9654C9061E2}"/>
                </a:ext>
              </a:extLst>
            </p:cNvPr>
            <p:cNvSpPr/>
            <p:nvPr/>
          </p:nvSpPr>
          <p:spPr>
            <a:xfrm>
              <a:off x="1259509" y="3477489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TUV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4" name="9">
              <a:extLst>
                <a:ext uri="{FF2B5EF4-FFF2-40B4-BE49-F238E27FC236}">
                  <a16:creationId xmlns:a16="http://schemas.microsoft.com/office/drawing/2014/main" id="{C187D361-340A-43CB-A957-EE2C9C6BBB68}"/>
                </a:ext>
              </a:extLst>
            </p:cNvPr>
            <p:cNvSpPr/>
            <p:nvPr/>
          </p:nvSpPr>
          <p:spPr>
            <a:xfrm>
              <a:off x="1923344" y="3477488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WXYZ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6" name="Special Characters">
              <a:extLst>
                <a:ext uri="{FF2B5EF4-FFF2-40B4-BE49-F238E27FC236}">
                  <a16:creationId xmlns:a16="http://schemas.microsoft.com/office/drawing/2014/main" id="{88AA17B8-75DC-424B-ADCF-68664E38BDD0}"/>
                </a:ext>
              </a:extLst>
            </p:cNvPr>
            <p:cNvSpPr/>
            <p:nvPr/>
          </p:nvSpPr>
          <p:spPr>
            <a:xfrm>
              <a:off x="595677" y="3790894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+✲#</a:t>
              </a:r>
            </a:p>
          </p:txBody>
        </p:sp>
        <p:sp>
          <p:nvSpPr>
            <p:cNvPr id="427" name="0">
              <a:extLst>
                <a:ext uri="{FF2B5EF4-FFF2-40B4-BE49-F238E27FC236}">
                  <a16:creationId xmlns:a16="http://schemas.microsoft.com/office/drawing/2014/main" id="{12268652-D50A-4E80-84F5-930E3F6B53A6}"/>
                </a:ext>
              </a:extLst>
            </p:cNvPr>
            <p:cNvSpPr/>
            <p:nvPr/>
          </p:nvSpPr>
          <p:spPr>
            <a:xfrm>
              <a:off x="1259509" y="37908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</a:t>
              </a:r>
            </a:p>
          </p:txBody>
        </p:sp>
        <p:sp>
          <p:nvSpPr>
            <p:cNvPr id="428" name="Backspace">
              <a:extLst>
                <a:ext uri="{FF2B5EF4-FFF2-40B4-BE49-F238E27FC236}">
                  <a16:creationId xmlns:a16="http://schemas.microsoft.com/office/drawing/2014/main" id="{9AFAF3AF-C838-4793-94AD-2DC1F23323E7}"/>
                </a:ext>
              </a:extLst>
            </p:cNvPr>
            <p:cNvSpPr/>
            <p:nvPr/>
          </p:nvSpPr>
          <p:spPr>
            <a:xfrm>
              <a:off x="1923344" y="37908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Wingdings" panose="05000000000000000000" pitchFamily="2" charset="2"/>
              </a:endParaRPr>
            </a:p>
          </p:txBody>
        </p:sp>
      </p:grpSp>
      <p:sp>
        <p:nvSpPr>
          <p:cNvPr id="623" name="Text Box">
            <a:extLst>
              <a:ext uri="{FF2B5EF4-FFF2-40B4-BE49-F238E27FC236}">
                <a16:creationId xmlns:a16="http://schemas.microsoft.com/office/drawing/2014/main" id="{17EC5467-38DB-43F0-BF7C-02175FAA94A3}"/>
              </a:ext>
            </a:extLst>
          </p:cNvPr>
          <p:cNvSpPr/>
          <p:nvPr/>
        </p:nvSpPr>
        <p:spPr>
          <a:xfrm>
            <a:off x="687540" y="4035337"/>
            <a:ext cx="2398092" cy="39044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rgbClr val="80808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76" name="Backspace Icon">
            <a:extLst>
              <a:ext uri="{FF2B5EF4-FFF2-40B4-BE49-F238E27FC236}">
                <a16:creationId xmlns:a16="http://schemas.microsoft.com/office/drawing/2014/main" id="{7DC908EC-EB6D-4B35-B8C5-21D2D4F2D43C}"/>
              </a:ext>
            </a:extLst>
          </p:cNvPr>
          <p:cNvSpPr>
            <a:spLocks noEditPoints="1"/>
          </p:cNvSpPr>
          <p:nvPr/>
        </p:nvSpPr>
        <p:spPr bwMode="auto">
          <a:xfrm>
            <a:off x="2756293" y="4140558"/>
            <a:ext cx="252000" cy="180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77" name="Line">
            <a:extLst>
              <a:ext uri="{FF2B5EF4-FFF2-40B4-BE49-F238E27FC236}">
                <a16:creationId xmlns:a16="http://schemas.microsoft.com/office/drawing/2014/main" id="{F701C6E7-D911-413C-A8F2-B5AFBAEEBFF8}"/>
              </a:ext>
            </a:extLst>
          </p:cNvPr>
          <p:cNvCxnSpPr>
            <a:cxnSpLocks/>
          </p:cNvCxnSpPr>
          <p:nvPr/>
        </p:nvCxnSpPr>
        <p:spPr bwMode="auto">
          <a:xfrm>
            <a:off x="565383" y="3521195"/>
            <a:ext cx="2647717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6" name="Oval">
            <a:extLst>
              <a:ext uri="{FF2B5EF4-FFF2-40B4-BE49-F238E27FC236}">
                <a16:creationId xmlns:a16="http://schemas.microsoft.com/office/drawing/2014/main" id="{6C811E56-33D4-4661-B48D-B35E41E7C5B1}"/>
              </a:ext>
            </a:extLst>
          </p:cNvPr>
          <p:cNvSpPr/>
          <p:nvPr/>
        </p:nvSpPr>
        <p:spPr>
          <a:xfrm>
            <a:off x="1648522" y="6143516"/>
            <a:ext cx="493200" cy="493200"/>
          </a:xfrm>
          <a:prstGeom prst="ellipse">
            <a:avLst/>
          </a:prstGeom>
          <a:solidFill>
            <a:srgbClr val="DA1F2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9" name="직사각형 888">
            <a:extLst>
              <a:ext uri="{FF2B5EF4-FFF2-40B4-BE49-F238E27FC236}">
                <a16:creationId xmlns:a16="http://schemas.microsoft.com/office/drawing/2014/main" id="{6613D649-C174-4C33-B846-09957D8B6F68}"/>
              </a:ext>
            </a:extLst>
          </p:cNvPr>
          <p:cNvSpPr/>
          <p:nvPr/>
        </p:nvSpPr>
        <p:spPr>
          <a:xfrm>
            <a:off x="547579" y="3577446"/>
            <a:ext cx="5693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다이얼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892" name="Clock">
            <a:extLst>
              <a:ext uri="{FF2B5EF4-FFF2-40B4-BE49-F238E27FC236}">
                <a16:creationId xmlns:a16="http://schemas.microsoft.com/office/drawing/2014/main" id="{3477FD2C-8D04-45DF-992F-20C75961DF0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99" name="Address Book">
            <a:extLst>
              <a:ext uri="{FF2B5EF4-FFF2-40B4-BE49-F238E27FC236}">
                <a16:creationId xmlns:a16="http://schemas.microsoft.com/office/drawing/2014/main" id="{6976126B-4696-43B0-81A7-D23290FA34B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1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6692EF0C-5FDC-4C45-8776-3837144A744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3" name="Backspace Icon">
            <a:extLst>
              <a:ext uri="{FF2B5EF4-FFF2-40B4-BE49-F238E27FC236}">
                <a16:creationId xmlns:a16="http://schemas.microsoft.com/office/drawing/2014/main" id="{14070D13-1103-48C4-A746-89FA5119D4F6}"/>
              </a:ext>
            </a:extLst>
          </p:cNvPr>
          <p:cNvSpPr>
            <a:spLocks noEditPoints="1"/>
          </p:cNvSpPr>
          <p:nvPr/>
        </p:nvSpPr>
        <p:spPr bwMode="auto">
          <a:xfrm>
            <a:off x="2577559" y="5728711"/>
            <a:ext cx="216000" cy="144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0" name="그래픽 169" descr="수신기">
            <a:extLst>
              <a:ext uri="{FF2B5EF4-FFF2-40B4-BE49-F238E27FC236}">
                <a16:creationId xmlns:a16="http://schemas.microsoft.com/office/drawing/2014/main" id="{85015ECA-0E70-43BE-BDDB-F9EF906BE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0040" y="6268687"/>
            <a:ext cx="245882" cy="245882"/>
          </a:xfrm>
          <a:prstGeom prst="rect">
            <a:avLst/>
          </a:prstGeom>
        </p:spPr>
      </p:pic>
      <p:sp>
        <p:nvSpPr>
          <p:cNvPr id="302" name="Screen">
            <a:extLst>
              <a:ext uri="{FF2B5EF4-FFF2-40B4-BE49-F238E27FC236}">
                <a16:creationId xmlns:a16="http://schemas.microsoft.com/office/drawing/2014/main" id="{131465EE-782F-44F1-8540-22B5581BA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074" y="1728925"/>
            <a:ext cx="4011757" cy="30307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3" name="직사각형 302">
            <a:extLst>
              <a:ext uri="{FF2B5EF4-FFF2-40B4-BE49-F238E27FC236}">
                <a16:creationId xmlns:a16="http://schemas.microsoft.com/office/drawing/2014/main" id="{36E773BE-B9EA-4F02-95B1-84CBFAAB0695}"/>
              </a:ext>
            </a:extLst>
          </p:cNvPr>
          <p:cNvSpPr/>
          <p:nvPr/>
        </p:nvSpPr>
        <p:spPr>
          <a:xfrm>
            <a:off x="3351063" y="1765046"/>
            <a:ext cx="162897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내가 등록한 주소록 </a:t>
            </a: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900" b="1" kern="1200" dirty="0">
                <a:solidFill>
                  <a:srgbClr val="C00000"/>
                </a:solidFill>
                <a:latin typeface="맑은 고딕"/>
                <a:ea typeface="맑은 고딕" panose="020B0503020000020004" pitchFamily="50" charset="-127"/>
              </a:rPr>
              <a:t>152</a:t>
            </a:r>
            <a:r>
              <a:rPr kumimoji="1" lang="ko-KR" altLang="en-US" sz="900" b="1" kern="1200" dirty="0">
                <a:solidFill>
                  <a:srgbClr val="C00000"/>
                </a:solidFill>
                <a:latin typeface="맑은 고딕"/>
                <a:ea typeface="맑은 고딕" panose="020B0503020000020004" pitchFamily="50" charset="-127"/>
              </a:rPr>
              <a:t>명</a:t>
            </a: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6926D89-6315-4437-BD25-531C82F1441D}"/>
              </a:ext>
            </a:extLst>
          </p:cNvPr>
          <p:cNvGrpSpPr/>
          <p:nvPr/>
        </p:nvGrpSpPr>
        <p:grpSpPr>
          <a:xfrm>
            <a:off x="3234032" y="2098748"/>
            <a:ext cx="4132957" cy="392239"/>
            <a:chOff x="3234032" y="2098748"/>
            <a:chExt cx="4132957" cy="392239"/>
          </a:xfrm>
        </p:grpSpPr>
        <p:cxnSp>
          <p:nvCxnSpPr>
            <p:cNvPr id="172" name="Line">
              <a:extLst>
                <a:ext uri="{FF2B5EF4-FFF2-40B4-BE49-F238E27FC236}">
                  <a16:creationId xmlns:a16="http://schemas.microsoft.com/office/drawing/2014/main" id="{23240B80-4E6F-44E7-A78F-3FE5D9E2C3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1" name="그룹 230">
              <a:extLst>
                <a:ext uri="{FF2B5EF4-FFF2-40B4-BE49-F238E27FC236}">
                  <a16:creationId xmlns:a16="http://schemas.microsoft.com/office/drawing/2014/main" id="{00562669-AD99-4871-9F99-29F67F2E41C4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232" name="Oval">
                <a:extLst>
                  <a:ext uri="{FF2B5EF4-FFF2-40B4-BE49-F238E27FC236}">
                    <a16:creationId xmlns:a16="http://schemas.microsoft.com/office/drawing/2014/main" id="{4DDC8D32-BB9D-430B-8096-78D930506D9D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33" name="그래픽 232" descr="스피커 폰">
                <a:extLst>
                  <a:ext uri="{FF2B5EF4-FFF2-40B4-BE49-F238E27FC236}">
                    <a16:creationId xmlns:a16="http://schemas.microsoft.com/office/drawing/2014/main" id="{C5996F26-4B5E-42E4-A9C2-70B9EA28BB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236" name="직사각형 235">
              <a:extLst>
                <a:ext uri="{FF2B5EF4-FFF2-40B4-BE49-F238E27FC236}">
                  <a16:creationId xmlns:a16="http://schemas.microsoft.com/office/drawing/2014/main" id="{C6472132-FF6C-4A2B-BF74-116D70CEA824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D4B1862C-85F6-463E-893F-FFB728991FF8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248" name="그룹 247">
            <a:extLst>
              <a:ext uri="{FF2B5EF4-FFF2-40B4-BE49-F238E27FC236}">
                <a16:creationId xmlns:a16="http://schemas.microsoft.com/office/drawing/2014/main" id="{4ECF0128-21E1-4CD1-A36B-5E1650CB1E9F}"/>
              </a:ext>
            </a:extLst>
          </p:cNvPr>
          <p:cNvGrpSpPr/>
          <p:nvPr/>
        </p:nvGrpSpPr>
        <p:grpSpPr>
          <a:xfrm>
            <a:off x="3234032" y="2515308"/>
            <a:ext cx="4132957" cy="392239"/>
            <a:chOff x="3234032" y="2098748"/>
            <a:chExt cx="4132957" cy="392239"/>
          </a:xfrm>
        </p:grpSpPr>
        <p:cxnSp>
          <p:nvCxnSpPr>
            <p:cNvPr id="249" name="Line">
              <a:extLst>
                <a:ext uri="{FF2B5EF4-FFF2-40B4-BE49-F238E27FC236}">
                  <a16:creationId xmlns:a16="http://schemas.microsoft.com/office/drawing/2014/main" id="{157CF0C0-4503-4137-B55C-3091C10CE7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0" name="그룹 249">
              <a:extLst>
                <a:ext uri="{FF2B5EF4-FFF2-40B4-BE49-F238E27FC236}">
                  <a16:creationId xmlns:a16="http://schemas.microsoft.com/office/drawing/2014/main" id="{92513199-1283-438B-9A30-194B755278A8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253" name="Oval">
                <a:extLst>
                  <a:ext uri="{FF2B5EF4-FFF2-40B4-BE49-F238E27FC236}">
                    <a16:creationId xmlns:a16="http://schemas.microsoft.com/office/drawing/2014/main" id="{C04A2B4D-1B45-475A-B185-DF5E3B55EDF3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54" name="그래픽 253" descr="스피커 폰">
                <a:extLst>
                  <a:ext uri="{FF2B5EF4-FFF2-40B4-BE49-F238E27FC236}">
                    <a16:creationId xmlns:a16="http://schemas.microsoft.com/office/drawing/2014/main" id="{C73BEE31-6D95-4A9B-9836-65C574A672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251" name="직사각형 250">
              <a:extLst>
                <a:ext uri="{FF2B5EF4-FFF2-40B4-BE49-F238E27FC236}">
                  <a16:creationId xmlns:a16="http://schemas.microsoft.com/office/drawing/2014/main" id="{A704CB27-CBCF-4EB8-AEE1-A58DCE78F64B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52" name="직사각형 251">
              <a:extLst>
                <a:ext uri="{FF2B5EF4-FFF2-40B4-BE49-F238E27FC236}">
                  <a16:creationId xmlns:a16="http://schemas.microsoft.com/office/drawing/2014/main" id="{77029750-540B-4A45-B01C-543D420CCB68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255" name="그룹 254">
            <a:extLst>
              <a:ext uri="{FF2B5EF4-FFF2-40B4-BE49-F238E27FC236}">
                <a16:creationId xmlns:a16="http://schemas.microsoft.com/office/drawing/2014/main" id="{66154BF0-F6C8-4898-84E2-DD865D21FD6C}"/>
              </a:ext>
            </a:extLst>
          </p:cNvPr>
          <p:cNvGrpSpPr/>
          <p:nvPr/>
        </p:nvGrpSpPr>
        <p:grpSpPr>
          <a:xfrm>
            <a:off x="7379987" y="2031329"/>
            <a:ext cx="85725" cy="4680000"/>
            <a:chOff x="3131666" y="1751929"/>
            <a:chExt cx="85725" cy="4680000"/>
          </a:xfrm>
        </p:grpSpPr>
        <p:grpSp>
          <p:nvGrpSpPr>
            <p:cNvPr id="256" name="Scroll Bar">
              <a:extLst>
                <a:ext uri="{FF2B5EF4-FFF2-40B4-BE49-F238E27FC236}">
                  <a16:creationId xmlns:a16="http://schemas.microsoft.com/office/drawing/2014/main" id="{5FAA8491-A868-4EC0-9C62-D59B6C876E96}"/>
                </a:ext>
              </a:extLst>
            </p:cNvPr>
            <p:cNvGrpSpPr/>
            <p:nvPr/>
          </p:nvGrpSpPr>
          <p:grpSpPr>
            <a:xfrm>
              <a:off x="3131666" y="1751929"/>
              <a:ext cx="85725" cy="4680000"/>
              <a:chOff x="6627043" y="1951740"/>
              <a:chExt cx="85725" cy="4345389"/>
            </a:xfrm>
          </p:grpSpPr>
          <p:sp>
            <p:nvSpPr>
              <p:cNvPr id="258" name="Track" descr="&lt;Tags&gt;&lt;SMARTRESIZEANCHORS&gt;Absolute,Absolute,None,Absolute&lt;/SMARTRESIZEANCHORS&gt;&lt;/Tags&gt;">
                <a:extLst>
                  <a:ext uri="{FF2B5EF4-FFF2-40B4-BE49-F238E27FC236}">
                    <a16:creationId xmlns:a16="http://schemas.microsoft.com/office/drawing/2014/main" id="{014C2204-A6AE-489A-8F31-A11A7A41F98C}"/>
                  </a:ext>
                </a:extLst>
              </p:cNvPr>
              <p:cNvSpPr/>
              <p:nvPr/>
            </p:nvSpPr>
            <p:spPr>
              <a:xfrm>
                <a:off x="6627043" y="1951740"/>
                <a:ext cx="72000" cy="434538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59" name="Thumb" descr="&lt;Tags&gt;&lt;SMARTRESIZEANCHORS&gt;Absolute,Relative,None,Absolute&lt;/SMARTRESIZEANCHORS&gt;&lt;/Tags&gt;">
                <a:extLst>
                  <a:ext uri="{FF2B5EF4-FFF2-40B4-BE49-F238E27FC236}">
                    <a16:creationId xmlns:a16="http://schemas.microsoft.com/office/drawing/2014/main" id="{A12EE458-E2C1-44A0-AD9B-BE0DAEE3151E}"/>
                  </a:ext>
                </a:extLst>
              </p:cNvPr>
              <p:cNvSpPr/>
              <p:nvPr/>
            </p:nvSpPr>
            <p:spPr>
              <a:xfrm>
                <a:off x="6627043" y="2037466"/>
                <a:ext cx="85725" cy="632709"/>
              </a:xfrm>
              <a:prstGeom prst="rect">
                <a:avLst/>
              </a:prstGeom>
              <a:solidFill>
                <a:srgbClr val="C2C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60" name="Arrow Up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C038EC80-B1A8-467E-84AB-CE436F328BB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41330" y="1978729"/>
                <a:ext cx="57150" cy="31750"/>
              </a:xfrm>
              <a:custGeom>
                <a:avLst/>
                <a:gdLst>
                  <a:gd name="T0" fmla="*/ 205 w 205"/>
                  <a:gd name="T1" fmla="*/ 94 h 116"/>
                  <a:gd name="T2" fmla="*/ 103 w 205"/>
                  <a:gd name="T3" fmla="*/ 0 h 116"/>
                  <a:gd name="T4" fmla="*/ 0 w 205"/>
                  <a:gd name="T5" fmla="*/ 94 h 116"/>
                  <a:gd name="T6" fmla="*/ 20 w 205"/>
                  <a:gd name="T7" fmla="*/ 116 h 116"/>
                  <a:gd name="T8" fmla="*/ 103 w 205"/>
                  <a:gd name="T9" fmla="*/ 39 h 116"/>
                  <a:gd name="T10" fmla="*/ 187 w 205"/>
                  <a:gd name="T11" fmla="*/ 116 h 116"/>
                  <a:gd name="T12" fmla="*/ 205 w 205"/>
                  <a:gd name="T13" fmla="*/ 9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116">
                    <a:moveTo>
                      <a:pt x="205" y="94"/>
                    </a:moveTo>
                    <a:cubicBezTo>
                      <a:pt x="171" y="63"/>
                      <a:pt x="137" y="31"/>
                      <a:pt x="103" y="0"/>
                    </a:cubicBezTo>
                    <a:cubicBezTo>
                      <a:pt x="69" y="31"/>
                      <a:pt x="35" y="63"/>
                      <a:pt x="0" y="94"/>
                    </a:cubicBezTo>
                    <a:lnTo>
                      <a:pt x="20" y="116"/>
                    </a:lnTo>
                    <a:lnTo>
                      <a:pt x="103" y="39"/>
                    </a:lnTo>
                    <a:lnTo>
                      <a:pt x="187" y="116"/>
                    </a:lnTo>
                    <a:lnTo>
                      <a:pt x="205" y="94"/>
                    </a:lnTo>
                    <a:close/>
                  </a:path>
                </a:pathLst>
              </a:custGeom>
              <a:solidFill>
                <a:srgbClr val="99999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57" name="Arrow Down" descr="&lt;Tags&gt;&lt;SMARTRESIZEANCHORS&gt;None,Absolute,None,Absolute&lt;/SMARTRESIZEANCHORS&gt;&lt;/Tags&gt;">
              <a:extLst>
                <a:ext uri="{FF2B5EF4-FFF2-40B4-BE49-F238E27FC236}">
                  <a16:creationId xmlns:a16="http://schemas.microsoft.com/office/drawing/2014/main" id="{20E9B6A9-2A4D-40D1-BEDF-8D6AD7EDF1D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45953" y="6361342"/>
              <a:ext cx="57150" cy="34195"/>
            </a:xfrm>
            <a:custGeom>
              <a:avLst/>
              <a:gdLst>
                <a:gd name="T0" fmla="*/ 0 w 205"/>
                <a:gd name="T1" fmla="*/ 22 h 116"/>
                <a:gd name="T2" fmla="*/ 102 w 205"/>
                <a:gd name="T3" fmla="*/ 116 h 116"/>
                <a:gd name="T4" fmla="*/ 205 w 205"/>
                <a:gd name="T5" fmla="*/ 22 h 116"/>
                <a:gd name="T6" fmla="*/ 185 w 205"/>
                <a:gd name="T7" fmla="*/ 0 h 116"/>
                <a:gd name="T8" fmla="*/ 102 w 205"/>
                <a:gd name="T9" fmla="*/ 77 h 116"/>
                <a:gd name="T10" fmla="*/ 18 w 205"/>
                <a:gd name="T11" fmla="*/ 0 h 116"/>
                <a:gd name="T12" fmla="*/ 0 w 205"/>
                <a:gd name="T13" fmla="*/ 2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116">
                  <a:moveTo>
                    <a:pt x="0" y="22"/>
                  </a:moveTo>
                  <a:cubicBezTo>
                    <a:pt x="34" y="53"/>
                    <a:pt x="68" y="85"/>
                    <a:pt x="102" y="116"/>
                  </a:cubicBezTo>
                  <a:cubicBezTo>
                    <a:pt x="136" y="85"/>
                    <a:pt x="170" y="53"/>
                    <a:pt x="205" y="22"/>
                  </a:cubicBezTo>
                  <a:lnTo>
                    <a:pt x="185" y="0"/>
                  </a:lnTo>
                  <a:lnTo>
                    <a:pt x="102" y="77"/>
                  </a:lnTo>
                  <a:lnTo>
                    <a:pt x="18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9999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68" name="그룹 267">
            <a:extLst>
              <a:ext uri="{FF2B5EF4-FFF2-40B4-BE49-F238E27FC236}">
                <a16:creationId xmlns:a16="http://schemas.microsoft.com/office/drawing/2014/main" id="{C6DE5CB8-357F-42F5-A8B4-A9BF84F69350}"/>
              </a:ext>
            </a:extLst>
          </p:cNvPr>
          <p:cNvGrpSpPr/>
          <p:nvPr/>
        </p:nvGrpSpPr>
        <p:grpSpPr>
          <a:xfrm>
            <a:off x="3234032" y="2931868"/>
            <a:ext cx="4132957" cy="392239"/>
            <a:chOff x="3234032" y="2098748"/>
            <a:chExt cx="4132957" cy="392239"/>
          </a:xfrm>
        </p:grpSpPr>
        <p:cxnSp>
          <p:nvCxnSpPr>
            <p:cNvPr id="269" name="Line">
              <a:extLst>
                <a:ext uri="{FF2B5EF4-FFF2-40B4-BE49-F238E27FC236}">
                  <a16:creationId xmlns:a16="http://schemas.microsoft.com/office/drawing/2014/main" id="{F3E29E5A-FC5C-4834-9D79-CD79BCB6C4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0" name="그룹 269">
              <a:extLst>
                <a:ext uri="{FF2B5EF4-FFF2-40B4-BE49-F238E27FC236}">
                  <a16:creationId xmlns:a16="http://schemas.microsoft.com/office/drawing/2014/main" id="{E4C1B801-7286-4A8C-86F8-15B4C1AAA64D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273" name="Oval">
                <a:extLst>
                  <a:ext uri="{FF2B5EF4-FFF2-40B4-BE49-F238E27FC236}">
                    <a16:creationId xmlns:a16="http://schemas.microsoft.com/office/drawing/2014/main" id="{56692E19-2866-4760-82EC-9614F2475686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74" name="그래픽 273" descr="스피커 폰">
                <a:extLst>
                  <a:ext uri="{FF2B5EF4-FFF2-40B4-BE49-F238E27FC236}">
                    <a16:creationId xmlns:a16="http://schemas.microsoft.com/office/drawing/2014/main" id="{D57C201D-24A6-46ED-8EBC-003184026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3E2208D5-12C7-4E8B-8FB7-F164E0A59FDA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72" name="직사각형 271">
              <a:extLst>
                <a:ext uri="{FF2B5EF4-FFF2-40B4-BE49-F238E27FC236}">
                  <a16:creationId xmlns:a16="http://schemas.microsoft.com/office/drawing/2014/main" id="{C580BD7D-9AC7-4F17-89A6-412C727B5F99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275" name="그룹 274">
            <a:extLst>
              <a:ext uri="{FF2B5EF4-FFF2-40B4-BE49-F238E27FC236}">
                <a16:creationId xmlns:a16="http://schemas.microsoft.com/office/drawing/2014/main" id="{5154D2E8-7ADF-4F36-B407-8CBDCAA8DC61}"/>
              </a:ext>
            </a:extLst>
          </p:cNvPr>
          <p:cNvGrpSpPr/>
          <p:nvPr/>
        </p:nvGrpSpPr>
        <p:grpSpPr>
          <a:xfrm>
            <a:off x="3234032" y="3348428"/>
            <a:ext cx="4132957" cy="392239"/>
            <a:chOff x="3234032" y="2098748"/>
            <a:chExt cx="4132957" cy="392239"/>
          </a:xfrm>
        </p:grpSpPr>
        <p:cxnSp>
          <p:nvCxnSpPr>
            <p:cNvPr id="276" name="Line">
              <a:extLst>
                <a:ext uri="{FF2B5EF4-FFF2-40B4-BE49-F238E27FC236}">
                  <a16:creationId xmlns:a16="http://schemas.microsoft.com/office/drawing/2014/main" id="{1E496079-4BD1-455C-BBB0-9758063ED6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7" name="그룹 276">
              <a:extLst>
                <a:ext uri="{FF2B5EF4-FFF2-40B4-BE49-F238E27FC236}">
                  <a16:creationId xmlns:a16="http://schemas.microsoft.com/office/drawing/2014/main" id="{99AEE0EE-E5FF-4681-8507-1A9F8016929D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280" name="Oval">
                <a:extLst>
                  <a:ext uri="{FF2B5EF4-FFF2-40B4-BE49-F238E27FC236}">
                    <a16:creationId xmlns:a16="http://schemas.microsoft.com/office/drawing/2014/main" id="{05BC585E-D4EC-4B69-A0E6-0DD28851826F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81" name="그래픽 280" descr="스피커 폰">
                <a:extLst>
                  <a:ext uri="{FF2B5EF4-FFF2-40B4-BE49-F238E27FC236}">
                    <a16:creationId xmlns:a16="http://schemas.microsoft.com/office/drawing/2014/main" id="{5C6579AC-7AC3-486F-B35E-3D734D4E88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278" name="직사각형 277">
              <a:extLst>
                <a:ext uri="{FF2B5EF4-FFF2-40B4-BE49-F238E27FC236}">
                  <a16:creationId xmlns:a16="http://schemas.microsoft.com/office/drawing/2014/main" id="{E8190365-A98F-4F50-B1A0-1415A8FB61CC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79" name="직사각형 278">
              <a:extLst>
                <a:ext uri="{FF2B5EF4-FFF2-40B4-BE49-F238E27FC236}">
                  <a16:creationId xmlns:a16="http://schemas.microsoft.com/office/drawing/2014/main" id="{12D323AF-C709-4D38-BD6F-3FB1B7E03F43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282" name="그룹 281">
            <a:extLst>
              <a:ext uri="{FF2B5EF4-FFF2-40B4-BE49-F238E27FC236}">
                <a16:creationId xmlns:a16="http://schemas.microsoft.com/office/drawing/2014/main" id="{F0CCAD32-C68C-4FE2-BC68-BBAE1BF4EC42}"/>
              </a:ext>
            </a:extLst>
          </p:cNvPr>
          <p:cNvGrpSpPr/>
          <p:nvPr/>
        </p:nvGrpSpPr>
        <p:grpSpPr>
          <a:xfrm>
            <a:off x="3234032" y="3764988"/>
            <a:ext cx="4132957" cy="392239"/>
            <a:chOff x="3234032" y="2098748"/>
            <a:chExt cx="4132957" cy="392239"/>
          </a:xfrm>
        </p:grpSpPr>
        <p:cxnSp>
          <p:nvCxnSpPr>
            <p:cNvPr id="283" name="Line">
              <a:extLst>
                <a:ext uri="{FF2B5EF4-FFF2-40B4-BE49-F238E27FC236}">
                  <a16:creationId xmlns:a16="http://schemas.microsoft.com/office/drawing/2014/main" id="{55401252-B796-40F2-A642-93E2B38C55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4" name="그룹 283">
              <a:extLst>
                <a:ext uri="{FF2B5EF4-FFF2-40B4-BE49-F238E27FC236}">
                  <a16:creationId xmlns:a16="http://schemas.microsoft.com/office/drawing/2014/main" id="{1B94B7FB-7DD1-4C01-B98A-D765698BB9C3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00" name="Oval">
                <a:extLst>
                  <a:ext uri="{FF2B5EF4-FFF2-40B4-BE49-F238E27FC236}">
                    <a16:creationId xmlns:a16="http://schemas.microsoft.com/office/drawing/2014/main" id="{358E8232-6A74-411A-8967-3F156906C90E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01" name="그래픽 300" descr="스피커 폰">
                <a:extLst>
                  <a:ext uri="{FF2B5EF4-FFF2-40B4-BE49-F238E27FC236}">
                    <a16:creationId xmlns:a16="http://schemas.microsoft.com/office/drawing/2014/main" id="{A0225DA1-A0F4-4DE6-880B-84D784C122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291" name="직사각형 290">
              <a:extLst>
                <a:ext uri="{FF2B5EF4-FFF2-40B4-BE49-F238E27FC236}">
                  <a16:creationId xmlns:a16="http://schemas.microsoft.com/office/drawing/2014/main" id="{6BB88260-7702-4C1E-A93B-2ACB191B1F0A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92" name="직사각형 291">
              <a:extLst>
                <a:ext uri="{FF2B5EF4-FFF2-40B4-BE49-F238E27FC236}">
                  <a16:creationId xmlns:a16="http://schemas.microsoft.com/office/drawing/2014/main" id="{5CDB449D-0280-44FC-B38F-A6B44E79DA2E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07" name="그룹 306">
            <a:extLst>
              <a:ext uri="{FF2B5EF4-FFF2-40B4-BE49-F238E27FC236}">
                <a16:creationId xmlns:a16="http://schemas.microsoft.com/office/drawing/2014/main" id="{05F087C4-26A4-475A-AD3F-FFFB3EDB20D6}"/>
              </a:ext>
            </a:extLst>
          </p:cNvPr>
          <p:cNvGrpSpPr/>
          <p:nvPr/>
        </p:nvGrpSpPr>
        <p:grpSpPr>
          <a:xfrm>
            <a:off x="3234032" y="4181548"/>
            <a:ext cx="4132957" cy="392239"/>
            <a:chOff x="3234032" y="2098748"/>
            <a:chExt cx="4132957" cy="392239"/>
          </a:xfrm>
        </p:grpSpPr>
        <p:cxnSp>
          <p:nvCxnSpPr>
            <p:cNvPr id="317" name="Line">
              <a:extLst>
                <a:ext uri="{FF2B5EF4-FFF2-40B4-BE49-F238E27FC236}">
                  <a16:creationId xmlns:a16="http://schemas.microsoft.com/office/drawing/2014/main" id="{F946B673-DD89-4D00-B70B-163C807A26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7" name="그룹 326">
              <a:extLst>
                <a:ext uri="{FF2B5EF4-FFF2-40B4-BE49-F238E27FC236}">
                  <a16:creationId xmlns:a16="http://schemas.microsoft.com/office/drawing/2014/main" id="{9141A091-D081-4D67-B289-291069503505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59" name="Oval">
                <a:extLst>
                  <a:ext uri="{FF2B5EF4-FFF2-40B4-BE49-F238E27FC236}">
                    <a16:creationId xmlns:a16="http://schemas.microsoft.com/office/drawing/2014/main" id="{FC9BB3C5-FEDF-43DE-9C9F-172ECD4E92F2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60" name="그래픽 359" descr="스피커 폰">
                <a:extLst>
                  <a:ext uri="{FF2B5EF4-FFF2-40B4-BE49-F238E27FC236}">
                    <a16:creationId xmlns:a16="http://schemas.microsoft.com/office/drawing/2014/main" id="{6578E116-A39C-45B9-9775-7467FE6582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37" name="직사각형 336">
              <a:extLst>
                <a:ext uri="{FF2B5EF4-FFF2-40B4-BE49-F238E27FC236}">
                  <a16:creationId xmlns:a16="http://schemas.microsoft.com/office/drawing/2014/main" id="{D487EA0E-4217-4850-821E-6429C99BA55B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58" name="직사각형 357">
              <a:extLst>
                <a:ext uri="{FF2B5EF4-FFF2-40B4-BE49-F238E27FC236}">
                  <a16:creationId xmlns:a16="http://schemas.microsoft.com/office/drawing/2014/main" id="{CFCC264C-4F05-454B-A52D-851BE90EA0BC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61" name="그룹 360">
            <a:extLst>
              <a:ext uri="{FF2B5EF4-FFF2-40B4-BE49-F238E27FC236}">
                <a16:creationId xmlns:a16="http://schemas.microsoft.com/office/drawing/2014/main" id="{04C267FC-AACE-4A82-9975-201815BFBAFA}"/>
              </a:ext>
            </a:extLst>
          </p:cNvPr>
          <p:cNvGrpSpPr/>
          <p:nvPr/>
        </p:nvGrpSpPr>
        <p:grpSpPr>
          <a:xfrm>
            <a:off x="3234032" y="4598108"/>
            <a:ext cx="4132957" cy="392239"/>
            <a:chOff x="3234032" y="2098748"/>
            <a:chExt cx="4132957" cy="392239"/>
          </a:xfrm>
        </p:grpSpPr>
        <p:cxnSp>
          <p:nvCxnSpPr>
            <p:cNvPr id="362" name="Line">
              <a:extLst>
                <a:ext uri="{FF2B5EF4-FFF2-40B4-BE49-F238E27FC236}">
                  <a16:creationId xmlns:a16="http://schemas.microsoft.com/office/drawing/2014/main" id="{58A36183-8B36-4930-AA92-068AEAC74E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3" name="그룹 362">
              <a:extLst>
                <a:ext uri="{FF2B5EF4-FFF2-40B4-BE49-F238E27FC236}">
                  <a16:creationId xmlns:a16="http://schemas.microsoft.com/office/drawing/2014/main" id="{2151E8FA-FCBA-414D-9F91-FFC00114A9F9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66" name="Oval">
                <a:extLst>
                  <a:ext uri="{FF2B5EF4-FFF2-40B4-BE49-F238E27FC236}">
                    <a16:creationId xmlns:a16="http://schemas.microsoft.com/office/drawing/2014/main" id="{B414AED8-FE0B-4527-9EE0-50F07EDD61B5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67" name="그래픽 366" descr="스피커 폰">
                <a:extLst>
                  <a:ext uri="{FF2B5EF4-FFF2-40B4-BE49-F238E27FC236}">
                    <a16:creationId xmlns:a16="http://schemas.microsoft.com/office/drawing/2014/main" id="{FE434901-F181-48ED-8BA5-E66D1BF2ED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64" name="직사각형 363">
              <a:extLst>
                <a:ext uri="{FF2B5EF4-FFF2-40B4-BE49-F238E27FC236}">
                  <a16:creationId xmlns:a16="http://schemas.microsoft.com/office/drawing/2014/main" id="{DAAEEBEE-56EB-42FF-99BB-24E587764C9B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65" name="직사각형 364">
              <a:extLst>
                <a:ext uri="{FF2B5EF4-FFF2-40B4-BE49-F238E27FC236}">
                  <a16:creationId xmlns:a16="http://schemas.microsoft.com/office/drawing/2014/main" id="{1ED428FE-1784-471D-941E-8C65C1936CA1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68" name="그룹 367">
            <a:extLst>
              <a:ext uri="{FF2B5EF4-FFF2-40B4-BE49-F238E27FC236}">
                <a16:creationId xmlns:a16="http://schemas.microsoft.com/office/drawing/2014/main" id="{389EF4A1-84B0-4275-AA03-031649A24908}"/>
              </a:ext>
            </a:extLst>
          </p:cNvPr>
          <p:cNvGrpSpPr/>
          <p:nvPr/>
        </p:nvGrpSpPr>
        <p:grpSpPr>
          <a:xfrm>
            <a:off x="3234032" y="5014668"/>
            <a:ext cx="4132957" cy="392239"/>
            <a:chOff x="3234032" y="2098748"/>
            <a:chExt cx="4132957" cy="392239"/>
          </a:xfrm>
        </p:grpSpPr>
        <p:cxnSp>
          <p:nvCxnSpPr>
            <p:cNvPr id="369" name="Line">
              <a:extLst>
                <a:ext uri="{FF2B5EF4-FFF2-40B4-BE49-F238E27FC236}">
                  <a16:creationId xmlns:a16="http://schemas.microsoft.com/office/drawing/2014/main" id="{5769BC5B-B4BA-4E78-8528-4F8B9BE4A1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0" name="그룹 369">
              <a:extLst>
                <a:ext uri="{FF2B5EF4-FFF2-40B4-BE49-F238E27FC236}">
                  <a16:creationId xmlns:a16="http://schemas.microsoft.com/office/drawing/2014/main" id="{00A486AC-1E03-4337-BD50-F9299FDCF7B9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73" name="Oval">
                <a:extLst>
                  <a:ext uri="{FF2B5EF4-FFF2-40B4-BE49-F238E27FC236}">
                    <a16:creationId xmlns:a16="http://schemas.microsoft.com/office/drawing/2014/main" id="{1FE2C4FE-0C8C-4AA0-9818-5392C930A39A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74" name="그래픽 373" descr="스피커 폰">
                <a:extLst>
                  <a:ext uri="{FF2B5EF4-FFF2-40B4-BE49-F238E27FC236}">
                    <a16:creationId xmlns:a16="http://schemas.microsoft.com/office/drawing/2014/main" id="{1388BC74-7EAC-4D01-82C5-B690C42AD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71" name="직사각형 370">
              <a:extLst>
                <a:ext uri="{FF2B5EF4-FFF2-40B4-BE49-F238E27FC236}">
                  <a16:creationId xmlns:a16="http://schemas.microsoft.com/office/drawing/2014/main" id="{41F50F3D-8AB9-4BEA-86EE-9BF97F35FAD9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72" name="직사각형 371">
              <a:extLst>
                <a:ext uri="{FF2B5EF4-FFF2-40B4-BE49-F238E27FC236}">
                  <a16:creationId xmlns:a16="http://schemas.microsoft.com/office/drawing/2014/main" id="{145C693D-2E1D-482E-B6BD-B2D847FDC3DC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75" name="그룹 374">
            <a:extLst>
              <a:ext uri="{FF2B5EF4-FFF2-40B4-BE49-F238E27FC236}">
                <a16:creationId xmlns:a16="http://schemas.microsoft.com/office/drawing/2014/main" id="{4D035943-FCAC-4E5D-B235-004B1B31CFCB}"/>
              </a:ext>
            </a:extLst>
          </p:cNvPr>
          <p:cNvGrpSpPr/>
          <p:nvPr/>
        </p:nvGrpSpPr>
        <p:grpSpPr>
          <a:xfrm>
            <a:off x="3234032" y="5431228"/>
            <a:ext cx="4132957" cy="392239"/>
            <a:chOff x="3234032" y="2098748"/>
            <a:chExt cx="4132957" cy="392239"/>
          </a:xfrm>
        </p:grpSpPr>
        <p:cxnSp>
          <p:nvCxnSpPr>
            <p:cNvPr id="376" name="Line">
              <a:extLst>
                <a:ext uri="{FF2B5EF4-FFF2-40B4-BE49-F238E27FC236}">
                  <a16:creationId xmlns:a16="http://schemas.microsoft.com/office/drawing/2014/main" id="{25B9ECBD-4EB0-4304-BDEC-AA743C56FE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7" name="그룹 376">
              <a:extLst>
                <a:ext uri="{FF2B5EF4-FFF2-40B4-BE49-F238E27FC236}">
                  <a16:creationId xmlns:a16="http://schemas.microsoft.com/office/drawing/2014/main" id="{15A13C1E-62BB-4349-BF73-14358ED222EC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80" name="Oval">
                <a:extLst>
                  <a:ext uri="{FF2B5EF4-FFF2-40B4-BE49-F238E27FC236}">
                    <a16:creationId xmlns:a16="http://schemas.microsoft.com/office/drawing/2014/main" id="{C439E33E-EC50-4363-A674-251F2C09994C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81" name="그래픽 380" descr="스피커 폰">
                <a:extLst>
                  <a:ext uri="{FF2B5EF4-FFF2-40B4-BE49-F238E27FC236}">
                    <a16:creationId xmlns:a16="http://schemas.microsoft.com/office/drawing/2014/main" id="{36A2CD66-022A-460B-867D-F59450024E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78" name="직사각형 377">
              <a:extLst>
                <a:ext uri="{FF2B5EF4-FFF2-40B4-BE49-F238E27FC236}">
                  <a16:creationId xmlns:a16="http://schemas.microsoft.com/office/drawing/2014/main" id="{0EF71173-3009-478B-98DB-3052D0252D94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D3C0DAD6-9850-4D7A-A36A-4282C77D38CD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82" name="그룹 381">
            <a:extLst>
              <a:ext uri="{FF2B5EF4-FFF2-40B4-BE49-F238E27FC236}">
                <a16:creationId xmlns:a16="http://schemas.microsoft.com/office/drawing/2014/main" id="{C1E51821-0B1D-4777-94AA-488896D63CBF}"/>
              </a:ext>
            </a:extLst>
          </p:cNvPr>
          <p:cNvGrpSpPr/>
          <p:nvPr/>
        </p:nvGrpSpPr>
        <p:grpSpPr>
          <a:xfrm>
            <a:off x="3234032" y="5847788"/>
            <a:ext cx="4132957" cy="392239"/>
            <a:chOff x="3234032" y="2098748"/>
            <a:chExt cx="4132957" cy="392239"/>
          </a:xfrm>
        </p:grpSpPr>
        <p:cxnSp>
          <p:nvCxnSpPr>
            <p:cNvPr id="383" name="Line">
              <a:extLst>
                <a:ext uri="{FF2B5EF4-FFF2-40B4-BE49-F238E27FC236}">
                  <a16:creationId xmlns:a16="http://schemas.microsoft.com/office/drawing/2014/main" id="{8DD2393C-F764-4A64-B233-26E3E7674D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4" name="그룹 383">
              <a:extLst>
                <a:ext uri="{FF2B5EF4-FFF2-40B4-BE49-F238E27FC236}">
                  <a16:creationId xmlns:a16="http://schemas.microsoft.com/office/drawing/2014/main" id="{A41DB52C-25A9-4D67-BF8A-91C3E4A0B59D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87" name="Oval">
                <a:extLst>
                  <a:ext uri="{FF2B5EF4-FFF2-40B4-BE49-F238E27FC236}">
                    <a16:creationId xmlns:a16="http://schemas.microsoft.com/office/drawing/2014/main" id="{9B979781-95FC-457A-BB9B-355373251683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88" name="그래픽 387" descr="스피커 폰">
                <a:extLst>
                  <a:ext uri="{FF2B5EF4-FFF2-40B4-BE49-F238E27FC236}">
                    <a16:creationId xmlns:a16="http://schemas.microsoft.com/office/drawing/2014/main" id="{2BA0D6B9-2798-4F73-BB5F-DD0D713520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85" name="직사각형 384">
              <a:extLst>
                <a:ext uri="{FF2B5EF4-FFF2-40B4-BE49-F238E27FC236}">
                  <a16:creationId xmlns:a16="http://schemas.microsoft.com/office/drawing/2014/main" id="{32D77B49-970C-4339-996D-8034FF958B5F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86" name="직사각형 385">
              <a:extLst>
                <a:ext uri="{FF2B5EF4-FFF2-40B4-BE49-F238E27FC236}">
                  <a16:creationId xmlns:a16="http://schemas.microsoft.com/office/drawing/2014/main" id="{6738A666-F752-47D2-A13D-F6C4BDEFC953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89" name="그룹 388">
            <a:extLst>
              <a:ext uri="{FF2B5EF4-FFF2-40B4-BE49-F238E27FC236}">
                <a16:creationId xmlns:a16="http://schemas.microsoft.com/office/drawing/2014/main" id="{B594A512-A20F-4BB0-B7FA-A5AE3D694E54}"/>
              </a:ext>
            </a:extLst>
          </p:cNvPr>
          <p:cNvGrpSpPr/>
          <p:nvPr/>
        </p:nvGrpSpPr>
        <p:grpSpPr>
          <a:xfrm>
            <a:off x="3234032" y="6264348"/>
            <a:ext cx="4132957" cy="392239"/>
            <a:chOff x="3234032" y="2098748"/>
            <a:chExt cx="4132957" cy="392239"/>
          </a:xfrm>
        </p:grpSpPr>
        <p:cxnSp>
          <p:nvCxnSpPr>
            <p:cNvPr id="390" name="Line">
              <a:extLst>
                <a:ext uri="{FF2B5EF4-FFF2-40B4-BE49-F238E27FC236}">
                  <a16:creationId xmlns:a16="http://schemas.microsoft.com/office/drawing/2014/main" id="{7A178D74-6620-44CC-AF33-5AE567829E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1" name="그룹 390">
              <a:extLst>
                <a:ext uri="{FF2B5EF4-FFF2-40B4-BE49-F238E27FC236}">
                  <a16:creationId xmlns:a16="http://schemas.microsoft.com/office/drawing/2014/main" id="{50B4597F-60EE-4BE0-9C16-E3F749259136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94" name="Oval">
                <a:extLst>
                  <a:ext uri="{FF2B5EF4-FFF2-40B4-BE49-F238E27FC236}">
                    <a16:creationId xmlns:a16="http://schemas.microsoft.com/office/drawing/2014/main" id="{BC4FCCAB-01E7-41C2-BC1E-C64829CD3C17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95" name="그래픽 394" descr="스피커 폰">
                <a:extLst>
                  <a:ext uri="{FF2B5EF4-FFF2-40B4-BE49-F238E27FC236}">
                    <a16:creationId xmlns:a16="http://schemas.microsoft.com/office/drawing/2014/main" id="{07954F4D-B1F7-4DF8-87E3-88FBE2CF1F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92" name="직사각형 391">
              <a:extLst>
                <a:ext uri="{FF2B5EF4-FFF2-40B4-BE49-F238E27FC236}">
                  <a16:creationId xmlns:a16="http://schemas.microsoft.com/office/drawing/2014/main" id="{88282491-03E4-4973-B3B3-900B16F35800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93" name="직사각형 392">
              <a:extLst>
                <a:ext uri="{FF2B5EF4-FFF2-40B4-BE49-F238E27FC236}">
                  <a16:creationId xmlns:a16="http://schemas.microsoft.com/office/drawing/2014/main" id="{3482A98D-6314-487C-B24F-D10CECC7777C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99" name="그룹 398">
            <a:extLst>
              <a:ext uri="{FF2B5EF4-FFF2-40B4-BE49-F238E27FC236}">
                <a16:creationId xmlns:a16="http://schemas.microsoft.com/office/drawing/2014/main" id="{9B02F0DB-AB7F-46E2-BD4A-E98596F28F27}"/>
              </a:ext>
            </a:extLst>
          </p:cNvPr>
          <p:cNvGrpSpPr/>
          <p:nvPr/>
        </p:nvGrpSpPr>
        <p:grpSpPr>
          <a:xfrm>
            <a:off x="213189" y="948578"/>
            <a:ext cx="298892" cy="1149718"/>
            <a:chOff x="269307" y="1192918"/>
            <a:chExt cx="298892" cy="1149718"/>
          </a:xfrm>
          <a:solidFill>
            <a:schemeClr val="bg1">
              <a:lumMod val="50000"/>
            </a:schemeClr>
          </a:solidFill>
        </p:grpSpPr>
        <p:pic>
          <p:nvPicPr>
            <p:cNvPr id="400" name="그래픽 399" descr="채팅">
              <a:extLst>
                <a:ext uri="{FF2B5EF4-FFF2-40B4-BE49-F238E27FC236}">
                  <a16:creationId xmlns:a16="http://schemas.microsoft.com/office/drawing/2014/main" id="{47ECC339-15FF-4640-969C-B1B47F5A8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69307" y="1618331"/>
              <a:ext cx="298892" cy="298892"/>
            </a:xfrm>
            <a:prstGeom prst="rect">
              <a:avLst/>
            </a:prstGeom>
          </p:spPr>
        </p:pic>
        <p:pic>
          <p:nvPicPr>
            <p:cNvPr id="401" name="그래픽 400" descr="사용자">
              <a:extLst>
                <a:ext uri="{FF2B5EF4-FFF2-40B4-BE49-F238E27FC236}">
                  <a16:creationId xmlns:a16="http://schemas.microsoft.com/office/drawing/2014/main" id="{76D9E2A5-77B5-48DB-A541-98C34D3F2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9307" y="1192918"/>
              <a:ext cx="298892" cy="298892"/>
            </a:xfrm>
            <a:prstGeom prst="rect">
              <a:avLst/>
            </a:prstGeom>
          </p:spPr>
        </p:pic>
        <p:pic>
          <p:nvPicPr>
            <p:cNvPr id="402" name="그래픽 401" descr="계층 구조형">
              <a:extLst>
                <a:ext uri="{FF2B5EF4-FFF2-40B4-BE49-F238E27FC236}">
                  <a16:creationId xmlns:a16="http://schemas.microsoft.com/office/drawing/2014/main" id="{1DB9A138-83D6-4A64-AD5C-2CAACEF85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69307" y="2043744"/>
              <a:ext cx="298892" cy="298892"/>
            </a:xfrm>
            <a:prstGeom prst="rect">
              <a:avLst/>
            </a:prstGeom>
          </p:spPr>
        </p:pic>
      </p:grpSp>
      <p:sp>
        <p:nvSpPr>
          <p:cNvPr id="403" name="Clock">
            <a:extLst>
              <a:ext uri="{FF2B5EF4-FFF2-40B4-BE49-F238E27FC236}">
                <a16:creationId xmlns:a16="http://schemas.microsoft.com/office/drawing/2014/main" id="{7DA10FA5-B88B-4342-84A8-33EE283696B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4" name="Address Book">
            <a:extLst>
              <a:ext uri="{FF2B5EF4-FFF2-40B4-BE49-F238E27FC236}">
                <a16:creationId xmlns:a16="http://schemas.microsoft.com/office/drawing/2014/main" id="{033D2A85-1324-4BB1-9C0F-740D5FBDC21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5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2948DE4F-1080-4854-9E2C-A9CCFABBCD0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06" name="그래픽 405" descr="스피커 폰">
            <a:extLst>
              <a:ext uri="{FF2B5EF4-FFF2-40B4-BE49-F238E27FC236}">
                <a16:creationId xmlns:a16="http://schemas.microsoft.com/office/drawing/2014/main" id="{459ECD43-B86C-4C09-B487-131186CD65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13189" y="2220754"/>
            <a:ext cx="298892" cy="298892"/>
          </a:xfrm>
          <a:prstGeom prst="rect">
            <a:avLst/>
          </a:prstGeom>
        </p:spPr>
      </p:pic>
      <p:cxnSp>
        <p:nvCxnSpPr>
          <p:cNvPr id="437" name="Line">
            <a:extLst>
              <a:ext uri="{FF2B5EF4-FFF2-40B4-BE49-F238E27FC236}">
                <a16:creationId xmlns:a16="http://schemas.microsoft.com/office/drawing/2014/main" id="{6D5706EB-EC84-4320-8F5A-67FB6D400B44}"/>
              </a:ext>
            </a:extLst>
          </p:cNvPr>
          <p:cNvCxnSpPr>
            <a:cxnSpLocks/>
          </p:cNvCxnSpPr>
          <p:nvPr/>
        </p:nvCxnSpPr>
        <p:spPr bwMode="auto">
          <a:xfrm>
            <a:off x="3283183" y="1666995"/>
            <a:ext cx="412108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8" name="직사각형 437">
            <a:extLst>
              <a:ext uri="{FF2B5EF4-FFF2-40B4-BE49-F238E27FC236}">
                <a16:creationId xmlns:a16="http://schemas.microsoft.com/office/drawing/2014/main" id="{7A607207-EBF0-4380-9036-9173A6213E5B}"/>
              </a:ext>
            </a:extLst>
          </p:cNvPr>
          <p:cNvSpPr/>
          <p:nvPr/>
        </p:nvSpPr>
        <p:spPr>
          <a:xfrm>
            <a:off x="3272966" y="1366527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모바일 연락처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439" name="그룹 438">
            <a:extLst>
              <a:ext uri="{FF2B5EF4-FFF2-40B4-BE49-F238E27FC236}">
                <a16:creationId xmlns:a16="http://schemas.microsoft.com/office/drawing/2014/main" id="{B868FA51-43A5-4902-889C-5822D28CA0E9}"/>
              </a:ext>
            </a:extLst>
          </p:cNvPr>
          <p:cNvGrpSpPr/>
          <p:nvPr/>
        </p:nvGrpSpPr>
        <p:grpSpPr>
          <a:xfrm>
            <a:off x="4228743" y="1369770"/>
            <a:ext cx="2376000" cy="228600"/>
            <a:chOff x="5454650" y="2806700"/>
            <a:chExt cx="2376000" cy="228600"/>
          </a:xfrm>
        </p:grpSpPr>
        <p:sp>
          <p:nvSpPr>
            <p:cNvPr id="440" name="사각형: 둥근 모서리 439">
              <a:extLst>
                <a:ext uri="{FF2B5EF4-FFF2-40B4-BE49-F238E27FC236}">
                  <a16:creationId xmlns:a16="http://schemas.microsoft.com/office/drawing/2014/main" id="{7AB9BB24-4071-4FA5-88DB-F45526FEB97E}"/>
                </a:ext>
              </a:extLst>
            </p:cNvPr>
            <p:cNvSpPr/>
            <p:nvPr/>
          </p:nvSpPr>
          <p:spPr>
            <a:xfrm>
              <a:off x="5454650" y="2806700"/>
              <a:ext cx="2376000" cy="228600"/>
            </a:xfrm>
            <a:prstGeom prst="roundRect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B4B4B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이름,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전화번호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endPara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pic>
          <p:nvPicPr>
            <p:cNvPr id="441" name="그림 440">
              <a:extLst>
                <a:ext uri="{FF2B5EF4-FFF2-40B4-BE49-F238E27FC236}">
                  <a16:creationId xmlns:a16="http://schemas.microsoft.com/office/drawing/2014/main" id="{B11C0C58-E9A0-4531-A4E2-2AC8AEF37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8"/>
                </a:ext>
              </a:extLst>
            </a:blip>
            <a:stretch>
              <a:fillRect/>
            </a:stretch>
          </p:blipFill>
          <p:spPr>
            <a:xfrm>
              <a:off x="7602656" y="2839195"/>
              <a:ext cx="164123" cy="163610"/>
            </a:xfrm>
            <a:prstGeom prst="rect">
              <a:avLst/>
            </a:prstGeom>
          </p:spPr>
        </p:pic>
      </p:grpSp>
      <p:grpSp>
        <p:nvGrpSpPr>
          <p:cNvPr id="442" name="그룹 441">
            <a:extLst>
              <a:ext uri="{FF2B5EF4-FFF2-40B4-BE49-F238E27FC236}">
                <a16:creationId xmlns:a16="http://schemas.microsoft.com/office/drawing/2014/main" id="{316E15D8-4B2E-4D16-86CA-BB5FBFAB9446}"/>
              </a:ext>
            </a:extLst>
          </p:cNvPr>
          <p:cNvGrpSpPr/>
          <p:nvPr/>
        </p:nvGrpSpPr>
        <p:grpSpPr>
          <a:xfrm>
            <a:off x="7302515" y="1431338"/>
            <a:ext cx="39506" cy="144000"/>
            <a:chOff x="3198941" y="2371350"/>
            <a:chExt cx="39506" cy="140236"/>
          </a:xfrm>
        </p:grpSpPr>
        <p:sp>
          <p:nvSpPr>
            <p:cNvPr id="443" name="Oval">
              <a:extLst>
                <a:ext uri="{FF2B5EF4-FFF2-40B4-BE49-F238E27FC236}">
                  <a16:creationId xmlns:a16="http://schemas.microsoft.com/office/drawing/2014/main" id="{23993CB8-A88A-4383-8343-1A423D010170}"/>
                </a:ext>
              </a:extLst>
            </p:cNvPr>
            <p:cNvSpPr/>
            <p:nvPr/>
          </p:nvSpPr>
          <p:spPr>
            <a:xfrm rot="10800000" flipH="1">
              <a:off x="3198941" y="2371350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4" name="Oval">
              <a:extLst>
                <a:ext uri="{FF2B5EF4-FFF2-40B4-BE49-F238E27FC236}">
                  <a16:creationId xmlns:a16="http://schemas.microsoft.com/office/drawing/2014/main" id="{813A3A38-856C-4E98-B21E-F15DFF0E7F89}"/>
                </a:ext>
              </a:extLst>
            </p:cNvPr>
            <p:cNvSpPr/>
            <p:nvPr/>
          </p:nvSpPr>
          <p:spPr>
            <a:xfrm rot="10800000" flipH="1">
              <a:off x="3198941" y="2421515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5" name="Oval">
              <a:extLst>
                <a:ext uri="{FF2B5EF4-FFF2-40B4-BE49-F238E27FC236}">
                  <a16:creationId xmlns:a16="http://schemas.microsoft.com/office/drawing/2014/main" id="{F7F8376A-EE60-40CF-AB3C-D20D94FB4914}"/>
                </a:ext>
              </a:extLst>
            </p:cNvPr>
            <p:cNvSpPr/>
            <p:nvPr/>
          </p:nvSpPr>
          <p:spPr>
            <a:xfrm rot="10800000" flipH="1">
              <a:off x="3198941" y="2471680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46" name="그룹 445">
            <a:extLst>
              <a:ext uri="{FF2B5EF4-FFF2-40B4-BE49-F238E27FC236}">
                <a16:creationId xmlns:a16="http://schemas.microsoft.com/office/drawing/2014/main" id="{9ADE3F8C-F68F-44F6-9AC7-02B537A96CC1}"/>
              </a:ext>
            </a:extLst>
          </p:cNvPr>
          <p:cNvGrpSpPr/>
          <p:nvPr/>
        </p:nvGrpSpPr>
        <p:grpSpPr>
          <a:xfrm>
            <a:off x="6714839" y="1417637"/>
            <a:ext cx="468000" cy="144000"/>
            <a:chOff x="8084314" y="3268046"/>
            <a:chExt cx="534761" cy="171128"/>
          </a:xfrm>
        </p:grpSpPr>
        <p:sp>
          <p:nvSpPr>
            <p:cNvPr id="447" name="Hamburger Button">
              <a:extLst>
                <a:ext uri="{FF2B5EF4-FFF2-40B4-BE49-F238E27FC236}">
                  <a16:creationId xmlns:a16="http://schemas.microsoft.com/office/drawing/2014/main" id="{F19929AB-EC6B-4809-A53A-9C1A7602FD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4314" y="3275598"/>
              <a:ext cx="216000" cy="153402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8" name="자유형: 도형 447">
              <a:extLst>
                <a:ext uri="{FF2B5EF4-FFF2-40B4-BE49-F238E27FC236}">
                  <a16:creationId xmlns:a16="http://schemas.microsoft.com/office/drawing/2014/main" id="{D2C37148-4D7F-4393-BA68-E6D23074AC20}"/>
                </a:ext>
              </a:extLst>
            </p:cNvPr>
            <p:cNvSpPr/>
            <p:nvPr/>
          </p:nvSpPr>
          <p:spPr>
            <a:xfrm>
              <a:off x="8357447" y="3268046"/>
              <a:ext cx="261628" cy="171128"/>
            </a:xfrm>
            <a:custGeom>
              <a:avLst/>
              <a:gdLst>
                <a:gd name="connsiteX0" fmla="*/ 57150 w 647700"/>
                <a:gd name="connsiteY0" fmla="*/ 285750 h 419100"/>
                <a:gd name="connsiteX1" fmla="*/ 209550 w 647700"/>
                <a:gd name="connsiteY1" fmla="*/ 285750 h 419100"/>
                <a:gd name="connsiteX2" fmla="*/ 209550 w 647700"/>
                <a:gd name="connsiteY2" fmla="*/ 361950 h 419100"/>
                <a:gd name="connsiteX3" fmla="*/ 57150 w 647700"/>
                <a:gd name="connsiteY3" fmla="*/ 361950 h 419100"/>
                <a:gd name="connsiteX4" fmla="*/ 57150 w 647700"/>
                <a:gd name="connsiteY4" fmla="*/ 285750 h 419100"/>
                <a:gd name="connsiteX5" fmla="*/ 57150 w 647700"/>
                <a:gd name="connsiteY5" fmla="*/ 171450 h 419100"/>
                <a:gd name="connsiteX6" fmla="*/ 209550 w 647700"/>
                <a:gd name="connsiteY6" fmla="*/ 171450 h 419100"/>
                <a:gd name="connsiteX7" fmla="*/ 209550 w 647700"/>
                <a:gd name="connsiteY7" fmla="*/ 247650 h 419100"/>
                <a:gd name="connsiteX8" fmla="*/ 57150 w 647700"/>
                <a:gd name="connsiteY8" fmla="*/ 247650 h 419100"/>
                <a:gd name="connsiteX9" fmla="*/ 57150 w 647700"/>
                <a:gd name="connsiteY9" fmla="*/ 171450 h 419100"/>
                <a:gd name="connsiteX10" fmla="*/ 57150 w 647700"/>
                <a:gd name="connsiteY10" fmla="*/ 57150 h 419100"/>
                <a:gd name="connsiteX11" fmla="*/ 209550 w 647700"/>
                <a:gd name="connsiteY11" fmla="*/ 57150 h 419100"/>
                <a:gd name="connsiteX12" fmla="*/ 209550 w 647700"/>
                <a:gd name="connsiteY12" fmla="*/ 133350 h 419100"/>
                <a:gd name="connsiteX13" fmla="*/ 57150 w 647700"/>
                <a:gd name="connsiteY13" fmla="*/ 133350 h 419100"/>
                <a:gd name="connsiteX14" fmla="*/ 57150 w 647700"/>
                <a:gd name="connsiteY14" fmla="*/ 57150 h 419100"/>
                <a:gd name="connsiteX15" fmla="*/ 400050 w 647700"/>
                <a:gd name="connsiteY15" fmla="*/ 57150 h 419100"/>
                <a:gd name="connsiteX16" fmla="*/ 400050 w 647700"/>
                <a:gd name="connsiteY16" fmla="*/ 133350 h 419100"/>
                <a:gd name="connsiteX17" fmla="*/ 247650 w 647700"/>
                <a:gd name="connsiteY17" fmla="*/ 133350 h 419100"/>
                <a:gd name="connsiteX18" fmla="*/ 247650 w 647700"/>
                <a:gd name="connsiteY18" fmla="*/ 57150 h 419100"/>
                <a:gd name="connsiteX19" fmla="*/ 400050 w 647700"/>
                <a:gd name="connsiteY19" fmla="*/ 57150 h 419100"/>
                <a:gd name="connsiteX20" fmla="*/ 590550 w 647700"/>
                <a:gd name="connsiteY20" fmla="*/ 57150 h 419100"/>
                <a:gd name="connsiteX21" fmla="*/ 590550 w 647700"/>
                <a:gd name="connsiteY21" fmla="*/ 133350 h 419100"/>
                <a:gd name="connsiteX22" fmla="*/ 438150 w 647700"/>
                <a:gd name="connsiteY22" fmla="*/ 133350 h 419100"/>
                <a:gd name="connsiteX23" fmla="*/ 438150 w 647700"/>
                <a:gd name="connsiteY23" fmla="*/ 57150 h 419100"/>
                <a:gd name="connsiteX24" fmla="*/ 590550 w 647700"/>
                <a:gd name="connsiteY24" fmla="*/ 57150 h 419100"/>
                <a:gd name="connsiteX25" fmla="*/ 590550 w 647700"/>
                <a:gd name="connsiteY25" fmla="*/ 247650 h 419100"/>
                <a:gd name="connsiteX26" fmla="*/ 438150 w 647700"/>
                <a:gd name="connsiteY26" fmla="*/ 247650 h 419100"/>
                <a:gd name="connsiteX27" fmla="*/ 438150 w 647700"/>
                <a:gd name="connsiteY27" fmla="*/ 171450 h 419100"/>
                <a:gd name="connsiteX28" fmla="*/ 590550 w 647700"/>
                <a:gd name="connsiteY28" fmla="*/ 171450 h 419100"/>
                <a:gd name="connsiteX29" fmla="*/ 590550 w 647700"/>
                <a:gd name="connsiteY29" fmla="*/ 247650 h 419100"/>
                <a:gd name="connsiteX30" fmla="*/ 590550 w 647700"/>
                <a:gd name="connsiteY30" fmla="*/ 361950 h 419100"/>
                <a:gd name="connsiteX31" fmla="*/ 438150 w 647700"/>
                <a:gd name="connsiteY31" fmla="*/ 361950 h 419100"/>
                <a:gd name="connsiteX32" fmla="*/ 438150 w 647700"/>
                <a:gd name="connsiteY32" fmla="*/ 285750 h 419100"/>
                <a:gd name="connsiteX33" fmla="*/ 590550 w 647700"/>
                <a:gd name="connsiteY33" fmla="*/ 285750 h 419100"/>
                <a:gd name="connsiteX34" fmla="*/ 590550 w 647700"/>
                <a:gd name="connsiteY34" fmla="*/ 361950 h 419100"/>
                <a:gd name="connsiteX35" fmla="*/ 247650 w 647700"/>
                <a:gd name="connsiteY35" fmla="*/ 247650 h 419100"/>
                <a:gd name="connsiteX36" fmla="*/ 247650 w 647700"/>
                <a:gd name="connsiteY36" fmla="*/ 171450 h 419100"/>
                <a:gd name="connsiteX37" fmla="*/ 400050 w 647700"/>
                <a:gd name="connsiteY37" fmla="*/ 171450 h 419100"/>
                <a:gd name="connsiteX38" fmla="*/ 400050 w 647700"/>
                <a:gd name="connsiteY38" fmla="*/ 247650 h 419100"/>
                <a:gd name="connsiteX39" fmla="*/ 247650 w 647700"/>
                <a:gd name="connsiteY39" fmla="*/ 247650 h 419100"/>
                <a:gd name="connsiteX40" fmla="*/ 247650 w 647700"/>
                <a:gd name="connsiteY40" fmla="*/ 361950 h 419100"/>
                <a:gd name="connsiteX41" fmla="*/ 247650 w 647700"/>
                <a:gd name="connsiteY41" fmla="*/ 285750 h 419100"/>
                <a:gd name="connsiteX42" fmla="*/ 400050 w 647700"/>
                <a:gd name="connsiteY42" fmla="*/ 285750 h 419100"/>
                <a:gd name="connsiteX43" fmla="*/ 400050 w 647700"/>
                <a:gd name="connsiteY43" fmla="*/ 361950 h 419100"/>
                <a:gd name="connsiteX44" fmla="*/ 247650 w 647700"/>
                <a:gd name="connsiteY44" fmla="*/ 361950 h 419100"/>
                <a:gd name="connsiteX45" fmla="*/ 0 w 647700"/>
                <a:gd name="connsiteY45" fmla="*/ 419100 h 419100"/>
                <a:gd name="connsiteX46" fmla="*/ 647700 w 647700"/>
                <a:gd name="connsiteY46" fmla="*/ 419100 h 419100"/>
                <a:gd name="connsiteX47" fmla="*/ 647700 w 647700"/>
                <a:gd name="connsiteY47" fmla="*/ 0 h 419100"/>
                <a:gd name="connsiteX48" fmla="*/ 0 w 647700"/>
                <a:gd name="connsiteY48" fmla="*/ 0 h 419100"/>
                <a:gd name="connsiteX49" fmla="*/ 0 w 647700"/>
                <a:gd name="connsiteY49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47700" h="419100">
                  <a:moveTo>
                    <a:pt x="57150" y="285750"/>
                  </a:moveTo>
                  <a:lnTo>
                    <a:pt x="209550" y="285750"/>
                  </a:lnTo>
                  <a:lnTo>
                    <a:pt x="209550" y="361950"/>
                  </a:lnTo>
                  <a:lnTo>
                    <a:pt x="57150" y="361950"/>
                  </a:lnTo>
                  <a:lnTo>
                    <a:pt x="57150" y="285750"/>
                  </a:lnTo>
                  <a:close/>
                  <a:moveTo>
                    <a:pt x="57150" y="171450"/>
                  </a:moveTo>
                  <a:lnTo>
                    <a:pt x="209550" y="171450"/>
                  </a:lnTo>
                  <a:lnTo>
                    <a:pt x="209550" y="247650"/>
                  </a:lnTo>
                  <a:lnTo>
                    <a:pt x="57150" y="247650"/>
                  </a:lnTo>
                  <a:lnTo>
                    <a:pt x="57150" y="171450"/>
                  </a:lnTo>
                  <a:close/>
                  <a:moveTo>
                    <a:pt x="57150" y="57150"/>
                  </a:moveTo>
                  <a:lnTo>
                    <a:pt x="209550" y="57150"/>
                  </a:lnTo>
                  <a:lnTo>
                    <a:pt x="209550" y="133350"/>
                  </a:lnTo>
                  <a:lnTo>
                    <a:pt x="57150" y="133350"/>
                  </a:lnTo>
                  <a:lnTo>
                    <a:pt x="57150" y="57150"/>
                  </a:lnTo>
                  <a:close/>
                  <a:moveTo>
                    <a:pt x="400050" y="57150"/>
                  </a:moveTo>
                  <a:lnTo>
                    <a:pt x="400050" y="133350"/>
                  </a:lnTo>
                  <a:lnTo>
                    <a:pt x="247650" y="133350"/>
                  </a:lnTo>
                  <a:lnTo>
                    <a:pt x="247650" y="57150"/>
                  </a:lnTo>
                  <a:lnTo>
                    <a:pt x="400050" y="57150"/>
                  </a:lnTo>
                  <a:close/>
                  <a:moveTo>
                    <a:pt x="590550" y="57150"/>
                  </a:moveTo>
                  <a:lnTo>
                    <a:pt x="590550" y="133350"/>
                  </a:lnTo>
                  <a:lnTo>
                    <a:pt x="438150" y="133350"/>
                  </a:lnTo>
                  <a:lnTo>
                    <a:pt x="438150" y="57150"/>
                  </a:lnTo>
                  <a:lnTo>
                    <a:pt x="590550" y="57150"/>
                  </a:lnTo>
                  <a:close/>
                  <a:moveTo>
                    <a:pt x="590550" y="247650"/>
                  </a:moveTo>
                  <a:lnTo>
                    <a:pt x="438150" y="247650"/>
                  </a:lnTo>
                  <a:lnTo>
                    <a:pt x="438150" y="171450"/>
                  </a:lnTo>
                  <a:lnTo>
                    <a:pt x="590550" y="171450"/>
                  </a:lnTo>
                  <a:lnTo>
                    <a:pt x="590550" y="247650"/>
                  </a:lnTo>
                  <a:close/>
                  <a:moveTo>
                    <a:pt x="590550" y="361950"/>
                  </a:moveTo>
                  <a:lnTo>
                    <a:pt x="438150" y="361950"/>
                  </a:lnTo>
                  <a:lnTo>
                    <a:pt x="438150" y="285750"/>
                  </a:lnTo>
                  <a:lnTo>
                    <a:pt x="590550" y="285750"/>
                  </a:lnTo>
                  <a:lnTo>
                    <a:pt x="590550" y="361950"/>
                  </a:lnTo>
                  <a:close/>
                  <a:moveTo>
                    <a:pt x="247650" y="247650"/>
                  </a:moveTo>
                  <a:lnTo>
                    <a:pt x="247650" y="171450"/>
                  </a:lnTo>
                  <a:lnTo>
                    <a:pt x="400050" y="171450"/>
                  </a:lnTo>
                  <a:lnTo>
                    <a:pt x="400050" y="247650"/>
                  </a:lnTo>
                  <a:lnTo>
                    <a:pt x="247650" y="247650"/>
                  </a:lnTo>
                  <a:close/>
                  <a:moveTo>
                    <a:pt x="247650" y="361950"/>
                  </a:moveTo>
                  <a:lnTo>
                    <a:pt x="247650" y="285750"/>
                  </a:lnTo>
                  <a:lnTo>
                    <a:pt x="400050" y="285750"/>
                  </a:lnTo>
                  <a:lnTo>
                    <a:pt x="400050" y="361950"/>
                  </a:lnTo>
                  <a:lnTo>
                    <a:pt x="247650" y="361950"/>
                  </a:lnTo>
                  <a:close/>
                  <a:moveTo>
                    <a:pt x="0" y="419100"/>
                  </a:moveTo>
                  <a:lnTo>
                    <a:pt x="647700" y="419100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7F7F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49" name="TextBox 448">
            <a:extLst>
              <a:ext uri="{FF2B5EF4-FFF2-40B4-BE49-F238E27FC236}">
                <a16:creationId xmlns:a16="http://schemas.microsoft.com/office/drawing/2014/main" id="{D25D1E5F-5CB0-4EAC-A651-0C51E6A009C9}"/>
              </a:ext>
            </a:extLst>
          </p:cNvPr>
          <p:cNvSpPr txBox="1"/>
          <p:nvPr/>
        </p:nvSpPr>
        <p:spPr>
          <a:xfrm>
            <a:off x="6235997" y="1225649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#1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50" name="직사각형 449">
            <a:extLst>
              <a:ext uri="{FF2B5EF4-FFF2-40B4-BE49-F238E27FC236}">
                <a16:creationId xmlns:a16="http://schemas.microsoft.com/office/drawing/2014/main" id="{5F375443-95A4-44A6-9570-02EB994A3642}"/>
              </a:ext>
            </a:extLst>
          </p:cNvPr>
          <p:cNvSpPr/>
          <p:nvPr/>
        </p:nvSpPr>
        <p:spPr>
          <a:xfrm>
            <a:off x="3238500" y="1701800"/>
            <a:ext cx="4222750" cy="5041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51" name="TextBox 450">
            <a:extLst>
              <a:ext uri="{FF2B5EF4-FFF2-40B4-BE49-F238E27FC236}">
                <a16:creationId xmlns:a16="http://schemas.microsoft.com/office/drawing/2014/main" id="{83CC62BD-4138-4202-A0BD-3AF05EB182F3}"/>
              </a:ext>
            </a:extLst>
          </p:cNvPr>
          <p:cNvSpPr txBox="1"/>
          <p:nvPr/>
        </p:nvSpPr>
        <p:spPr>
          <a:xfrm>
            <a:off x="2704506" y="1557207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 2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511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2374;p26">
            <a:extLst>
              <a:ext uri="{FF2B5EF4-FFF2-40B4-BE49-F238E27FC236}">
                <a16:creationId xmlns:a16="http://schemas.microsoft.com/office/drawing/2014/main" id="{40A1409C-825A-4E67-981D-F1EEDCAF1CB7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8" name="Google Shape;2188;p25">
            <a:extLst>
              <a:ext uri="{FF2B5EF4-FFF2-40B4-BE49-F238E27FC236}">
                <a16:creationId xmlns:a16="http://schemas.microsoft.com/office/drawing/2014/main" id="{24AAC99E-F1B9-4B80-8F50-767F901B8184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LF talk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9" name="Google Shape;2199;p25">
            <a:extLst>
              <a:ext uri="{FF2B5EF4-FFF2-40B4-BE49-F238E27FC236}">
                <a16:creationId xmlns:a16="http://schemas.microsoft.com/office/drawing/2014/main" id="{C5EACA90-ED5E-4942-9F32-DE11FBF0F46F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모바일 연락처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주소록 동기화 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그리드 보기</a:t>
            </a:r>
          </a:p>
        </p:txBody>
      </p:sp>
      <p:graphicFrame>
        <p:nvGraphicFramePr>
          <p:cNvPr id="190" name="Google Shape;2187;p25">
            <a:extLst>
              <a:ext uri="{FF2B5EF4-FFF2-40B4-BE49-F238E27FC236}">
                <a16:creationId xmlns:a16="http://schemas.microsoft.com/office/drawing/2014/main" id="{44767C51-A901-4277-99CF-E9BC8816D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2056946"/>
              </p:ext>
            </p:extLst>
          </p:nvPr>
        </p:nvGraphicFramePr>
        <p:xfrm>
          <a:off x="7572375" y="571500"/>
          <a:ext cx="2200900" cy="73890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그리드 보기 버튼</a:t>
                      </a: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그리드 보기 버튼 클릭 시 노출되는 형태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91" name="그룹 190">
            <a:extLst>
              <a:ext uri="{FF2B5EF4-FFF2-40B4-BE49-F238E27FC236}">
                <a16:creationId xmlns:a16="http://schemas.microsoft.com/office/drawing/2014/main" id="{16BEDB3A-8BD1-4A2E-BEAF-AD439F79AAC2}"/>
              </a:ext>
            </a:extLst>
          </p:cNvPr>
          <p:cNvGrpSpPr/>
          <p:nvPr/>
        </p:nvGrpSpPr>
        <p:grpSpPr>
          <a:xfrm>
            <a:off x="6381387" y="602481"/>
            <a:ext cx="929026" cy="338140"/>
            <a:chOff x="6276491" y="621531"/>
            <a:chExt cx="929026" cy="338140"/>
          </a:xfrm>
        </p:grpSpPr>
        <p:sp>
          <p:nvSpPr>
            <p:cNvPr id="192" name="Background">
              <a:extLst>
                <a:ext uri="{FF2B5EF4-FFF2-40B4-BE49-F238E27FC236}">
                  <a16:creationId xmlns:a16="http://schemas.microsoft.com/office/drawing/2014/main" id="{8AAD169D-03F1-4444-BDD5-D5BB08043F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3372" y="688677"/>
              <a:ext cx="242731" cy="24273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3" name="Profile Icon">
              <a:extLst>
                <a:ext uri="{FF2B5EF4-FFF2-40B4-BE49-F238E27FC236}">
                  <a16:creationId xmlns:a16="http://schemas.microsoft.com/office/drawing/2014/main" id="{2306B3A4-C44E-4BBC-9BF9-CA4FF1B7DA4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44655" y="752702"/>
              <a:ext cx="100165" cy="114680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4" name="직사각형 193">
              <a:extLst>
                <a:ext uri="{FF2B5EF4-FFF2-40B4-BE49-F238E27FC236}">
                  <a16:creationId xmlns:a16="http://schemas.microsoft.com/office/drawing/2014/main" id="{44D3B460-4759-4EE4-9C53-198597BEACAD}"/>
                </a:ext>
              </a:extLst>
            </p:cNvPr>
            <p:cNvSpPr/>
            <p:nvPr/>
          </p:nvSpPr>
          <p:spPr>
            <a:xfrm>
              <a:off x="6931083" y="719401"/>
              <a:ext cx="274434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ko-KR" altLang="en-US" sz="700" b="1" kern="1200" dirty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95" name="그룹 194">
              <a:extLst>
                <a:ext uri="{FF2B5EF4-FFF2-40B4-BE49-F238E27FC236}">
                  <a16:creationId xmlns:a16="http://schemas.microsoft.com/office/drawing/2014/main" id="{D1E8211A-90E0-48A2-9DE0-3F6CE7D7BC40}"/>
                </a:ext>
              </a:extLst>
            </p:cNvPr>
            <p:cNvGrpSpPr/>
            <p:nvPr/>
          </p:nvGrpSpPr>
          <p:grpSpPr>
            <a:xfrm>
              <a:off x="6276491" y="621531"/>
              <a:ext cx="365021" cy="338140"/>
              <a:chOff x="6165552" y="621124"/>
              <a:chExt cx="365300" cy="338400"/>
            </a:xfrm>
          </p:grpSpPr>
          <p:pic>
            <p:nvPicPr>
              <p:cNvPr id="196" name="그래픽 195" descr="메가폰">
                <a:extLst>
                  <a:ext uri="{FF2B5EF4-FFF2-40B4-BE49-F238E27FC236}">
                    <a16:creationId xmlns:a16="http://schemas.microsoft.com/office/drawing/2014/main" id="{917CA795-EA4D-4033-9AB1-BBA02320A8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65552" y="621124"/>
                <a:ext cx="338400" cy="338400"/>
              </a:xfrm>
              <a:prstGeom prst="rect">
                <a:avLst/>
              </a:prstGeom>
            </p:spPr>
          </p:pic>
          <p:sp>
            <p:nvSpPr>
              <p:cNvPr id="197" name="타원 196">
                <a:extLst>
                  <a:ext uri="{FF2B5EF4-FFF2-40B4-BE49-F238E27FC236}">
                    <a16:creationId xmlns:a16="http://schemas.microsoft.com/office/drawing/2014/main" id="{9A95BC54-C772-4335-89F9-F33B161FB86C}"/>
                  </a:ext>
                </a:extLst>
              </p:cNvPr>
              <p:cNvSpPr/>
              <p:nvPr/>
            </p:nvSpPr>
            <p:spPr>
              <a:xfrm>
                <a:off x="6373606" y="706971"/>
                <a:ext cx="157246" cy="15724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700" dirty="0"/>
                  <a:t>3</a:t>
                </a:r>
                <a:endParaRPr lang="ko-KR" altLang="en-US" sz="700" dirty="0"/>
              </a:p>
            </p:txBody>
          </p:sp>
        </p:grpSp>
      </p:grp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9A3EA396-8348-4EF7-A1C6-AF4C922C3F63}"/>
              </a:ext>
            </a:extLst>
          </p:cNvPr>
          <p:cNvSpPr/>
          <p:nvPr/>
        </p:nvSpPr>
        <p:spPr>
          <a:xfrm>
            <a:off x="547579" y="977900"/>
            <a:ext cx="6898252" cy="30054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99" name="사각형: 둥근 모서리 198">
            <a:extLst>
              <a:ext uri="{FF2B5EF4-FFF2-40B4-BE49-F238E27FC236}">
                <a16:creationId xmlns:a16="http://schemas.microsoft.com/office/drawing/2014/main" id="{6D3933B4-2777-491E-82DB-2260EBF27BC1}"/>
              </a:ext>
            </a:extLst>
          </p:cNvPr>
          <p:cNvSpPr/>
          <p:nvPr/>
        </p:nvSpPr>
        <p:spPr>
          <a:xfrm>
            <a:off x="540730" y="10193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207" name="그룹 206">
            <a:extLst>
              <a:ext uri="{FF2B5EF4-FFF2-40B4-BE49-F238E27FC236}">
                <a16:creationId xmlns:a16="http://schemas.microsoft.com/office/drawing/2014/main" id="{6CC5C5B6-8F61-4191-9AE1-0B9E6F09BC3A}"/>
              </a:ext>
            </a:extLst>
          </p:cNvPr>
          <p:cNvGrpSpPr/>
          <p:nvPr/>
        </p:nvGrpSpPr>
        <p:grpSpPr>
          <a:xfrm>
            <a:off x="229668" y="636027"/>
            <a:ext cx="1648505" cy="271049"/>
            <a:chOff x="229668" y="651840"/>
            <a:chExt cx="1648505" cy="271049"/>
          </a:xfrm>
        </p:grpSpPr>
        <p:sp>
          <p:nvSpPr>
            <p:cNvPr id="208" name="사각형: 둥근 모서리 207">
              <a:extLst>
                <a:ext uri="{FF2B5EF4-FFF2-40B4-BE49-F238E27FC236}">
                  <a16:creationId xmlns:a16="http://schemas.microsoft.com/office/drawing/2014/main" id="{F721AC0E-EAF6-49DC-89BA-7178638E57B9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1000" b="1" kern="12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Lftalk</a:t>
              </a:r>
              <a:r>
                <a:rPr kumimoji="1" lang="en-US" altLang="ko-KR" sz="10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+</a:t>
              </a:r>
            </a:p>
          </p:txBody>
        </p:sp>
        <p:grpSp>
          <p:nvGrpSpPr>
            <p:cNvPr id="209" name="Image">
              <a:extLst>
                <a:ext uri="{FF2B5EF4-FFF2-40B4-BE49-F238E27FC236}">
                  <a16:creationId xmlns:a16="http://schemas.microsoft.com/office/drawing/2014/main" id="{7B0609EB-1258-441D-86F3-027FAA4BD51A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210" name="Border">
                <a:extLst>
                  <a:ext uri="{FF2B5EF4-FFF2-40B4-BE49-F238E27FC236}">
                    <a16:creationId xmlns:a16="http://schemas.microsoft.com/office/drawing/2014/main" id="{D2919391-BBE3-4F0C-A5C5-55BC5694E8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211" name="Line">
                <a:extLst>
                  <a:ext uri="{FF2B5EF4-FFF2-40B4-BE49-F238E27FC236}">
                    <a16:creationId xmlns:a16="http://schemas.microsoft.com/office/drawing/2014/main" id="{EF18002D-2AC1-4AE8-A08C-9F2F789AC75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Line">
                <a:extLst>
                  <a:ext uri="{FF2B5EF4-FFF2-40B4-BE49-F238E27FC236}">
                    <a16:creationId xmlns:a16="http://schemas.microsoft.com/office/drawing/2014/main" id="{FE279ADF-A611-44C3-A547-9400ADFF8676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6" name="Close Button">
            <a:extLst>
              <a:ext uri="{FF2B5EF4-FFF2-40B4-BE49-F238E27FC236}">
                <a16:creationId xmlns:a16="http://schemas.microsoft.com/office/drawing/2014/main" id="{E3752824-C003-4F81-81C5-47B715599205}"/>
              </a:ext>
            </a:extLst>
          </p:cNvPr>
          <p:cNvSpPr>
            <a:spLocks noEditPoints="1"/>
          </p:cNvSpPr>
          <p:nvPr/>
        </p:nvSpPr>
        <p:spPr bwMode="auto">
          <a:xfrm>
            <a:off x="7338140" y="655636"/>
            <a:ext cx="108000" cy="108000"/>
          </a:xfrm>
          <a:custGeom>
            <a:avLst/>
            <a:gdLst>
              <a:gd name="T0" fmla="*/ 254 w 254"/>
              <a:gd name="T1" fmla="*/ 0 h 254"/>
              <a:gd name="T2" fmla="*/ 0 w 254"/>
              <a:gd name="T3" fmla="*/ 254 h 254"/>
              <a:gd name="T4" fmla="*/ 0 w 254"/>
              <a:gd name="T5" fmla="*/ 0 h 254"/>
              <a:gd name="T6" fmla="*/ 254 w 254"/>
              <a:gd name="T7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" h="254">
                <a:moveTo>
                  <a:pt x="254" y="0"/>
                </a:moveTo>
                <a:lnTo>
                  <a:pt x="0" y="254"/>
                </a:lnTo>
                <a:moveTo>
                  <a:pt x="0" y="0"/>
                </a:moveTo>
                <a:lnTo>
                  <a:pt x="254" y="254"/>
                </a:lnTo>
              </a:path>
            </a:pathLst>
          </a:custGeom>
          <a:solidFill>
            <a:schemeClr val="bg1">
              <a:lumMod val="75000"/>
            </a:schemeClr>
          </a:solidFill>
          <a:ln w="190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3" name="직사각형 222">
            <a:extLst>
              <a:ext uri="{FF2B5EF4-FFF2-40B4-BE49-F238E27FC236}">
                <a16:creationId xmlns:a16="http://schemas.microsoft.com/office/drawing/2014/main" id="{0C41A7E7-B70F-451D-A183-21B4EEFBE3D6}"/>
              </a:ext>
            </a:extLst>
          </p:cNvPr>
          <p:cNvSpPr/>
          <p:nvPr/>
        </p:nvSpPr>
        <p:spPr>
          <a:xfrm>
            <a:off x="3230073" y="1314171"/>
            <a:ext cx="4215758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96" name="직사각형 295">
            <a:extLst>
              <a:ext uri="{FF2B5EF4-FFF2-40B4-BE49-F238E27FC236}">
                <a16:creationId xmlns:a16="http://schemas.microsoft.com/office/drawing/2014/main" id="{7C945B21-B67D-4510-A6CA-4FFA97250C6D}"/>
              </a:ext>
            </a:extLst>
          </p:cNvPr>
          <p:cNvSpPr/>
          <p:nvPr/>
        </p:nvSpPr>
        <p:spPr>
          <a:xfrm>
            <a:off x="547579" y="1314171"/>
            <a:ext cx="2682509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10" name="직사각형 409">
            <a:extLst>
              <a:ext uri="{FF2B5EF4-FFF2-40B4-BE49-F238E27FC236}">
                <a16:creationId xmlns:a16="http://schemas.microsoft.com/office/drawing/2014/main" id="{A55A9D59-B9BA-4CBA-8D8C-F7D91493FCAF}"/>
              </a:ext>
            </a:extLst>
          </p:cNvPr>
          <p:cNvSpPr/>
          <p:nvPr/>
        </p:nvSpPr>
        <p:spPr>
          <a:xfrm>
            <a:off x="756431" y="163104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chemeClr val="bg2"/>
                </a:solidFill>
                <a:latin typeface="맑은 고딕"/>
                <a:ea typeface="맑은 고딕" panose="020B0503020000020004" pitchFamily="50" charset="-127"/>
              </a:rPr>
              <a:t>사내 연락처</a:t>
            </a:r>
            <a:endParaRPr kumimoji="1" lang="en-US" altLang="ko-KR" sz="1000" b="1" kern="1200" dirty="0">
              <a:solidFill>
                <a:schemeClr val="bg2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2" name="직사각형 411">
            <a:extLst>
              <a:ext uri="{FF2B5EF4-FFF2-40B4-BE49-F238E27FC236}">
                <a16:creationId xmlns:a16="http://schemas.microsoft.com/office/drawing/2014/main" id="{7E67E6D7-FDB8-4F09-B8F5-CD708809787D}"/>
              </a:ext>
            </a:extLst>
          </p:cNvPr>
          <p:cNvSpPr/>
          <p:nvPr/>
        </p:nvSpPr>
        <p:spPr>
          <a:xfrm>
            <a:off x="756431" y="1888346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u="sng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모바일 연락처</a:t>
            </a:r>
            <a:endParaRPr kumimoji="1" lang="en-US" altLang="ko-KR" sz="1000" b="1" u="sng" kern="1200" dirty="0">
              <a:solidFill>
                <a:srgbClr val="FF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직사각형 429">
            <a:extLst>
              <a:ext uri="{FF2B5EF4-FFF2-40B4-BE49-F238E27FC236}">
                <a16:creationId xmlns:a16="http://schemas.microsoft.com/office/drawing/2014/main" id="{8DE04F9C-3C1F-4D46-9846-58D76D097C19}"/>
              </a:ext>
            </a:extLst>
          </p:cNvPr>
          <p:cNvSpPr/>
          <p:nvPr/>
        </p:nvSpPr>
        <p:spPr>
          <a:xfrm>
            <a:off x="756431" y="1373750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최근 통화기록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414" name="On-Screen Keypad">
            <a:extLst>
              <a:ext uri="{FF2B5EF4-FFF2-40B4-BE49-F238E27FC236}">
                <a16:creationId xmlns:a16="http://schemas.microsoft.com/office/drawing/2014/main" id="{979C2F10-F880-469A-A5F0-ED3D257F91D8}"/>
              </a:ext>
            </a:extLst>
          </p:cNvPr>
          <p:cNvGrpSpPr/>
          <p:nvPr/>
        </p:nvGrpSpPr>
        <p:grpSpPr>
          <a:xfrm>
            <a:off x="689962" y="4482335"/>
            <a:ext cx="2397742" cy="1514600"/>
            <a:chOff x="595677" y="2848492"/>
            <a:chExt cx="1991505" cy="1257990"/>
          </a:xfrm>
        </p:grpSpPr>
        <p:sp>
          <p:nvSpPr>
            <p:cNvPr id="415" name="1">
              <a:extLst>
                <a:ext uri="{FF2B5EF4-FFF2-40B4-BE49-F238E27FC236}">
                  <a16:creationId xmlns:a16="http://schemas.microsoft.com/office/drawing/2014/main" id="{258D4A0D-38FA-437D-92B3-CDE6C69FA75E}"/>
                </a:ext>
              </a:extLst>
            </p:cNvPr>
            <p:cNvSpPr/>
            <p:nvPr/>
          </p:nvSpPr>
          <p:spPr>
            <a:xfrm>
              <a:off x="595681" y="2848495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6" name="2">
              <a:extLst>
                <a:ext uri="{FF2B5EF4-FFF2-40B4-BE49-F238E27FC236}">
                  <a16:creationId xmlns:a16="http://schemas.microsoft.com/office/drawing/2014/main" id="{ADA5F717-E986-42AE-A0BA-BA80AF2BD7F4}"/>
                </a:ext>
              </a:extLst>
            </p:cNvPr>
            <p:cNvSpPr/>
            <p:nvPr/>
          </p:nvSpPr>
          <p:spPr>
            <a:xfrm>
              <a:off x="1259513" y="28484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ABC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7" name="3">
              <a:extLst>
                <a:ext uri="{FF2B5EF4-FFF2-40B4-BE49-F238E27FC236}">
                  <a16:creationId xmlns:a16="http://schemas.microsoft.com/office/drawing/2014/main" id="{DC357FCF-2382-40E3-8BF8-732E7A488161}"/>
                </a:ext>
              </a:extLst>
            </p:cNvPr>
            <p:cNvSpPr/>
            <p:nvPr/>
          </p:nvSpPr>
          <p:spPr>
            <a:xfrm>
              <a:off x="1923348" y="28484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DEF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8" name="4">
              <a:extLst>
                <a:ext uri="{FF2B5EF4-FFF2-40B4-BE49-F238E27FC236}">
                  <a16:creationId xmlns:a16="http://schemas.microsoft.com/office/drawing/2014/main" id="{E6C9AB1F-3227-4A46-80F1-AC9689FE1EFB}"/>
                </a:ext>
              </a:extLst>
            </p:cNvPr>
            <p:cNvSpPr/>
            <p:nvPr/>
          </p:nvSpPr>
          <p:spPr>
            <a:xfrm>
              <a:off x="595679" y="31629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GHI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9" name="5">
              <a:extLst>
                <a:ext uri="{FF2B5EF4-FFF2-40B4-BE49-F238E27FC236}">
                  <a16:creationId xmlns:a16="http://schemas.microsoft.com/office/drawing/2014/main" id="{B6583821-911C-488B-9942-E68822A51517}"/>
                </a:ext>
              </a:extLst>
            </p:cNvPr>
            <p:cNvSpPr/>
            <p:nvPr/>
          </p:nvSpPr>
          <p:spPr>
            <a:xfrm>
              <a:off x="1259511" y="31629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JKL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0" name="6">
              <a:extLst>
                <a:ext uri="{FF2B5EF4-FFF2-40B4-BE49-F238E27FC236}">
                  <a16:creationId xmlns:a16="http://schemas.microsoft.com/office/drawing/2014/main" id="{CAC7FB66-4343-41F8-8561-4F2796FDD6FF}"/>
                </a:ext>
              </a:extLst>
            </p:cNvPr>
            <p:cNvSpPr/>
            <p:nvPr/>
          </p:nvSpPr>
          <p:spPr>
            <a:xfrm>
              <a:off x="1923346" y="3162990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MNO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2" name="7">
              <a:extLst>
                <a:ext uri="{FF2B5EF4-FFF2-40B4-BE49-F238E27FC236}">
                  <a16:creationId xmlns:a16="http://schemas.microsoft.com/office/drawing/2014/main" id="{13A50DFE-5ADC-41E8-93C8-D104F7400CC0}"/>
                </a:ext>
              </a:extLst>
            </p:cNvPr>
            <p:cNvSpPr/>
            <p:nvPr/>
          </p:nvSpPr>
          <p:spPr>
            <a:xfrm>
              <a:off x="595677" y="34774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PQRS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3" name="8">
              <a:extLst>
                <a:ext uri="{FF2B5EF4-FFF2-40B4-BE49-F238E27FC236}">
                  <a16:creationId xmlns:a16="http://schemas.microsoft.com/office/drawing/2014/main" id="{64C8FA15-F5AF-4369-BC40-D9654C9061E2}"/>
                </a:ext>
              </a:extLst>
            </p:cNvPr>
            <p:cNvSpPr/>
            <p:nvPr/>
          </p:nvSpPr>
          <p:spPr>
            <a:xfrm>
              <a:off x="1259509" y="3477489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TUV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4" name="9">
              <a:extLst>
                <a:ext uri="{FF2B5EF4-FFF2-40B4-BE49-F238E27FC236}">
                  <a16:creationId xmlns:a16="http://schemas.microsoft.com/office/drawing/2014/main" id="{C187D361-340A-43CB-A957-EE2C9C6BBB68}"/>
                </a:ext>
              </a:extLst>
            </p:cNvPr>
            <p:cNvSpPr/>
            <p:nvPr/>
          </p:nvSpPr>
          <p:spPr>
            <a:xfrm>
              <a:off x="1923344" y="3477488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WXYZ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6" name="Special Characters">
              <a:extLst>
                <a:ext uri="{FF2B5EF4-FFF2-40B4-BE49-F238E27FC236}">
                  <a16:creationId xmlns:a16="http://schemas.microsoft.com/office/drawing/2014/main" id="{88AA17B8-75DC-424B-ADCF-68664E38BDD0}"/>
                </a:ext>
              </a:extLst>
            </p:cNvPr>
            <p:cNvSpPr/>
            <p:nvPr/>
          </p:nvSpPr>
          <p:spPr>
            <a:xfrm>
              <a:off x="595677" y="3790894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+✲#</a:t>
              </a:r>
            </a:p>
          </p:txBody>
        </p:sp>
        <p:sp>
          <p:nvSpPr>
            <p:cNvPr id="427" name="0">
              <a:extLst>
                <a:ext uri="{FF2B5EF4-FFF2-40B4-BE49-F238E27FC236}">
                  <a16:creationId xmlns:a16="http://schemas.microsoft.com/office/drawing/2014/main" id="{12268652-D50A-4E80-84F5-930E3F6B53A6}"/>
                </a:ext>
              </a:extLst>
            </p:cNvPr>
            <p:cNvSpPr/>
            <p:nvPr/>
          </p:nvSpPr>
          <p:spPr>
            <a:xfrm>
              <a:off x="1259509" y="37908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</a:t>
              </a:r>
            </a:p>
          </p:txBody>
        </p:sp>
        <p:sp>
          <p:nvSpPr>
            <p:cNvPr id="428" name="Backspace">
              <a:extLst>
                <a:ext uri="{FF2B5EF4-FFF2-40B4-BE49-F238E27FC236}">
                  <a16:creationId xmlns:a16="http://schemas.microsoft.com/office/drawing/2014/main" id="{9AFAF3AF-C838-4793-94AD-2DC1F23323E7}"/>
                </a:ext>
              </a:extLst>
            </p:cNvPr>
            <p:cNvSpPr/>
            <p:nvPr/>
          </p:nvSpPr>
          <p:spPr>
            <a:xfrm>
              <a:off x="1923344" y="37908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Wingdings" panose="05000000000000000000" pitchFamily="2" charset="2"/>
              </a:endParaRPr>
            </a:p>
          </p:txBody>
        </p:sp>
      </p:grpSp>
      <p:sp>
        <p:nvSpPr>
          <p:cNvPr id="623" name="Text Box">
            <a:extLst>
              <a:ext uri="{FF2B5EF4-FFF2-40B4-BE49-F238E27FC236}">
                <a16:creationId xmlns:a16="http://schemas.microsoft.com/office/drawing/2014/main" id="{17EC5467-38DB-43F0-BF7C-02175FAA94A3}"/>
              </a:ext>
            </a:extLst>
          </p:cNvPr>
          <p:cNvSpPr/>
          <p:nvPr/>
        </p:nvSpPr>
        <p:spPr>
          <a:xfrm>
            <a:off x="687540" y="4035337"/>
            <a:ext cx="2398092" cy="39044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rgbClr val="80808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76" name="Backspace Icon">
            <a:extLst>
              <a:ext uri="{FF2B5EF4-FFF2-40B4-BE49-F238E27FC236}">
                <a16:creationId xmlns:a16="http://schemas.microsoft.com/office/drawing/2014/main" id="{7DC908EC-EB6D-4B35-B8C5-21D2D4F2D43C}"/>
              </a:ext>
            </a:extLst>
          </p:cNvPr>
          <p:cNvSpPr>
            <a:spLocks noEditPoints="1"/>
          </p:cNvSpPr>
          <p:nvPr/>
        </p:nvSpPr>
        <p:spPr bwMode="auto">
          <a:xfrm>
            <a:off x="2756293" y="4140558"/>
            <a:ext cx="252000" cy="180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77" name="Line">
            <a:extLst>
              <a:ext uri="{FF2B5EF4-FFF2-40B4-BE49-F238E27FC236}">
                <a16:creationId xmlns:a16="http://schemas.microsoft.com/office/drawing/2014/main" id="{F701C6E7-D911-413C-A8F2-B5AFBAEEBFF8}"/>
              </a:ext>
            </a:extLst>
          </p:cNvPr>
          <p:cNvCxnSpPr>
            <a:cxnSpLocks/>
          </p:cNvCxnSpPr>
          <p:nvPr/>
        </p:nvCxnSpPr>
        <p:spPr bwMode="auto">
          <a:xfrm>
            <a:off x="565383" y="3521195"/>
            <a:ext cx="2647717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6" name="Oval">
            <a:extLst>
              <a:ext uri="{FF2B5EF4-FFF2-40B4-BE49-F238E27FC236}">
                <a16:creationId xmlns:a16="http://schemas.microsoft.com/office/drawing/2014/main" id="{6C811E56-33D4-4661-B48D-B35E41E7C5B1}"/>
              </a:ext>
            </a:extLst>
          </p:cNvPr>
          <p:cNvSpPr/>
          <p:nvPr/>
        </p:nvSpPr>
        <p:spPr>
          <a:xfrm>
            <a:off x="1648522" y="6143516"/>
            <a:ext cx="493200" cy="493200"/>
          </a:xfrm>
          <a:prstGeom prst="ellipse">
            <a:avLst/>
          </a:prstGeom>
          <a:solidFill>
            <a:srgbClr val="DA1F2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9" name="직사각형 888">
            <a:extLst>
              <a:ext uri="{FF2B5EF4-FFF2-40B4-BE49-F238E27FC236}">
                <a16:creationId xmlns:a16="http://schemas.microsoft.com/office/drawing/2014/main" id="{6613D649-C174-4C33-B846-09957D8B6F68}"/>
              </a:ext>
            </a:extLst>
          </p:cNvPr>
          <p:cNvSpPr/>
          <p:nvPr/>
        </p:nvSpPr>
        <p:spPr>
          <a:xfrm>
            <a:off x="547579" y="3577446"/>
            <a:ext cx="5693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다이얼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892" name="Clock">
            <a:extLst>
              <a:ext uri="{FF2B5EF4-FFF2-40B4-BE49-F238E27FC236}">
                <a16:creationId xmlns:a16="http://schemas.microsoft.com/office/drawing/2014/main" id="{3477FD2C-8D04-45DF-992F-20C75961DF0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99" name="Address Book">
            <a:extLst>
              <a:ext uri="{FF2B5EF4-FFF2-40B4-BE49-F238E27FC236}">
                <a16:creationId xmlns:a16="http://schemas.microsoft.com/office/drawing/2014/main" id="{6976126B-4696-43B0-81A7-D23290FA34B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1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6692EF0C-5FDC-4C45-8776-3837144A744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3" name="Backspace Icon">
            <a:extLst>
              <a:ext uri="{FF2B5EF4-FFF2-40B4-BE49-F238E27FC236}">
                <a16:creationId xmlns:a16="http://schemas.microsoft.com/office/drawing/2014/main" id="{14070D13-1103-48C4-A746-89FA5119D4F6}"/>
              </a:ext>
            </a:extLst>
          </p:cNvPr>
          <p:cNvSpPr>
            <a:spLocks noEditPoints="1"/>
          </p:cNvSpPr>
          <p:nvPr/>
        </p:nvSpPr>
        <p:spPr bwMode="auto">
          <a:xfrm>
            <a:off x="2577559" y="5728711"/>
            <a:ext cx="216000" cy="144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0" name="그래픽 169" descr="수신기">
            <a:extLst>
              <a:ext uri="{FF2B5EF4-FFF2-40B4-BE49-F238E27FC236}">
                <a16:creationId xmlns:a16="http://schemas.microsoft.com/office/drawing/2014/main" id="{85015ECA-0E70-43BE-BDDB-F9EF906BE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0040" y="6268687"/>
            <a:ext cx="245882" cy="245882"/>
          </a:xfrm>
          <a:prstGeom prst="rect">
            <a:avLst/>
          </a:prstGeom>
        </p:spPr>
      </p:pic>
      <p:sp>
        <p:nvSpPr>
          <p:cNvPr id="302" name="Screen">
            <a:extLst>
              <a:ext uri="{FF2B5EF4-FFF2-40B4-BE49-F238E27FC236}">
                <a16:creationId xmlns:a16="http://schemas.microsoft.com/office/drawing/2014/main" id="{131465EE-782F-44F1-8540-22B5581BA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074" y="1728925"/>
            <a:ext cx="4011757" cy="30307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3" name="직사각형 302">
            <a:extLst>
              <a:ext uri="{FF2B5EF4-FFF2-40B4-BE49-F238E27FC236}">
                <a16:creationId xmlns:a16="http://schemas.microsoft.com/office/drawing/2014/main" id="{36E773BE-B9EA-4F02-95B1-84CBFAAB0695}"/>
              </a:ext>
            </a:extLst>
          </p:cNvPr>
          <p:cNvSpPr/>
          <p:nvPr/>
        </p:nvSpPr>
        <p:spPr>
          <a:xfrm>
            <a:off x="3351063" y="1765046"/>
            <a:ext cx="162897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내가 등록한 주소록 </a:t>
            </a: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900" b="1" kern="1200" dirty="0">
                <a:solidFill>
                  <a:srgbClr val="C00000"/>
                </a:solidFill>
                <a:latin typeface="맑은 고딕"/>
                <a:ea typeface="맑은 고딕" panose="020B0503020000020004" pitchFamily="50" charset="-127"/>
              </a:rPr>
              <a:t>152</a:t>
            </a:r>
            <a:r>
              <a:rPr kumimoji="1" lang="ko-KR" altLang="en-US" sz="900" b="1" kern="1200" dirty="0">
                <a:solidFill>
                  <a:srgbClr val="C00000"/>
                </a:solidFill>
                <a:latin typeface="맑은 고딕"/>
                <a:ea typeface="맑은 고딕" panose="020B0503020000020004" pitchFamily="50" charset="-127"/>
              </a:rPr>
              <a:t>명</a:t>
            </a: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255" name="그룹 254">
            <a:extLst>
              <a:ext uri="{FF2B5EF4-FFF2-40B4-BE49-F238E27FC236}">
                <a16:creationId xmlns:a16="http://schemas.microsoft.com/office/drawing/2014/main" id="{66154BF0-F6C8-4898-84E2-DD865D21FD6C}"/>
              </a:ext>
            </a:extLst>
          </p:cNvPr>
          <p:cNvGrpSpPr/>
          <p:nvPr/>
        </p:nvGrpSpPr>
        <p:grpSpPr>
          <a:xfrm>
            <a:off x="7379987" y="2031329"/>
            <a:ext cx="85725" cy="4680000"/>
            <a:chOff x="3131666" y="1751929"/>
            <a:chExt cx="85725" cy="4680000"/>
          </a:xfrm>
        </p:grpSpPr>
        <p:grpSp>
          <p:nvGrpSpPr>
            <p:cNvPr id="256" name="Scroll Bar">
              <a:extLst>
                <a:ext uri="{FF2B5EF4-FFF2-40B4-BE49-F238E27FC236}">
                  <a16:creationId xmlns:a16="http://schemas.microsoft.com/office/drawing/2014/main" id="{5FAA8491-A868-4EC0-9C62-D59B6C876E96}"/>
                </a:ext>
              </a:extLst>
            </p:cNvPr>
            <p:cNvGrpSpPr/>
            <p:nvPr/>
          </p:nvGrpSpPr>
          <p:grpSpPr>
            <a:xfrm>
              <a:off x="3131666" y="1751929"/>
              <a:ext cx="85725" cy="4680000"/>
              <a:chOff x="6627043" y="1951740"/>
              <a:chExt cx="85725" cy="4345389"/>
            </a:xfrm>
          </p:grpSpPr>
          <p:sp>
            <p:nvSpPr>
              <p:cNvPr id="258" name="Track" descr="&lt;Tags&gt;&lt;SMARTRESIZEANCHORS&gt;Absolute,Absolute,None,Absolute&lt;/SMARTRESIZEANCHORS&gt;&lt;/Tags&gt;">
                <a:extLst>
                  <a:ext uri="{FF2B5EF4-FFF2-40B4-BE49-F238E27FC236}">
                    <a16:creationId xmlns:a16="http://schemas.microsoft.com/office/drawing/2014/main" id="{014C2204-A6AE-489A-8F31-A11A7A41F98C}"/>
                  </a:ext>
                </a:extLst>
              </p:cNvPr>
              <p:cNvSpPr/>
              <p:nvPr/>
            </p:nvSpPr>
            <p:spPr>
              <a:xfrm>
                <a:off x="6627043" y="1951740"/>
                <a:ext cx="72000" cy="434538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59" name="Thumb" descr="&lt;Tags&gt;&lt;SMARTRESIZEANCHORS&gt;Absolute,Relative,None,Absolute&lt;/SMARTRESIZEANCHORS&gt;&lt;/Tags&gt;">
                <a:extLst>
                  <a:ext uri="{FF2B5EF4-FFF2-40B4-BE49-F238E27FC236}">
                    <a16:creationId xmlns:a16="http://schemas.microsoft.com/office/drawing/2014/main" id="{A12EE458-E2C1-44A0-AD9B-BE0DAEE3151E}"/>
                  </a:ext>
                </a:extLst>
              </p:cNvPr>
              <p:cNvSpPr/>
              <p:nvPr/>
            </p:nvSpPr>
            <p:spPr>
              <a:xfrm>
                <a:off x="6627043" y="2037466"/>
                <a:ext cx="85725" cy="632709"/>
              </a:xfrm>
              <a:prstGeom prst="rect">
                <a:avLst/>
              </a:prstGeom>
              <a:solidFill>
                <a:srgbClr val="C2C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60" name="Arrow Up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C038EC80-B1A8-467E-84AB-CE436F328BB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41330" y="1978729"/>
                <a:ext cx="57150" cy="31750"/>
              </a:xfrm>
              <a:custGeom>
                <a:avLst/>
                <a:gdLst>
                  <a:gd name="T0" fmla="*/ 205 w 205"/>
                  <a:gd name="T1" fmla="*/ 94 h 116"/>
                  <a:gd name="T2" fmla="*/ 103 w 205"/>
                  <a:gd name="T3" fmla="*/ 0 h 116"/>
                  <a:gd name="T4" fmla="*/ 0 w 205"/>
                  <a:gd name="T5" fmla="*/ 94 h 116"/>
                  <a:gd name="T6" fmla="*/ 20 w 205"/>
                  <a:gd name="T7" fmla="*/ 116 h 116"/>
                  <a:gd name="T8" fmla="*/ 103 w 205"/>
                  <a:gd name="T9" fmla="*/ 39 h 116"/>
                  <a:gd name="T10" fmla="*/ 187 w 205"/>
                  <a:gd name="T11" fmla="*/ 116 h 116"/>
                  <a:gd name="T12" fmla="*/ 205 w 205"/>
                  <a:gd name="T13" fmla="*/ 9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116">
                    <a:moveTo>
                      <a:pt x="205" y="94"/>
                    </a:moveTo>
                    <a:cubicBezTo>
                      <a:pt x="171" y="63"/>
                      <a:pt x="137" y="31"/>
                      <a:pt x="103" y="0"/>
                    </a:cubicBezTo>
                    <a:cubicBezTo>
                      <a:pt x="69" y="31"/>
                      <a:pt x="35" y="63"/>
                      <a:pt x="0" y="94"/>
                    </a:cubicBezTo>
                    <a:lnTo>
                      <a:pt x="20" y="116"/>
                    </a:lnTo>
                    <a:lnTo>
                      <a:pt x="103" y="39"/>
                    </a:lnTo>
                    <a:lnTo>
                      <a:pt x="187" y="116"/>
                    </a:lnTo>
                    <a:lnTo>
                      <a:pt x="205" y="94"/>
                    </a:lnTo>
                    <a:close/>
                  </a:path>
                </a:pathLst>
              </a:custGeom>
              <a:solidFill>
                <a:srgbClr val="99999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57" name="Arrow Down" descr="&lt;Tags&gt;&lt;SMARTRESIZEANCHORS&gt;None,Absolute,None,Absolute&lt;/SMARTRESIZEANCHORS&gt;&lt;/Tags&gt;">
              <a:extLst>
                <a:ext uri="{FF2B5EF4-FFF2-40B4-BE49-F238E27FC236}">
                  <a16:creationId xmlns:a16="http://schemas.microsoft.com/office/drawing/2014/main" id="{20E9B6A9-2A4D-40D1-BEDF-8D6AD7EDF1D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45953" y="6361342"/>
              <a:ext cx="57150" cy="34195"/>
            </a:xfrm>
            <a:custGeom>
              <a:avLst/>
              <a:gdLst>
                <a:gd name="T0" fmla="*/ 0 w 205"/>
                <a:gd name="T1" fmla="*/ 22 h 116"/>
                <a:gd name="T2" fmla="*/ 102 w 205"/>
                <a:gd name="T3" fmla="*/ 116 h 116"/>
                <a:gd name="T4" fmla="*/ 205 w 205"/>
                <a:gd name="T5" fmla="*/ 22 h 116"/>
                <a:gd name="T6" fmla="*/ 185 w 205"/>
                <a:gd name="T7" fmla="*/ 0 h 116"/>
                <a:gd name="T8" fmla="*/ 102 w 205"/>
                <a:gd name="T9" fmla="*/ 77 h 116"/>
                <a:gd name="T10" fmla="*/ 18 w 205"/>
                <a:gd name="T11" fmla="*/ 0 h 116"/>
                <a:gd name="T12" fmla="*/ 0 w 205"/>
                <a:gd name="T13" fmla="*/ 2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116">
                  <a:moveTo>
                    <a:pt x="0" y="22"/>
                  </a:moveTo>
                  <a:cubicBezTo>
                    <a:pt x="34" y="53"/>
                    <a:pt x="68" y="85"/>
                    <a:pt x="102" y="116"/>
                  </a:cubicBezTo>
                  <a:cubicBezTo>
                    <a:pt x="136" y="85"/>
                    <a:pt x="170" y="53"/>
                    <a:pt x="205" y="22"/>
                  </a:cubicBezTo>
                  <a:lnTo>
                    <a:pt x="185" y="0"/>
                  </a:lnTo>
                  <a:lnTo>
                    <a:pt x="102" y="77"/>
                  </a:lnTo>
                  <a:lnTo>
                    <a:pt x="18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9999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99" name="그룹 398">
            <a:extLst>
              <a:ext uri="{FF2B5EF4-FFF2-40B4-BE49-F238E27FC236}">
                <a16:creationId xmlns:a16="http://schemas.microsoft.com/office/drawing/2014/main" id="{9B02F0DB-AB7F-46E2-BD4A-E98596F28F27}"/>
              </a:ext>
            </a:extLst>
          </p:cNvPr>
          <p:cNvGrpSpPr/>
          <p:nvPr/>
        </p:nvGrpSpPr>
        <p:grpSpPr>
          <a:xfrm>
            <a:off x="213189" y="948578"/>
            <a:ext cx="298892" cy="1149718"/>
            <a:chOff x="269307" y="1192918"/>
            <a:chExt cx="298892" cy="1149718"/>
          </a:xfrm>
          <a:solidFill>
            <a:schemeClr val="bg1">
              <a:lumMod val="50000"/>
            </a:schemeClr>
          </a:solidFill>
        </p:grpSpPr>
        <p:pic>
          <p:nvPicPr>
            <p:cNvPr id="400" name="그래픽 399" descr="채팅">
              <a:extLst>
                <a:ext uri="{FF2B5EF4-FFF2-40B4-BE49-F238E27FC236}">
                  <a16:creationId xmlns:a16="http://schemas.microsoft.com/office/drawing/2014/main" id="{47ECC339-15FF-4640-969C-B1B47F5A8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69307" y="1618331"/>
              <a:ext cx="298892" cy="298892"/>
            </a:xfrm>
            <a:prstGeom prst="rect">
              <a:avLst/>
            </a:prstGeom>
          </p:spPr>
        </p:pic>
        <p:pic>
          <p:nvPicPr>
            <p:cNvPr id="401" name="그래픽 400" descr="사용자">
              <a:extLst>
                <a:ext uri="{FF2B5EF4-FFF2-40B4-BE49-F238E27FC236}">
                  <a16:creationId xmlns:a16="http://schemas.microsoft.com/office/drawing/2014/main" id="{76D9E2A5-77B5-48DB-A541-98C34D3F2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69307" y="1192918"/>
              <a:ext cx="298892" cy="298892"/>
            </a:xfrm>
            <a:prstGeom prst="rect">
              <a:avLst/>
            </a:prstGeom>
          </p:spPr>
        </p:pic>
        <p:pic>
          <p:nvPicPr>
            <p:cNvPr id="402" name="그래픽 401" descr="계층 구조형">
              <a:extLst>
                <a:ext uri="{FF2B5EF4-FFF2-40B4-BE49-F238E27FC236}">
                  <a16:creationId xmlns:a16="http://schemas.microsoft.com/office/drawing/2014/main" id="{1DB9A138-83D6-4A64-AD5C-2CAACEF85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9307" y="2043744"/>
              <a:ext cx="298892" cy="298892"/>
            </a:xfrm>
            <a:prstGeom prst="rect">
              <a:avLst/>
            </a:prstGeom>
          </p:spPr>
        </p:pic>
      </p:grpSp>
      <p:sp>
        <p:nvSpPr>
          <p:cNvPr id="403" name="Clock">
            <a:extLst>
              <a:ext uri="{FF2B5EF4-FFF2-40B4-BE49-F238E27FC236}">
                <a16:creationId xmlns:a16="http://schemas.microsoft.com/office/drawing/2014/main" id="{7DA10FA5-B88B-4342-84A8-33EE283696B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4" name="Address Book">
            <a:extLst>
              <a:ext uri="{FF2B5EF4-FFF2-40B4-BE49-F238E27FC236}">
                <a16:creationId xmlns:a16="http://schemas.microsoft.com/office/drawing/2014/main" id="{033D2A85-1324-4BB1-9C0F-740D5FBDC21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5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2948DE4F-1080-4854-9E2C-A9CCFABBCD0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06" name="그래픽 405" descr="스피커 폰">
            <a:extLst>
              <a:ext uri="{FF2B5EF4-FFF2-40B4-BE49-F238E27FC236}">
                <a16:creationId xmlns:a16="http://schemas.microsoft.com/office/drawing/2014/main" id="{459ECD43-B86C-4C09-B487-131186CD65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3189" y="2220754"/>
            <a:ext cx="298892" cy="298892"/>
          </a:xfrm>
          <a:prstGeom prst="rect">
            <a:avLst/>
          </a:prstGeom>
        </p:spPr>
      </p:pic>
      <p:graphicFrame>
        <p:nvGraphicFramePr>
          <p:cNvPr id="158" name="표 2">
            <a:extLst>
              <a:ext uri="{FF2B5EF4-FFF2-40B4-BE49-F238E27FC236}">
                <a16:creationId xmlns:a16="http://schemas.microsoft.com/office/drawing/2014/main" id="{66BBC776-7350-4A76-83C1-81B6E4708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36313"/>
              </p:ext>
            </p:extLst>
          </p:nvPr>
        </p:nvGraphicFramePr>
        <p:xfrm>
          <a:off x="3323293" y="2054116"/>
          <a:ext cx="4018728" cy="19242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09364">
                  <a:extLst>
                    <a:ext uri="{9D8B030D-6E8A-4147-A177-3AD203B41FA5}">
                      <a16:colId xmlns:a16="http://schemas.microsoft.com/office/drawing/2014/main" val="1080301975"/>
                    </a:ext>
                  </a:extLst>
                </a:gridCol>
                <a:gridCol w="2009364">
                  <a:extLst>
                    <a:ext uri="{9D8B030D-6E8A-4147-A177-3AD203B41FA5}">
                      <a16:colId xmlns:a16="http://schemas.microsoft.com/office/drawing/2014/main" val="975596128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이름</a:t>
                      </a:r>
                      <a:endParaRPr kumimoji="1" lang="en-US" altLang="ko-K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전화번호</a:t>
                      </a:r>
                      <a:endParaRPr kumimoji="1" lang="en-US" altLang="ko-K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3718381"/>
                  </a:ext>
                </a:extLst>
              </a:tr>
              <a:tr h="1718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홍길동</a:t>
                      </a:r>
                      <a:endParaRPr kumimoji="1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90297564"/>
                  </a:ext>
                </a:extLst>
              </a:tr>
              <a:tr h="1718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홍길동</a:t>
                      </a:r>
                      <a:endParaRPr kumimoji="1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6753437"/>
                  </a:ext>
                </a:extLst>
              </a:tr>
              <a:tr h="1718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홍길동</a:t>
                      </a:r>
                      <a:endParaRPr kumimoji="1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08218"/>
                  </a:ext>
                </a:extLst>
              </a:tr>
              <a:tr h="1718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홍길동</a:t>
                      </a:r>
                      <a:endParaRPr kumimoji="1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1774429"/>
                  </a:ext>
                </a:extLst>
              </a:tr>
              <a:tr h="1718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홍길동</a:t>
                      </a:r>
                      <a:endParaRPr kumimoji="1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9034842"/>
                  </a:ext>
                </a:extLst>
              </a:tr>
              <a:tr h="1718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홍길동</a:t>
                      </a:r>
                      <a:endParaRPr kumimoji="1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7864178"/>
                  </a:ext>
                </a:extLst>
              </a:tr>
              <a:tr h="1718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홍길동</a:t>
                      </a:r>
                      <a:endParaRPr kumimoji="1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05511692"/>
                  </a:ext>
                </a:extLst>
              </a:tr>
            </a:tbl>
          </a:graphicData>
        </a:graphic>
      </p:graphicFrame>
      <p:cxnSp>
        <p:nvCxnSpPr>
          <p:cNvPr id="160" name="Line">
            <a:extLst>
              <a:ext uri="{FF2B5EF4-FFF2-40B4-BE49-F238E27FC236}">
                <a16:creationId xmlns:a16="http://schemas.microsoft.com/office/drawing/2014/main" id="{55675DA4-E6F3-4510-8DBE-01C72774B0F2}"/>
              </a:ext>
            </a:extLst>
          </p:cNvPr>
          <p:cNvCxnSpPr>
            <a:cxnSpLocks/>
          </p:cNvCxnSpPr>
          <p:nvPr/>
        </p:nvCxnSpPr>
        <p:spPr bwMode="auto">
          <a:xfrm>
            <a:off x="3283183" y="1666995"/>
            <a:ext cx="412108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CF8A5700-C141-4241-9A06-0D0EFE768A95}"/>
              </a:ext>
            </a:extLst>
          </p:cNvPr>
          <p:cNvSpPr/>
          <p:nvPr/>
        </p:nvSpPr>
        <p:spPr>
          <a:xfrm>
            <a:off x="3272966" y="1366527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모바일 연락처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25AE4D24-A65C-4FD6-A44B-DD509B3A7DCA}"/>
              </a:ext>
            </a:extLst>
          </p:cNvPr>
          <p:cNvGrpSpPr/>
          <p:nvPr/>
        </p:nvGrpSpPr>
        <p:grpSpPr>
          <a:xfrm>
            <a:off x="4228743" y="1369770"/>
            <a:ext cx="2376000" cy="228600"/>
            <a:chOff x="5454650" y="2806700"/>
            <a:chExt cx="2376000" cy="228600"/>
          </a:xfrm>
        </p:grpSpPr>
        <p:sp>
          <p:nvSpPr>
            <p:cNvPr id="163" name="사각형: 둥근 모서리 162">
              <a:extLst>
                <a:ext uri="{FF2B5EF4-FFF2-40B4-BE49-F238E27FC236}">
                  <a16:creationId xmlns:a16="http://schemas.microsoft.com/office/drawing/2014/main" id="{6863BBE5-B8F9-4FFC-900D-00520B809C19}"/>
                </a:ext>
              </a:extLst>
            </p:cNvPr>
            <p:cNvSpPr/>
            <p:nvPr/>
          </p:nvSpPr>
          <p:spPr>
            <a:xfrm>
              <a:off x="5454650" y="2806700"/>
              <a:ext cx="2376000" cy="228600"/>
            </a:xfrm>
            <a:prstGeom prst="roundRect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B4B4B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이름,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전화번호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endPara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pic>
          <p:nvPicPr>
            <p:cNvPr id="164" name="그림 163">
              <a:extLst>
                <a:ext uri="{FF2B5EF4-FFF2-40B4-BE49-F238E27FC236}">
                  <a16:creationId xmlns:a16="http://schemas.microsoft.com/office/drawing/2014/main" id="{F7DE6091-8383-4464-BAC6-D7C0708EF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6"/>
                </a:ext>
              </a:extLst>
            </a:blip>
            <a:stretch>
              <a:fillRect/>
            </a:stretch>
          </p:blipFill>
          <p:spPr>
            <a:xfrm>
              <a:off x="7602656" y="2839195"/>
              <a:ext cx="164123" cy="163610"/>
            </a:xfrm>
            <a:prstGeom prst="rect">
              <a:avLst/>
            </a:prstGeom>
          </p:spPr>
        </p:pic>
      </p:grpSp>
      <p:grpSp>
        <p:nvGrpSpPr>
          <p:cNvPr id="165" name="그룹 164">
            <a:extLst>
              <a:ext uri="{FF2B5EF4-FFF2-40B4-BE49-F238E27FC236}">
                <a16:creationId xmlns:a16="http://schemas.microsoft.com/office/drawing/2014/main" id="{B7656153-B7CA-4B3C-A931-0EA23CD9E87E}"/>
              </a:ext>
            </a:extLst>
          </p:cNvPr>
          <p:cNvGrpSpPr/>
          <p:nvPr/>
        </p:nvGrpSpPr>
        <p:grpSpPr>
          <a:xfrm>
            <a:off x="7302515" y="1431338"/>
            <a:ext cx="39506" cy="144000"/>
            <a:chOff x="3198941" y="2371350"/>
            <a:chExt cx="39506" cy="140236"/>
          </a:xfrm>
        </p:grpSpPr>
        <p:sp>
          <p:nvSpPr>
            <p:cNvPr id="166" name="Oval">
              <a:extLst>
                <a:ext uri="{FF2B5EF4-FFF2-40B4-BE49-F238E27FC236}">
                  <a16:creationId xmlns:a16="http://schemas.microsoft.com/office/drawing/2014/main" id="{DBFBB920-8BD9-4594-9B6A-56F9E59B7DF8}"/>
                </a:ext>
              </a:extLst>
            </p:cNvPr>
            <p:cNvSpPr/>
            <p:nvPr/>
          </p:nvSpPr>
          <p:spPr>
            <a:xfrm rot="10800000" flipH="1">
              <a:off x="3198941" y="2371350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7" name="Oval">
              <a:extLst>
                <a:ext uri="{FF2B5EF4-FFF2-40B4-BE49-F238E27FC236}">
                  <a16:creationId xmlns:a16="http://schemas.microsoft.com/office/drawing/2014/main" id="{1F691C28-8F6C-4A7B-94F8-8F2F1B40497E}"/>
                </a:ext>
              </a:extLst>
            </p:cNvPr>
            <p:cNvSpPr/>
            <p:nvPr/>
          </p:nvSpPr>
          <p:spPr>
            <a:xfrm rot="10800000" flipH="1">
              <a:off x="3198941" y="2421515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8" name="Oval">
              <a:extLst>
                <a:ext uri="{FF2B5EF4-FFF2-40B4-BE49-F238E27FC236}">
                  <a16:creationId xmlns:a16="http://schemas.microsoft.com/office/drawing/2014/main" id="{DDD7B2B3-3D80-4F5D-ACF1-BF3716062DB2}"/>
                </a:ext>
              </a:extLst>
            </p:cNvPr>
            <p:cNvSpPr/>
            <p:nvPr/>
          </p:nvSpPr>
          <p:spPr>
            <a:xfrm rot="10800000" flipH="1">
              <a:off x="3198941" y="2471680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27F20F23-EBE3-4588-BB2A-1CC26863684F}"/>
              </a:ext>
            </a:extLst>
          </p:cNvPr>
          <p:cNvGrpSpPr/>
          <p:nvPr/>
        </p:nvGrpSpPr>
        <p:grpSpPr>
          <a:xfrm>
            <a:off x="6714839" y="1417637"/>
            <a:ext cx="468000" cy="144000"/>
            <a:chOff x="8084314" y="3268046"/>
            <a:chExt cx="534761" cy="171128"/>
          </a:xfrm>
        </p:grpSpPr>
        <p:sp>
          <p:nvSpPr>
            <p:cNvPr id="171" name="Hamburger Button">
              <a:extLst>
                <a:ext uri="{FF2B5EF4-FFF2-40B4-BE49-F238E27FC236}">
                  <a16:creationId xmlns:a16="http://schemas.microsoft.com/office/drawing/2014/main" id="{BF9380F0-6005-40E0-80DF-E071DBC8FA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4314" y="3275598"/>
              <a:ext cx="216000" cy="153402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3" name="자유형: 도형 172">
              <a:extLst>
                <a:ext uri="{FF2B5EF4-FFF2-40B4-BE49-F238E27FC236}">
                  <a16:creationId xmlns:a16="http://schemas.microsoft.com/office/drawing/2014/main" id="{0B4841AF-EF45-42FD-A14D-1727DAFBA3D8}"/>
                </a:ext>
              </a:extLst>
            </p:cNvPr>
            <p:cNvSpPr/>
            <p:nvPr/>
          </p:nvSpPr>
          <p:spPr>
            <a:xfrm>
              <a:off x="8357447" y="3268046"/>
              <a:ext cx="261628" cy="171128"/>
            </a:xfrm>
            <a:custGeom>
              <a:avLst/>
              <a:gdLst>
                <a:gd name="connsiteX0" fmla="*/ 57150 w 647700"/>
                <a:gd name="connsiteY0" fmla="*/ 285750 h 419100"/>
                <a:gd name="connsiteX1" fmla="*/ 209550 w 647700"/>
                <a:gd name="connsiteY1" fmla="*/ 285750 h 419100"/>
                <a:gd name="connsiteX2" fmla="*/ 209550 w 647700"/>
                <a:gd name="connsiteY2" fmla="*/ 361950 h 419100"/>
                <a:gd name="connsiteX3" fmla="*/ 57150 w 647700"/>
                <a:gd name="connsiteY3" fmla="*/ 361950 h 419100"/>
                <a:gd name="connsiteX4" fmla="*/ 57150 w 647700"/>
                <a:gd name="connsiteY4" fmla="*/ 285750 h 419100"/>
                <a:gd name="connsiteX5" fmla="*/ 57150 w 647700"/>
                <a:gd name="connsiteY5" fmla="*/ 171450 h 419100"/>
                <a:gd name="connsiteX6" fmla="*/ 209550 w 647700"/>
                <a:gd name="connsiteY6" fmla="*/ 171450 h 419100"/>
                <a:gd name="connsiteX7" fmla="*/ 209550 w 647700"/>
                <a:gd name="connsiteY7" fmla="*/ 247650 h 419100"/>
                <a:gd name="connsiteX8" fmla="*/ 57150 w 647700"/>
                <a:gd name="connsiteY8" fmla="*/ 247650 h 419100"/>
                <a:gd name="connsiteX9" fmla="*/ 57150 w 647700"/>
                <a:gd name="connsiteY9" fmla="*/ 171450 h 419100"/>
                <a:gd name="connsiteX10" fmla="*/ 57150 w 647700"/>
                <a:gd name="connsiteY10" fmla="*/ 57150 h 419100"/>
                <a:gd name="connsiteX11" fmla="*/ 209550 w 647700"/>
                <a:gd name="connsiteY11" fmla="*/ 57150 h 419100"/>
                <a:gd name="connsiteX12" fmla="*/ 209550 w 647700"/>
                <a:gd name="connsiteY12" fmla="*/ 133350 h 419100"/>
                <a:gd name="connsiteX13" fmla="*/ 57150 w 647700"/>
                <a:gd name="connsiteY13" fmla="*/ 133350 h 419100"/>
                <a:gd name="connsiteX14" fmla="*/ 57150 w 647700"/>
                <a:gd name="connsiteY14" fmla="*/ 57150 h 419100"/>
                <a:gd name="connsiteX15" fmla="*/ 400050 w 647700"/>
                <a:gd name="connsiteY15" fmla="*/ 57150 h 419100"/>
                <a:gd name="connsiteX16" fmla="*/ 400050 w 647700"/>
                <a:gd name="connsiteY16" fmla="*/ 133350 h 419100"/>
                <a:gd name="connsiteX17" fmla="*/ 247650 w 647700"/>
                <a:gd name="connsiteY17" fmla="*/ 133350 h 419100"/>
                <a:gd name="connsiteX18" fmla="*/ 247650 w 647700"/>
                <a:gd name="connsiteY18" fmla="*/ 57150 h 419100"/>
                <a:gd name="connsiteX19" fmla="*/ 400050 w 647700"/>
                <a:gd name="connsiteY19" fmla="*/ 57150 h 419100"/>
                <a:gd name="connsiteX20" fmla="*/ 590550 w 647700"/>
                <a:gd name="connsiteY20" fmla="*/ 57150 h 419100"/>
                <a:gd name="connsiteX21" fmla="*/ 590550 w 647700"/>
                <a:gd name="connsiteY21" fmla="*/ 133350 h 419100"/>
                <a:gd name="connsiteX22" fmla="*/ 438150 w 647700"/>
                <a:gd name="connsiteY22" fmla="*/ 133350 h 419100"/>
                <a:gd name="connsiteX23" fmla="*/ 438150 w 647700"/>
                <a:gd name="connsiteY23" fmla="*/ 57150 h 419100"/>
                <a:gd name="connsiteX24" fmla="*/ 590550 w 647700"/>
                <a:gd name="connsiteY24" fmla="*/ 57150 h 419100"/>
                <a:gd name="connsiteX25" fmla="*/ 590550 w 647700"/>
                <a:gd name="connsiteY25" fmla="*/ 247650 h 419100"/>
                <a:gd name="connsiteX26" fmla="*/ 438150 w 647700"/>
                <a:gd name="connsiteY26" fmla="*/ 247650 h 419100"/>
                <a:gd name="connsiteX27" fmla="*/ 438150 w 647700"/>
                <a:gd name="connsiteY27" fmla="*/ 171450 h 419100"/>
                <a:gd name="connsiteX28" fmla="*/ 590550 w 647700"/>
                <a:gd name="connsiteY28" fmla="*/ 171450 h 419100"/>
                <a:gd name="connsiteX29" fmla="*/ 590550 w 647700"/>
                <a:gd name="connsiteY29" fmla="*/ 247650 h 419100"/>
                <a:gd name="connsiteX30" fmla="*/ 590550 w 647700"/>
                <a:gd name="connsiteY30" fmla="*/ 361950 h 419100"/>
                <a:gd name="connsiteX31" fmla="*/ 438150 w 647700"/>
                <a:gd name="connsiteY31" fmla="*/ 361950 h 419100"/>
                <a:gd name="connsiteX32" fmla="*/ 438150 w 647700"/>
                <a:gd name="connsiteY32" fmla="*/ 285750 h 419100"/>
                <a:gd name="connsiteX33" fmla="*/ 590550 w 647700"/>
                <a:gd name="connsiteY33" fmla="*/ 285750 h 419100"/>
                <a:gd name="connsiteX34" fmla="*/ 590550 w 647700"/>
                <a:gd name="connsiteY34" fmla="*/ 361950 h 419100"/>
                <a:gd name="connsiteX35" fmla="*/ 247650 w 647700"/>
                <a:gd name="connsiteY35" fmla="*/ 247650 h 419100"/>
                <a:gd name="connsiteX36" fmla="*/ 247650 w 647700"/>
                <a:gd name="connsiteY36" fmla="*/ 171450 h 419100"/>
                <a:gd name="connsiteX37" fmla="*/ 400050 w 647700"/>
                <a:gd name="connsiteY37" fmla="*/ 171450 h 419100"/>
                <a:gd name="connsiteX38" fmla="*/ 400050 w 647700"/>
                <a:gd name="connsiteY38" fmla="*/ 247650 h 419100"/>
                <a:gd name="connsiteX39" fmla="*/ 247650 w 647700"/>
                <a:gd name="connsiteY39" fmla="*/ 247650 h 419100"/>
                <a:gd name="connsiteX40" fmla="*/ 247650 w 647700"/>
                <a:gd name="connsiteY40" fmla="*/ 361950 h 419100"/>
                <a:gd name="connsiteX41" fmla="*/ 247650 w 647700"/>
                <a:gd name="connsiteY41" fmla="*/ 285750 h 419100"/>
                <a:gd name="connsiteX42" fmla="*/ 400050 w 647700"/>
                <a:gd name="connsiteY42" fmla="*/ 285750 h 419100"/>
                <a:gd name="connsiteX43" fmla="*/ 400050 w 647700"/>
                <a:gd name="connsiteY43" fmla="*/ 361950 h 419100"/>
                <a:gd name="connsiteX44" fmla="*/ 247650 w 647700"/>
                <a:gd name="connsiteY44" fmla="*/ 361950 h 419100"/>
                <a:gd name="connsiteX45" fmla="*/ 0 w 647700"/>
                <a:gd name="connsiteY45" fmla="*/ 419100 h 419100"/>
                <a:gd name="connsiteX46" fmla="*/ 647700 w 647700"/>
                <a:gd name="connsiteY46" fmla="*/ 419100 h 419100"/>
                <a:gd name="connsiteX47" fmla="*/ 647700 w 647700"/>
                <a:gd name="connsiteY47" fmla="*/ 0 h 419100"/>
                <a:gd name="connsiteX48" fmla="*/ 0 w 647700"/>
                <a:gd name="connsiteY48" fmla="*/ 0 h 419100"/>
                <a:gd name="connsiteX49" fmla="*/ 0 w 647700"/>
                <a:gd name="connsiteY49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47700" h="419100">
                  <a:moveTo>
                    <a:pt x="57150" y="285750"/>
                  </a:moveTo>
                  <a:lnTo>
                    <a:pt x="209550" y="285750"/>
                  </a:lnTo>
                  <a:lnTo>
                    <a:pt x="209550" y="361950"/>
                  </a:lnTo>
                  <a:lnTo>
                    <a:pt x="57150" y="361950"/>
                  </a:lnTo>
                  <a:lnTo>
                    <a:pt x="57150" y="285750"/>
                  </a:lnTo>
                  <a:close/>
                  <a:moveTo>
                    <a:pt x="57150" y="171450"/>
                  </a:moveTo>
                  <a:lnTo>
                    <a:pt x="209550" y="171450"/>
                  </a:lnTo>
                  <a:lnTo>
                    <a:pt x="209550" y="247650"/>
                  </a:lnTo>
                  <a:lnTo>
                    <a:pt x="57150" y="247650"/>
                  </a:lnTo>
                  <a:lnTo>
                    <a:pt x="57150" y="171450"/>
                  </a:lnTo>
                  <a:close/>
                  <a:moveTo>
                    <a:pt x="57150" y="57150"/>
                  </a:moveTo>
                  <a:lnTo>
                    <a:pt x="209550" y="57150"/>
                  </a:lnTo>
                  <a:lnTo>
                    <a:pt x="209550" y="133350"/>
                  </a:lnTo>
                  <a:lnTo>
                    <a:pt x="57150" y="133350"/>
                  </a:lnTo>
                  <a:lnTo>
                    <a:pt x="57150" y="57150"/>
                  </a:lnTo>
                  <a:close/>
                  <a:moveTo>
                    <a:pt x="400050" y="57150"/>
                  </a:moveTo>
                  <a:lnTo>
                    <a:pt x="400050" y="133350"/>
                  </a:lnTo>
                  <a:lnTo>
                    <a:pt x="247650" y="133350"/>
                  </a:lnTo>
                  <a:lnTo>
                    <a:pt x="247650" y="57150"/>
                  </a:lnTo>
                  <a:lnTo>
                    <a:pt x="400050" y="57150"/>
                  </a:lnTo>
                  <a:close/>
                  <a:moveTo>
                    <a:pt x="590550" y="57150"/>
                  </a:moveTo>
                  <a:lnTo>
                    <a:pt x="590550" y="133350"/>
                  </a:lnTo>
                  <a:lnTo>
                    <a:pt x="438150" y="133350"/>
                  </a:lnTo>
                  <a:lnTo>
                    <a:pt x="438150" y="57150"/>
                  </a:lnTo>
                  <a:lnTo>
                    <a:pt x="590550" y="57150"/>
                  </a:lnTo>
                  <a:close/>
                  <a:moveTo>
                    <a:pt x="590550" y="247650"/>
                  </a:moveTo>
                  <a:lnTo>
                    <a:pt x="438150" y="247650"/>
                  </a:lnTo>
                  <a:lnTo>
                    <a:pt x="438150" y="171450"/>
                  </a:lnTo>
                  <a:lnTo>
                    <a:pt x="590550" y="171450"/>
                  </a:lnTo>
                  <a:lnTo>
                    <a:pt x="590550" y="247650"/>
                  </a:lnTo>
                  <a:close/>
                  <a:moveTo>
                    <a:pt x="590550" y="361950"/>
                  </a:moveTo>
                  <a:lnTo>
                    <a:pt x="438150" y="361950"/>
                  </a:lnTo>
                  <a:lnTo>
                    <a:pt x="438150" y="285750"/>
                  </a:lnTo>
                  <a:lnTo>
                    <a:pt x="590550" y="285750"/>
                  </a:lnTo>
                  <a:lnTo>
                    <a:pt x="590550" y="361950"/>
                  </a:lnTo>
                  <a:close/>
                  <a:moveTo>
                    <a:pt x="247650" y="247650"/>
                  </a:moveTo>
                  <a:lnTo>
                    <a:pt x="247650" y="171450"/>
                  </a:lnTo>
                  <a:lnTo>
                    <a:pt x="400050" y="171450"/>
                  </a:lnTo>
                  <a:lnTo>
                    <a:pt x="400050" y="247650"/>
                  </a:lnTo>
                  <a:lnTo>
                    <a:pt x="247650" y="247650"/>
                  </a:lnTo>
                  <a:close/>
                  <a:moveTo>
                    <a:pt x="247650" y="361950"/>
                  </a:moveTo>
                  <a:lnTo>
                    <a:pt x="247650" y="285750"/>
                  </a:lnTo>
                  <a:lnTo>
                    <a:pt x="400050" y="285750"/>
                  </a:lnTo>
                  <a:lnTo>
                    <a:pt x="400050" y="361950"/>
                  </a:lnTo>
                  <a:lnTo>
                    <a:pt x="247650" y="361950"/>
                  </a:lnTo>
                  <a:close/>
                  <a:moveTo>
                    <a:pt x="0" y="419100"/>
                  </a:moveTo>
                  <a:lnTo>
                    <a:pt x="647700" y="419100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DB73DC0E-9CA4-4F53-804A-C15412110449}"/>
              </a:ext>
            </a:extLst>
          </p:cNvPr>
          <p:cNvSpPr txBox="1"/>
          <p:nvPr/>
        </p:nvSpPr>
        <p:spPr>
          <a:xfrm>
            <a:off x="6534447" y="1225649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#1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83DE9EA1-691E-4CDB-BE19-18AF94489115}"/>
              </a:ext>
            </a:extLst>
          </p:cNvPr>
          <p:cNvSpPr/>
          <p:nvPr/>
        </p:nvSpPr>
        <p:spPr>
          <a:xfrm>
            <a:off x="3238500" y="1701800"/>
            <a:ext cx="4222750" cy="5041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C50F2A8-9917-4BE8-9F09-3486E7CBB40D}"/>
              </a:ext>
            </a:extLst>
          </p:cNvPr>
          <p:cNvSpPr txBox="1"/>
          <p:nvPr/>
        </p:nvSpPr>
        <p:spPr>
          <a:xfrm>
            <a:off x="2704506" y="1557207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 2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59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2374;p26">
            <a:extLst>
              <a:ext uri="{FF2B5EF4-FFF2-40B4-BE49-F238E27FC236}">
                <a16:creationId xmlns:a16="http://schemas.microsoft.com/office/drawing/2014/main" id="{40A1409C-825A-4E67-981D-F1EEDCAF1CB7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8" name="Google Shape;2188;p25">
            <a:extLst>
              <a:ext uri="{FF2B5EF4-FFF2-40B4-BE49-F238E27FC236}">
                <a16:creationId xmlns:a16="http://schemas.microsoft.com/office/drawing/2014/main" id="{24AAC99E-F1B9-4B80-8F50-767F901B8184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LF talk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9" name="Google Shape;2199;p25">
            <a:extLst>
              <a:ext uri="{FF2B5EF4-FFF2-40B4-BE49-F238E27FC236}">
                <a16:creationId xmlns:a16="http://schemas.microsoft.com/office/drawing/2014/main" id="{C5EACA90-ED5E-4942-9F32-DE11FBF0F46F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모바일 연락처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컨텍스트 메뉴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엑셀 데이터 초기화 </a:t>
            </a:r>
            <a:r>
              <a:rPr lang="ko-KR" altLang="en-US" sz="800" dirty="0" err="1">
                <a:latin typeface="Malgun Gothic"/>
                <a:ea typeface="Malgun Gothic"/>
                <a:cs typeface="Malgun Gothic"/>
                <a:sym typeface="Malgun Gothic"/>
              </a:rPr>
              <a:t>알럿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190" name="Google Shape;2187;p25">
            <a:extLst>
              <a:ext uri="{FF2B5EF4-FFF2-40B4-BE49-F238E27FC236}">
                <a16:creationId xmlns:a16="http://schemas.microsoft.com/office/drawing/2014/main" id="{44767C51-A901-4277-99CF-E9BC8816D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7949222"/>
              </p:ext>
            </p:extLst>
          </p:nvPr>
        </p:nvGraphicFramePr>
        <p:xfrm>
          <a:off x="7572375" y="571500"/>
          <a:ext cx="2200900" cy="86082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모바일 연락처 컨텍스트 메뉴</a:t>
                      </a: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엑셀 데이터 초기화 시 노출되는 </a:t>
                      </a:r>
                      <a:r>
                        <a:rPr lang="ko-KR" altLang="en-US" sz="800" b="0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알럿</a:t>
                      </a:r>
                      <a:endParaRPr lang="ko-KR" altLang="en-US"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‘에’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/’</a:t>
                      </a:r>
                      <a:r>
                        <a:rPr lang="ko-KR" altLang="en-US" sz="800" b="0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아니오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＇ 버튼 위치 변경</a:t>
                      </a: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91" name="그룹 190">
            <a:extLst>
              <a:ext uri="{FF2B5EF4-FFF2-40B4-BE49-F238E27FC236}">
                <a16:creationId xmlns:a16="http://schemas.microsoft.com/office/drawing/2014/main" id="{16BEDB3A-8BD1-4A2E-BEAF-AD439F79AAC2}"/>
              </a:ext>
            </a:extLst>
          </p:cNvPr>
          <p:cNvGrpSpPr/>
          <p:nvPr/>
        </p:nvGrpSpPr>
        <p:grpSpPr>
          <a:xfrm>
            <a:off x="6381387" y="602481"/>
            <a:ext cx="929026" cy="338140"/>
            <a:chOff x="6276491" y="621531"/>
            <a:chExt cx="929026" cy="338140"/>
          </a:xfrm>
        </p:grpSpPr>
        <p:sp>
          <p:nvSpPr>
            <p:cNvPr id="192" name="Background">
              <a:extLst>
                <a:ext uri="{FF2B5EF4-FFF2-40B4-BE49-F238E27FC236}">
                  <a16:creationId xmlns:a16="http://schemas.microsoft.com/office/drawing/2014/main" id="{8AAD169D-03F1-4444-BDD5-D5BB08043F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3372" y="688677"/>
              <a:ext cx="242731" cy="24273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3" name="Profile Icon">
              <a:extLst>
                <a:ext uri="{FF2B5EF4-FFF2-40B4-BE49-F238E27FC236}">
                  <a16:creationId xmlns:a16="http://schemas.microsoft.com/office/drawing/2014/main" id="{2306B3A4-C44E-4BBC-9BF9-CA4FF1B7DA4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44655" y="752702"/>
              <a:ext cx="100165" cy="114680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4" name="직사각형 193">
              <a:extLst>
                <a:ext uri="{FF2B5EF4-FFF2-40B4-BE49-F238E27FC236}">
                  <a16:creationId xmlns:a16="http://schemas.microsoft.com/office/drawing/2014/main" id="{44D3B460-4759-4EE4-9C53-198597BEACAD}"/>
                </a:ext>
              </a:extLst>
            </p:cNvPr>
            <p:cNvSpPr/>
            <p:nvPr/>
          </p:nvSpPr>
          <p:spPr>
            <a:xfrm>
              <a:off x="6931083" y="719401"/>
              <a:ext cx="274434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ko-KR" altLang="en-US" sz="700" b="1" kern="1200" dirty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95" name="그룹 194">
              <a:extLst>
                <a:ext uri="{FF2B5EF4-FFF2-40B4-BE49-F238E27FC236}">
                  <a16:creationId xmlns:a16="http://schemas.microsoft.com/office/drawing/2014/main" id="{D1E8211A-90E0-48A2-9DE0-3F6CE7D7BC40}"/>
                </a:ext>
              </a:extLst>
            </p:cNvPr>
            <p:cNvGrpSpPr/>
            <p:nvPr/>
          </p:nvGrpSpPr>
          <p:grpSpPr>
            <a:xfrm>
              <a:off x="6276491" y="621531"/>
              <a:ext cx="365021" cy="338140"/>
              <a:chOff x="6165552" y="621124"/>
              <a:chExt cx="365300" cy="338400"/>
            </a:xfrm>
          </p:grpSpPr>
          <p:pic>
            <p:nvPicPr>
              <p:cNvPr id="196" name="그래픽 195" descr="메가폰">
                <a:extLst>
                  <a:ext uri="{FF2B5EF4-FFF2-40B4-BE49-F238E27FC236}">
                    <a16:creationId xmlns:a16="http://schemas.microsoft.com/office/drawing/2014/main" id="{917CA795-EA4D-4033-9AB1-BBA02320A8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65552" y="621124"/>
                <a:ext cx="338400" cy="338400"/>
              </a:xfrm>
              <a:prstGeom prst="rect">
                <a:avLst/>
              </a:prstGeom>
            </p:spPr>
          </p:pic>
          <p:sp>
            <p:nvSpPr>
              <p:cNvPr id="197" name="타원 196">
                <a:extLst>
                  <a:ext uri="{FF2B5EF4-FFF2-40B4-BE49-F238E27FC236}">
                    <a16:creationId xmlns:a16="http://schemas.microsoft.com/office/drawing/2014/main" id="{9A95BC54-C772-4335-89F9-F33B161FB86C}"/>
                  </a:ext>
                </a:extLst>
              </p:cNvPr>
              <p:cNvSpPr/>
              <p:nvPr/>
            </p:nvSpPr>
            <p:spPr>
              <a:xfrm>
                <a:off x="6373606" y="706971"/>
                <a:ext cx="157246" cy="15724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700" dirty="0"/>
                  <a:t>3</a:t>
                </a:r>
                <a:endParaRPr lang="ko-KR" altLang="en-US" sz="700" dirty="0"/>
              </a:p>
            </p:txBody>
          </p:sp>
        </p:grpSp>
      </p:grp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9A3EA396-8348-4EF7-A1C6-AF4C922C3F63}"/>
              </a:ext>
            </a:extLst>
          </p:cNvPr>
          <p:cNvSpPr/>
          <p:nvPr/>
        </p:nvSpPr>
        <p:spPr>
          <a:xfrm>
            <a:off x="547579" y="977900"/>
            <a:ext cx="6898252" cy="30054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99" name="사각형: 둥근 모서리 198">
            <a:extLst>
              <a:ext uri="{FF2B5EF4-FFF2-40B4-BE49-F238E27FC236}">
                <a16:creationId xmlns:a16="http://schemas.microsoft.com/office/drawing/2014/main" id="{6D3933B4-2777-491E-82DB-2260EBF27BC1}"/>
              </a:ext>
            </a:extLst>
          </p:cNvPr>
          <p:cNvSpPr/>
          <p:nvPr/>
        </p:nvSpPr>
        <p:spPr>
          <a:xfrm>
            <a:off x="540730" y="10193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207" name="그룹 206">
            <a:extLst>
              <a:ext uri="{FF2B5EF4-FFF2-40B4-BE49-F238E27FC236}">
                <a16:creationId xmlns:a16="http://schemas.microsoft.com/office/drawing/2014/main" id="{6CC5C5B6-8F61-4191-9AE1-0B9E6F09BC3A}"/>
              </a:ext>
            </a:extLst>
          </p:cNvPr>
          <p:cNvGrpSpPr/>
          <p:nvPr/>
        </p:nvGrpSpPr>
        <p:grpSpPr>
          <a:xfrm>
            <a:off x="229668" y="636027"/>
            <a:ext cx="1648505" cy="271049"/>
            <a:chOff x="229668" y="651840"/>
            <a:chExt cx="1648505" cy="271049"/>
          </a:xfrm>
        </p:grpSpPr>
        <p:sp>
          <p:nvSpPr>
            <p:cNvPr id="208" name="사각형: 둥근 모서리 207">
              <a:extLst>
                <a:ext uri="{FF2B5EF4-FFF2-40B4-BE49-F238E27FC236}">
                  <a16:creationId xmlns:a16="http://schemas.microsoft.com/office/drawing/2014/main" id="{F721AC0E-EAF6-49DC-89BA-7178638E57B9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1000" b="1" kern="12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Lftalk</a:t>
              </a:r>
              <a:r>
                <a:rPr kumimoji="1" lang="en-US" altLang="ko-KR" sz="10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+</a:t>
              </a:r>
            </a:p>
          </p:txBody>
        </p:sp>
        <p:grpSp>
          <p:nvGrpSpPr>
            <p:cNvPr id="209" name="Image">
              <a:extLst>
                <a:ext uri="{FF2B5EF4-FFF2-40B4-BE49-F238E27FC236}">
                  <a16:creationId xmlns:a16="http://schemas.microsoft.com/office/drawing/2014/main" id="{7B0609EB-1258-441D-86F3-027FAA4BD51A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210" name="Border">
                <a:extLst>
                  <a:ext uri="{FF2B5EF4-FFF2-40B4-BE49-F238E27FC236}">
                    <a16:creationId xmlns:a16="http://schemas.microsoft.com/office/drawing/2014/main" id="{D2919391-BBE3-4F0C-A5C5-55BC5694E8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211" name="Line">
                <a:extLst>
                  <a:ext uri="{FF2B5EF4-FFF2-40B4-BE49-F238E27FC236}">
                    <a16:creationId xmlns:a16="http://schemas.microsoft.com/office/drawing/2014/main" id="{EF18002D-2AC1-4AE8-A08C-9F2F789AC75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Line">
                <a:extLst>
                  <a:ext uri="{FF2B5EF4-FFF2-40B4-BE49-F238E27FC236}">
                    <a16:creationId xmlns:a16="http://schemas.microsoft.com/office/drawing/2014/main" id="{FE279ADF-A611-44C3-A547-9400ADFF8676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6" name="Close Button">
            <a:extLst>
              <a:ext uri="{FF2B5EF4-FFF2-40B4-BE49-F238E27FC236}">
                <a16:creationId xmlns:a16="http://schemas.microsoft.com/office/drawing/2014/main" id="{E3752824-C003-4F81-81C5-47B715599205}"/>
              </a:ext>
            </a:extLst>
          </p:cNvPr>
          <p:cNvSpPr>
            <a:spLocks noEditPoints="1"/>
          </p:cNvSpPr>
          <p:nvPr/>
        </p:nvSpPr>
        <p:spPr bwMode="auto">
          <a:xfrm>
            <a:off x="7338140" y="655636"/>
            <a:ext cx="108000" cy="108000"/>
          </a:xfrm>
          <a:custGeom>
            <a:avLst/>
            <a:gdLst>
              <a:gd name="T0" fmla="*/ 254 w 254"/>
              <a:gd name="T1" fmla="*/ 0 h 254"/>
              <a:gd name="T2" fmla="*/ 0 w 254"/>
              <a:gd name="T3" fmla="*/ 254 h 254"/>
              <a:gd name="T4" fmla="*/ 0 w 254"/>
              <a:gd name="T5" fmla="*/ 0 h 254"/>
              <a:gd name="T6" fmla="*/ 254 w 254"/>
              <a:gd name="T7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" h="254">
                <a:moveTo>
                  <a:pt x="254" y="0"/>
                </a:moveTo>
                <a:lnTo>
                  <a:pt x="0" y="254"/>
                </a:lnTo>
                <a:moveTo>
                  <a:pt x="0" y="0"/>
                </a:moveTo>
                <a:lnTo>
                  <a:pt x="254" y="254"/>
                </a:lnTo>
              </a:path>
            </a:pathLst>
          </a:custGeom>
          <a:solidFill>
            <a:schemeClr val="bg1">
              <a:lumMod val="75000"/>
            </a:schemeClr>
          </a:solidFill>
          <a:ln w="190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3" name="직사각형 222">
            <a:extLst>
              <a:ext uri="{FF2B5EF4-FFF2-40B4-BE49-F238E27FC236}">
                <a16:creationId xmlns:a16="http://schemas.microsoft.com/office/drawing/2014/main" id="{0C41A7E7-B70F-451D-A183-21B4EEFBE3D6}"/>
              </a:ext>
            </a:extLst>
          </p:cNvPr>
          <p:cNvSpPr/>
          <p:nvPr/>
        </p:nvSpPr>
        <p:spPr>
          <a:xfrm>
            <a:off x="3230073" y="1314171"/>
            <a:ext cx="4215758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96" name="직사각형 295">
            <a:extLst>
              <a:ext uri="{FF2B5EF4-FFF2-40B4-BE49-F238E27FC236}">
                <a16:creationId xmlns:a16="http://schemas.microsoft.com/office/drawing/2014/main" id="{7C945B21-B67D-4510-A6CA-4FFA97250C6D}"/>
              </a:ext>
            </a:extLst>
          </p:cNvPr>
          <p:cNvSpPr/>
          <p:nvPr/>
        </p:nvSpPr>
        <p:spPr>
          <a:xfrm>
            <a:off x="547579" y="1314171"/>
            <a:ext cx="2682509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10" name="직사각형 409">
            <a:extLst>
              <a:ext uri="{FF2B5EF4-FFF2-40B4-BE49-F238E27FC236}">
                <a16:creationId xmlns:a16="http://schemas.microsoft.com/office/drawing/2014/main" id="{A55A9D59-B9BA-4CBA-8D8C-F7D91493FCAF}"/>
              </a:ext>
            </a:extLst>
          </p:cNvPr>
          <p:cNvSpPr/>
          <p:nvPr/>
        </p:nvSpPr>
        <p:spPr>
          <a:xfrm>
            <a:off x="756431" y="163104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chemeClr val="bg2"/>
                </a:solidFill>
                <a:latin typeface="맑은 고딕"/>
                <a:ea typeface="맑은 고딕" panose="020B0503020000020004" pitchFamily="50" charset="-127"/>
              </a:rPr>
              <a:t>사내 연락처</a:t>
            </a:r>
            <a:endParaRPr kumimoji="1" lang="en-US" altLang="ko-KR" sz="1000" b="1" kern="1200" dirty="0">
              <a:solidFill>
                <a:schemeClr val="bg2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12" name="직사각형 411">
            <a:extLst>
              <a:ext uri="{FF2B5EF4-FFF2-40B4-BE49-F238E27FC236}">
                <a16:creationId xmlns:a16="http://schemas.microsoft.com/office/drawing/2014/main" id="{7E67E6D7-FDB8-4F09-B8F5-CD708809787D}"/>
              </a:ext>
            </a:extLst>
          </p:cNvPr>
          <p:cNvSpPr/>
          <p:nvPr/>
        </p:nvSpPr>
        <p:spPr>
          <a:xfrm>
            <a:off x="756431" y="1888346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u="sng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모바일 연락처</a:t>
            </a:r>
            <a:endParaRPr kumimoji="1" lang="en-US" altLang="ko-KR" sz="1000" b="1" u="sng" kern="1200" dirty="0">
              <a:solidFill>
                <a:srgbClr val="FF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30" name="직사각형 429">
            <a:extLst>
              <a:ext uri="{FF2B5EF4-FFF2-40B4-BE49-F238E27FC236}">
                <a16:creationId xmlns:a16="http://schemas.microsoft.com/office/drawing/2014/main" id="{8DE04F9C-3C1F-4D46-9846-58D76D097C19}"/>
              </a:ext>
            </a:extLst>
          </p:cNvPr>
          <p:cNvSpPr/>
          <p:nvPr/>
        </p:nvSpPr>
        <p:spPr>
          <a:xfrm>
            <a:off x="756431" y="1373750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최근 통화기록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414" name="On-Screen Keypad">
            <a:extLst>
              <a:ext uri="{FF2B5EF4-FFF2-40B4-BE49-F238E27FC236}">
                <a16:creationId xmlns:a16="http://schemas.microsoft.com/office/drawing/2014/main" id="{979C2F10-F880-469A-A5F0-ED3D257F91D8}"/>
              </a:ext>
            </a:extLst>
          </p:cNvPr>
          <p:cNvGrpSpPr/>
          <p:nvPr/>
        </p:nvGrpSpPr>
        <p:grpSpPr>
          <a:xfrm>
            <a:off x="689962" y="4482335"/>
            <a:ext cx="2397742" cy="1514600"/>
            <a:chOff x="595677" y="2848492"/>
            <a:chExt cx="1991505" cy="1257990"/>
          </a:xfrm>
        </p:grpSpPr>
        <p:sp>
          <p:nvSpPr>
            <p:cNvPr id="415" name="1">
              <a:extLst>
                <a:ext uri="{FF2B5EF4-FFF2-40B4-BE49-F238E27FC236}">
                  <a16:creationId xmlns:a16="http://schemas.microsoft.com/office/drawing/2014/main" id="{258D4A0D-38FA-437D-92B3-CDE6C69FA75E}"/>
                </a:ext>
              </a:extLst>
            </p:cNvPr>
            <p:cNvSpPr/>
            <p:nvPr/>
          </p:nvSpPr>
          <p:spPr>
            <a:xfrm>
              <a:off x="595681" y="2848495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6" name="2">
              <a:extLst>
                <a:ext uri="{FF2B5EF4-FFF2-40B4-BE49-F238E27FC236}">
                  <a16:creationId xmlns:a16="http://schemas.microsoft.com/office/drawing/2014/main" id="{ADA5F717-E986-42AE-A0BA-BA80AF2BD7F4}"/>
                </a:ext>
              </a:extLst>
            </p:cNvPr>
            <p:cNvSpPr/>
            <p:nvPr/>
          </p:nvSpPr>
          <p:spPr>
            <a:xfrm>
              <a:off x="1259513" y="28484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ABC</a:t>
              </a:r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7" name="3">
              <a:extLst>
                <a:ext uri="{FF2B5EF4-FFF2-40B4-BE49-F238E27FC236}">
                  <a16:creationId xmlns:a16="http://schemas.microsoft.com/office/drawing/2014/main" id="{DC357FCF-2382-40E3-8BF8-732E7A488161}"/>
                </a:ext>
              </a:extLst>
            </p:cNvPr>
            <p:cNvSpPr/>
            <p:nvPr/>
          </p:nvSpPr>
          <p:spPr>
            <a:xfrm>
              <a:off x="1923348" y="28484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DEF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8" name="4">
              <a:extLst>
                <a:ext uri="{FF2B5EF4-FFF2-40B4-BE49-F238E27FC236}">
                  <a16:creationId xmlns:a16="http://schemas.microsoft.com/office/drawing/2014/main" id="{E6C9AB1F-3227-4A46-80F1-AC9689FE1EFB}"/>
                </a:ext>
              </a:extLst>
            </p:cNvPr>
            <p:cNvSpPr/>
            <p:nvPr/>
          </p:nvSpPr>
          <p:spPr>
            <a:xfrm>
              <a:off x="595679" y="3162993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GHI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9" name="5">
              <a:extLst>
                <a:ext uri="{FF2B5EF4-FFF2-40B4-BE49-F238E27FC236}">
                  <a16:creationId xmlns:a16="http://schemas.microsoft.com/office/drawing/2014/main" id="{B6583821-911C-488B-9942-E68822A51517}"/>
                </a:ext>
              </a:extLst>
            </p:cNvPr>
            <p:cNvSpPr/>
            <p:nvPr/>
          </p:nvSpPr>
          <p:spPr>
            <a:xfrm>
              <a:off x="1259511" y="31629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JKL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0" name="6">
              <a:extLst>
                <a:ext uri="{FF2B5EF4-FFF2-40B4-BE49-F238E27FC236}">
                  <a16:creationId xmlns:a16="http://schemas.microsoft.com/office/drawing/2014/main" id="{CAC7FB66-4343-41F8-8561-4F2796FDD6FF}"/>
                </a:ext>
              </a:extLst>
            </p:cNvPr>
            <p:cNvSpPr/>
            <p:nvPr/>
          </p:nvSpPr>
          <p:spPr>
            <a:xfrm>
              <a:off x="1923346" y="3162990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MNO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2" name="7">
              <a:extLst>
                <a:ext uri="{FF2B5EF4-FFF2-40B4-BE49-F238E27FC236}">
                  <a16:creationId xmlns:a16="http://schemas.microsoft.com/office/drawing/2014/main" id="{13A50DFE-5ADC-41E8-93C8-D104F7400CC0}"/>
                </a:ext>
              </a:extLst>
            </p:cNvPr>
            <p:cNvSpPr/>
            <p:nvPr/>
          </p:nvSpPr>
          <p:spPr>
            <a:xfrm>
              <a:off x="595677" y="34774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PQRS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3" name="8">
              <a:extLst>
                <a:ext uri="{FF2B5EF4-FFF2-40B4-BE49-F238E27FC236}">
                  <a16:creationId xmlns:a16="http://schemas.microsoft.com/office/drawing/2014/main" id="{64C8FA15-F5AF-4369-BC40-D9654C9061E2}"/>
                </a:ext>
              </a:extLst>
            </p:cNvPr>
            <p:cNvSpPr/>
            <p:nvPr/>
          </p:nvSpPr>
          <p:spPr>
            <a:xfrm>
              <a:off x="1259509" y="3477489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TUV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4" name="9">
              <a:extLst>
                <a:ext uri="{FF2B5EF4-FFF2-40B4-BE49-F238E27FC236}">
                  <a16:creationId xmlns:a16="http://schemas.microsoft.com/office/drawing/2014/main" id="{C187D361-340A-43CB-A957-EE2C9C6BBB68}"/>
                </a:ext>
              </a:extLst>
            </p:cNvPr>
            <p:cNvSpPr/>
            <p:nvPr/>
          </p:nvSpPr>
          <p:spPr>
            <a:xfrm>
              <a:off x="1923344" y="3477488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</a:t>
              </a:r>
              <a:b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WXYZ</a:t>
              </a:r>
              <a:endParaRPr 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6" name="Special Characters">
              <a:extLst>
                <a:ext uri="{FF2B5EF4-FFF2-40B4-BE49-F238E27FC236}">
                  <a16:creationId xmlns:a16="http://schemas.microsoft.com/office/drawing/2014/main" id="{88AA17B8-75DC-424B-ADCF-68664E38BDD0}"/>
                </a:ext>
              </a:extLst>
            </p:cNvPr>
            <p:cNvSpPr/>
            <p:nvPr/>
          </p:nvSpPr>
          <p:spPr>
            <a:xfrm>
              <a:off x="595677" y="3790894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+✲#</a:t>
              </a:r>
            </a:p>
          </p:txBody>
        </p:sp>
        <p:sp>
          <p:nvSpPr>
            <p:cNvPr id="427" name="0">
              <a:extLst>
                <a:ext uri="{FF2B5EF4-FFF2-40B4-BE49-F238E27FC236}">
                  <a16:creationId xmlns:a16="http://schemas.microsoft.com/office/drawing/2014/main" id="{12268652-D50A-4E80-84F5-930E3F6B53A6}"/>
                </a:ext>
              </a:extLst>
            </p:cNvPr>
            <p:cNvSpPr/>
            <p:nvPr/>
          </p:nvSpPr>
          <p:spPr>
            <a:xfrm>
              <a:off x="1259509" y="3790892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</a:t>
              </a:r>
            </a:p>
          </p:txBody>
        </p:sp>
        <p:sp>
          <p:nvSpPr>
            <p:cNvPr id="428" name="Backspace">
              <a:extLst>
                <a:ext uri="{FF2B5EF4-FFF2-40B4-BE49-F238E27FC236}">
                  <a16:creationId xmlns:a16="http://schemas.microsoft.com/office/drawing/2014/main" id="{9AFAF3AF-C838-4793-94AD-2DC1F23323E7}"/>
                </a:ext>
              </a:extLst>
            </p:cNvPr>
            <p:cNvSpPr/>
            <p:nvPr/>
          </p:nvSpPr>
          <p:spPr>
            <a:xfrm>
              <a:off x="1923344" y="3790891"/>
              <a:ext cx="663834" cy="3155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Wingdings" panose="05000000000000000000" pitchFamily="2" charset="2"/>
              </a:endParaRPr>
            </a:p>
          </p:txBody>
        </p:sp>
      </p:grpSp>
      <p:sp>
        <p:nvSpPr>
          <p:cNvPr id="623" name="Text Box">
            <a:extLst>
              <a:ext uri="{FF2B5EF4-FFF2-40B4-BE49-F238E27FC236}">
                <a16:creationId xmlns:a16="http://schemas.microsoft.com/office/drawing/2014/main" id="{17EC5467-38DB-43F0-BF7C-02175FAA94A3}"/>
              </a:ext>
            </a:extLst>
          </p:cNvPr>
          <p:cNvSpPr/>
          <p:nvPr/>
        </p:nvSpPr>
        <p:spPr>
          <a:xfrm>
            <a:off x="687540" y="4035337"/>
            <a:ext cx="2398092" cy="39044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rgbClr val="80808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76" name="Backspace Icon">
            <a:extLst>
              <a:ext uri="{FF2B5EF4-FFF2-40B4-BE49-F238E27FC236}">
                <a16:creationId xmlns:a16="http://schemas.microsoft.com/office/drawing/2014/main" id="{7DC908EC-EB6D-4B35-B8C5-21D2D4F2D43C}"/>
              </a:ext>
            </a:extLst>
          </p:cNvPr>
          <p:cNvSpPr>
            <a:spLocks noEditPoints="1"/>
          </p:cNvSpPr>
          <p:nvPr/>
        </p:nvSpPr>
        <p:spPr bwMode="auto">
          <a:xfrm>
            <a:off x="2756293" y="4140558"/>
            <a:ext cx="252000" cy="180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77" name="Line">
            <a:extLst>
              <a:ext uri="{FF2B5EF4-FFF2-40B4-BE49-F238E27FC236}">
                <a16:creationId xmlns:a16="http://schemas.microsoft.com/office/drawing/2014/main" id="{F701C6E7-D911-413C-A8F2-B5AFBAEEBFF8}"/>
              </a:ext>
            </a:extLst>
          </p:cNvPr>
          <p:cNvCxnSpPr>
            <a:cxnSpLocks/>
          </p:cNvCxnSpPr>
          <p:nvPr/>
        </p:nvCxnSpPr>
        <p:spPr bwMode="auto">
          <a:xfrm>
            <a:off x="565383" y="3521195"/>
            <a:ext cx="2647717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6" name="Oval">
            <a:extLst>
              <a:ext uri="{FF2B5EF4-FFF2-40B4-BE49-F238E27FC236}">
                <a16:creationId xmlns:a16="http://schemas.microsoft.com/office/drawing/2014/main" id="{6C811E56-33D4-4661-B48D-B35E41E7C5B1}"/>
              </a:ext>
            </a:extLst>
          </p:cNvPr>
          <p:cNvSpPr/>
          <p:nvPr/>
        </p:nvSpPr>
        <p:spPr>
          <a:xfrm>
            <a:off x="1648522" y="6143516"/>
            <a:ext cx="493200" cy="493200"/>
          </a:xfrm>
          <a:prstGeom prst="ellipse">
            <a:avLst/>
          </a:prstGeom>
          <a:solidFill>
            <a:srgbClr val="DA1F2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9" name="직사각형 888">
            <a:extLst>
              <a:ext uri="{FF2B5EF4-FFF2-40B4-BE49-F238E27FC236}">
                <a16:creationId xmlns:a16="http://schemas.microsoft.com/office/drawing/2014/main" id="{6613D649-C174-4C33-B846-09957D8B6F68}"/>
              </a:ext>
            </a:extLst>
          </p:cNvPr>
          <p:cNvSpPr/>
          <p:nvPr/>
        </p:nvSpPr>
        <p:spPr>
          <a:xfrm>
            <a:off x="547579" y="3577446"/>
            <a:ext cx="5693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다이얼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892" name="Clock">
            <a:extLst>
              <a:ext uri="{FF2B5EF4-FFF2-40B4-BE49-F238E27FC236}">
                <a16:creationId xmlns:a16="http://schemas.microsoft.com/office/drawing/2014/main" id="{3477FD2C-8D04-45DF-992F-20C75961DF0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99" name="Address Book">
            <a:extLst>
              <a:ext uri="{FF2B5EF4-FFF2-40B4-BE49-F238E27FC236}">
                <a16:creationId xmlns:a16="http://schemas.microsoft.com/office/drawing/2014/main" id="{6976126B-4696-43B0-81A7-D23290FA34B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1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6692EF0C-5FDC-4C45-8776-3837144A744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3" name="Backspace Icon">
            <a:extLst>
              <a:ext uri="{FF2B5EF4-FFF2-40B4-BE49-F238E27FC236}">
                <a16:creationId xmlns:a16="http://schemas.microsoft.com/office/drawing/2014/main" id="{14070D13-1103-48C4-A746-89FA5119D4F6}"/>
              </a:ext>
            </a:extLst>
          </p:cNvPr>
          <p:cNvSpPr>
            <a:spLocks noEditPoints="1"/>
          </p:cNvSpPr>
          <p:nvPr/>
        </p:nvSpPr>
        <p:spPr bwMode="auto">
          <a:xfrm>
            <a:off x="2577559" y="5728711"/>
            <a:ext cx="216000" cy="144000"/>
          </a:xfrm>
          <a:custGeom>
            <a:avLst/>
            <a:gdLst>
              <a:gd name="T0" fmla="*/ 167 w 208"/>
              <a:gd name="T1" fmla="*/ 103 h 150"/>
              <a:gd name="T2" fmla="*/ 157 w 208"/>
              <a:gd name="T3" fmla="*/ 113 h 150"/>
              <a:gd name="T4" fmla="*/ 129 w 208"/>
              <a:gd name="T5" fmla="*/ 85 h 150"/>
              <a:gd name="T6" fmla="*/ 100 w 208"/>
              <a:gd name="T7" fmla="*/ 113 h 150"/>
              <a:gd name="T8" fmla="*/ 90 w 208"/>
              <a:gd name="T9" fmla="*/ 103 h 150"/>
              <a:gd name="T10" fmla="*/ 119 w 208"/>
              <a:gd name="T11" fmla="*/ 75 h 150"/>
              <a:gd name="T12" fmla="*/ 90 w 208"/>
              <a:gd name="T13" fmla="*/ 47 h 150"/>
              <a:gd name="T14" fmla="*/ 100 w 208"/>
              <a:gd name="T15" fmla="*/ 37 h 150"/>
              <a:gd name="T16" fmla="*/ 129 w 208"/>
              <a:gd name="T17" fmla="*/ 65 h 150"/>
              <a:gd name="T18" fmla="*/ 157 w 208"/>
              <a:gd name="T19" fmla="*/ 37 h 150"/>
              <a:gd name="T20" fmla="*/ 167 w 208"/>
              <a:gd name="T21" fmla="*/ 47 h 150"/>
              <a:gd name="T22" fmla="*/ 139 w 208"/>
              <a:gd name="T23" fmla="*/ 75 h 150"/>
              <a:gd name="T24" fmla="*/ 167 w 208"/>
              <a:gd name="T25" fmla="*/ 103 h 150"/>
              <a:gd name="T26" fmla="*/ 175 w 208"/>
              <a:gd name="T27" fmla="*/ 0 h 150"/>
              <a:gd name="T28" fmla="*/ 86 w 208"/>
              <a:gd name="T29" fmla="*/ 0 h 150"/>
              <a:gd name="T30" fmla="*/ 63 w 208"/>
              <a:gd name="T31" fmla="*/ 10 h 150"/>
              <a:gd name="T32" fmla="*/ 4 w 208"/>
              <a:gd name="T33" fmla="*/ 68 h 150"/>
              <a:gd name="T34" fmla="*/ 4 w 208"/>
              <a:gd name="T35" fmla="*/ 82 h 150"/>
              <a:gd name="T36" fmla="*/ 63 w 208"/>
              <a:gd name="T37" fmla="*/ 141 h 150"/>
              <a:gd name="T38" fmla="*/ 86 w 208"/>
              <a:gd name="T39" fmla="*/ 150 h 150"/>
              <a:gd name="T40" fmla="*/ 175 w 208"/>
              <a:gd name="T41" fmla="*/ 150 h 150"/>
              <a:gd name="T42" fmla="*/ 208 w 208"/>
              <a:gd name="T43" fmla="*/ 117 h 150"/>
              <a:gd name="T44" fmla="*/ 208 w 208"/>
              <a:gd name="T45" fmla="*/ 33 h 150"/>
              <a:gd name="T46" fmla="*/ 175 w 208"/>
              <a:gd name="T4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50">
                <a:moveTo>
                  <a:pt x="167" y="103"/>
                </a:moveTo>
                <a:lnTo>
                  <a:pt x="157" y="113"/>
                </a:lnTo>
                <a:lnTo>
                  <a:pt x="129" y="85"/>
                </a:lnTo>
                <a:lnTo>
                  <a:pt x="100" y="113"/>
                </a:lnTo>
                <a:lnTo>
                  <a:pt x="90" y="103"/>
                </a:lnTo>
                <a:lnTo>
                  <a:pt x="119" y="75"/>
                </a:lnTo>
                <a:lnTo>
                  <a:pt x="90" y="47"/>
                </a:lnTo>
                <a:lnTo>
                  <a:pt x="100" y="37"/>
                </a:lnTo>
                <a:lnTo>
                  <a:pt x="129" y="65"/>
                </a:lnTo>
                <a:lnTo>
                  <a:pt x="157" y="37"/>
                </a:lnTo>
                <a:lnTo>
                  <a:pt x="167" y="47"/>
                </a:lnTo>
                <a:lnTo>
                  <a:pt x="139" y="75"/>
                </a:lnTo>
                <a:lnTo>
                  <a:pt x="167" y="103"/>
                </a:lnTo>
                <a:close/>
                <a:moveTo>
                  <a:pt x="175" y="0"/>
                </a:moveTo>
                <a:lnTo>
                  <a:pt x="86" y="0"/>
                </a:lnTo>
                <a:cubicBezTo>
                  <a:pt x="77" y="0"/>
                  <a:pt x="69" y="4"/>
                  <a:pt x="63" y="10"/>
                </a:cubicBezTo>
                <a:lnTo>
                  <a:pt x="4" y="68"/>
                </a:lnTo>
                <a:cubicBezTo>
                  <a:pt x="0" y="72"/>
                  <a:pt x="0" y="78"/>
                  <a:pt x="4" y="82"/>
                </a:cubicBezTo>
                <a:lnTo>
                  <a:pt x="63" y="141"/>
                </a:lnTo>
                <a:cubicBezTo>
                  <a:pt x="69" y="147"/>
                  <a:pt x="77" y="150"/>
                  <a:pt x="86" y="150"/>
                </a:cubicBezTo>
                <a:lnTo>
                  <a:pt x="175" y="150"/>
                </a:lnTo>
                <a:cubicBezTo>
                  <a:pt x="194" y="150"/>
                  <a:pt x="208" y="135"/>
                  <a:pt x="208" y="117"/>
                </a:cubicBezTo>
                <a:lnTo>
                  <a:pt x="208" y="33"/>
                </a:lnTo>
                <a:cubicBezTo>
                  <a:pt x="208" y="15"/>
                  <a:pt x="194" y="0"/>
                  <a:pt x="175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0" name="그래픽 169" descr="수신기">
            <a:extLst>
              <a:ext uri="{FF2B5EF4-FFF2-40B4-BE49-F238E27FC236}">
                <a16:creationId xmlns:a16="http://schemas.microsoft.com/office/drawing/2014/main" id="{85015ECA-0E70-43BE-BDDB-F9EF906BE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0040" y="6268687"/>
            <a:ext cx="245882" cy="245882"/>
          </a:xfrm>
          <a:prstGeom prst="rect">
            <a:avLst/>
          </a:prstGeom>
        </p:spPr>
      </p:pic>
      <p:sp>
        <p:nvSpPr>
          <p:cNvPr id="302" name="Screen">
            <a:extLst>
              <a:ext uri="{FF2B5EF4-FFF2-40B4-BE49-F238E27FC236}">
                <a16:creationId xmlns:a16="http://schemas.microsoft.com/office/drawing/2014/main" id="{131465EE-782F-44F1-8540-22B5581BA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074" y="1728925"/>
            <a:ext cx="4011757" cy="30307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3" name="직사각형 302">
            <a:extLst>
              <a:ext uri="{FF2B5EF4-FFF2-40B4-BE49-F238E27FC236}">
                <a16:creationId xmlns:a16="http://schemas.microsoft.com/office/drawing/2014/main" id="{36E773BE-B9EA-4F02-95B1-84CBFAAB0695}"/>
              </a:ext>
            </a:extLst>
          </p:cNvPr>
          <p:cNvSpPr/>
          <p:nvPr/>
        </p:nvSpPr>
        <p:spPr>
          <a:xfrm>
            <a:off x="3351063" y="1765046"/>
            <a:ext cx="162897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내가 등록한 주소록 </a:t>
            </a: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900" b="1" kern="1200" dirty="0">
                <a:solidFill>
                  <a:srgbClr val="C00000"/>
                </a:solidFill>
                <a:latin typeface="맑은 고딕"/>
                <a:ea typeface="맑은 고딕" panose="020B0503020000020004" pitchFamily="50" charset="-127"/>
              </a:rPr>
              <a:t>152</a:t>
            </a:r>
            <a:r>
              <a:rPr kumimoji="1" lang="ko-KR" altLang="en-US" sz="900" b="1" kern="1200" dirty="0">
                <a:solidFill>
                  <a:srgbClr val="C00000"/>
                </a:solidFill>
                <a:latin typeface="맑은 고딕"/>
                <a:ea typeface="맑은 고딕" panose="020B0503020000020004" pitchFamily="50" charset="-127"/>
              </a:rPr>
              <a:t>명</a:t>
            </a: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6926D89-6315-4437-BD25-531C82F1441D}"/>
              </a:ext>
            </a:extLst>
          </p:cNvPr>
          <p:cNvGrpSpPr/>
          <p:nvPr/>
        </p:nvGrpSpPr>
        <p:grpSpPr>
          <a:xfrm>
            <a:off x="3234032" y="2098748"/>
            <a:ext cx="4132957" cy="392239"/>
            <a:chOff x="3234032" y="2098748"/>
            <a:chExt cx="4132957" cy="392239"/>
          </a:xfrm>
        </p:grpSpPr>
        <p:cxnSp>
          <p:nvCxnSpPr>
            <p:cNvPr id="172" name="Line">
              <a:extLst>
                <a:ext uri="{FF2B5EF4-FFF2-40B4-BE49-F238E27FC236}">
                  <a16:creationId xmlns:a16="http://schemas.microsoft.com/office/drawing/2014/main" id="{23240B80-4E6F-44E7-A78F-3FE5D9E2C3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1" name="그룹 230">
              <a:extLst>
                <a:ext uri="{FF2B5EF4-FFF2-40B4-BE49-F238E27FC236}">
                  <a16:creationId xmlns:a16="http://schemas.microsoft.com/office/drawing/2014/main" id="{00562669-AD99-4871-9F99-29F67F2E41C4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232" name="Oval">
                <a:extLst>
                  <a:ext uri="{FF2B5EF4-FFF2-40B4-BE49-F238E27FC236}">
                    <a16:creationId xmlns:a16="http://schemas.microsoft.com/office/drawing/2014/main" id="{4DDC8D32-BB9D-430B-8096-78D930506D9D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33" name="그래픽 232" descr="스피커 폰">
                <a:extLst>
                  <a:ext uri="{FF2B5EF4-FFF2-40B4-BE49-F238E27FC236}">
                    <a16:creationId xmlns:a16="http://schemas.microsoft.com/office/drawing/2014/main" id="{C5996F26-4B5E-42E4-A9C2-70B9EA28BB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236" name="직사각형 235">
              <a:extLst>
                <a:ext uri="{FF2B5EF4-FFF2-40B4-BE49-F238E27FC236}">
                  <a16:creationId xmlns:a16="http://schemas.microsoft.com/office/drawing/2014/main" id="{C6472132-FF6C-4A2B-BF74-116D70CEA824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D4B1862C-85F6-463E-893F-FFB728991FF8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248" name="그룹 247">
            <a:extLst>
              <a:ext uri="{FF2B5EF4-FFF2-40B4-BE49-F238E27FC236}">
                <a16:creationId xmlns:a16="http://schemas.microsoft.com/office/drawing/2014/main" id="{4ECF0128-21E1-4CD1-A36B-5E1650CB1E9F}"/>
              </a:ext>
            </a:extLst>
          </p:cNvPr>
          <p:cNvGrpSpPr/>
          <p:nvPr/>
        </p:nvGrpSpPr>
        <p:grpSpPr>
          <a:xfrm>
            <a:off x="3234032" y="2515308"/>
            <a:ext cx="4132957" cy="392239"/>
            <a:chOff x="3234032" y="2098748"/>
            <a:chExt cx="4132957" cy="392239"/>
          </a:xfrm>
        </p:grpSpPr>
        <p:cxnSp>
          <p:nvCxnSpPr>
            <p:cNvPr id="249" name="Line">
              <a:extLst>
                <a:ext uri="{FF2B5EF4-FFF2-40B4-BE49-F238E27FC236}">
                  <a16:creationId xmlns:a16="http://schemas.microsoft.com/office/drawing/2014/main" id="{157CF0C0-4503-4137-B55C-3091C10CE7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0" name="그룹 249">
              <a:extLst>
                <a:ext uri="{FF2B5EF4-FFF2-40B4-BE49-F238E27FC236}">
                  <a16:creationId xmlns:a16="http://schemas.microsoft.com/office/drawing/2014/main" id="{92513199-1283-438B-9A30-194B755278A8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253" name="Oval">
                <a:extLst>
                  <a:ext uri="{FF2B5EF4-FFF2-40B4-BE49-F238E27FC236}">
                    <a16:creationId xmlns:a16="http://schemas.microsoft.com/office/drawing/2014/main" id="{C04A2B4D-1B45-475A-B185-DF5E3B55EDF3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54" name="그래픽 253" descr="스피커 폰">
                <a:extLst>
                  <a:ext uri="{FF2B5EF4-FFF2-40B4-BE49-F238E27FC236}">
                    <a16:creationId xmlns:a16="http://schemas.microsoft.com/office/drawing/2014/main" id="{C73BEE31-6D95-4A9B-9836-65C574A672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251" name="직사각형 250">
              <a:extLst>
                <a:ext uri="{FF2B5EF4-FFF2-40B4-BE49-F238E27FC236}">
                  <a16:creationId xmlns:a16="http://schemas.microsoft.com/office/drawing/2014/main" id="{A704CB27-CBCF-4EB8-AEE1-A58DCE78F64B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52" name="직사각형 251">
              <a:extLst>
                <a:ext uri="{FF2B5EF4-FFF2-40B4-BE49-F238E27FC236}">
                  <a16:creationId xmlns:a16="http://schemas.microsoft.com/office/drawing/2014/main" id="{77029750-540B-4A45-B01C-543D420CCB68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255" name="그룹 254">
            <a:extLst>
              <a:ext uri="{FF2B5EF4-FFF2-40B4-BE49-F238E27FC236}">
                <a16:creationId xmlns:a16="http://schemas.microsoft.com/office/drawing/2014/main" id="{66154BF0-F6C8-4898-84E2-DD865D21FD6C}"/>
              </a:ext>
            </a:extLst>
          </p:cNvPr>
          <p:cNvGrpSpPr/>
          <p:nvPr/>
        </p:nvGrpSpPr>
        <p:grpSpPr>
          <a:xfrm>
            <a:off x="7379987" y="2031329"/>
            <a:ext cx="85725" cy="4680000"/>
            <a:chOff x="3131666" y="1751929"/>
            <a:chExt cx="85725" cy="4680000"/>
          </a:xfrm>
        </p:grpSpPr>
        <p:grpSp>
          <p:nvGrpSpPr>
            <p:cNvPr id="256" name="Scroll Bar">
              <a:extLst>
                <a:ext uri="{FF2B5EF4-FFF2-40B4-BE49-F238E27FC236}">
                  <a16:creationId xmlns:a16="http://schemas.microsoft.com/office/drawing/2014/main" id="{5FAA8491-A868-4EC0-9C62-D59B6C876E96}"/>
                </a:ext>
              </a:extLst>
            </p:cNvPr>
            <p:cNvGrpSpPr/>
            <p:nvPr/>
          </p:nvGrpSpPr>
          <p:grpSpPr>
            <a:xfrm>
              <a:off x="3131666" y="1751929"/>
              <a:ext cx="85725" cy="4680000"/>
              <a:chOff x="6627043" y="1951740"/>
              <a:chExt cx="85725" cy="4345389"/>
            </a:xfrm>
          </p:grpSpPr>
          <p:sp>
            <p:nvSpPr>
              <p:cNvPr id="258" name="Track" descr="&lt;Tags&gt;&lt;SMARTRESIZEANCHORS&gt;Absolute,Absolute,None,Absolute&lt;/SMARTRESIZEANCHORS&gt;&lt;/Tags&gt;">
                <a:extLst>
                  <a:ext uri="{FF2B5EF4-FFF2-40B4-BE49-F238E27FC236}">
                    <a16:creationId xmlns:a16="http://schemas.microsoft.com/office/drawing/2014/main" id="{014C2204-A6AE-489A-8F31-A11A7A41F98C}"/>
                  </a:ext>
                </a:extLst>
              </p:cNvPr>
              <p:cNvSpPr/>
              <p:nvPr/>
            </p:nvSpPr>
            <p:spPr>
              <a:xfrm>
                <a:off x="6627043" y="1951740"/>
                <a:ext cx="72000" cy="434538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59" name="Thumb" descr="&lt;Tags&gt;&lt;SMARTRESIZEANCHORS&gt;Absolute,Relative,None,Absolute&lt;/SMARTRESIZEANCHORS&gt;&lt;/Tags&gt;">
                <a:extLst>
                  <a:ext uri="{FF2B5EF4-FFF2-40B4-BE49-F238E27FC236}">
                    <a16:creationId xmlns:a16="http://schemas.microsoft.com/office/drawing/2014/main" id="{A12EE458-E2C1-44A0-AD9B-BE0DAEE3151E}"/>
                  </a:ext>
                </a:extLst>
              </p:cNvPr>
              <p:cNvSpPr/>
              <p:nvPr/>
            </p:nvSpPr>
            <p:spPr>
              <a:xfrm>
                <a:off x="6627043" y="2037466"/>
                <a:ext cx="85725" cy="632709"/>
              </a:xfrm>
              <a:prstGeom prst="rect">
                <a:avLst/>
              </a:prstGeom>
              <a:solidFill>
                <a:srgbClr val="C2C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60" name="Arrow Up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C038EC80-B1A8-467E-84AB-CE436F328BB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41330" y="1978729"/>
                <a:ext cx="57150" cy="31750"/>
              </a:xfrm>
              <a:custGeom>
                <a:avLst/>
                <a:gdLst>
                  <a:gd name="T0" fmla="*/ 205 w 205"/>
                  <a:gd name="T1" fmla="*/ 94 h 116"/>
                  <a:gd name="T2" fmla="*/ 103 w 205"/>
                  <a:gd name="T3" fmla="*/ 0 h 116"/>
                  <a:gd name="T4" fmla="*/ 0 w 205"/>
                  <a:gd name="T5" fmla="*/ 94 h 116"/>
                  <a:gd name="T6" fmla="*/ 20 w 205"/>
                  <a:gd name="T7" fmla="*/ 116 h 116"/>
                  <a:gd name="T8" fmla="*/ 103 w 205"/>
                  <a:gd name="T9" fmla="*/ 39 h 116"/>
                  <a:gd name="T10" fmla="*/ 187 w 205"/>
                  <a:gd name="T11" fmla="*/ 116 h 116"/>
                  <a:gd name="T12" fmla="*/ 205 w 205"/>
                  <a:gd name="T13" fmla="*/ 9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116">
                    <a:moveTo>
                      <a:pt x="205" y="94"/>
                    </a:moveTo>
                    <a:cubicBezTo>
                      <a:pt x="171" y="63"/>
                      <a:pt x="137" y="31"/>
                      <a:pt x="103" y="0"/>
                    </a:cubicBezTo>
                    <a:cubicBezTo>
                      <a:pt x="69" y="31"/>
                      <a:pt x="35" y="63"/>
                      <a:pt x="0" y="94"/>
                    </a:cubicBezTo>
                    <a:lnTo>
                      <a:pt x="20" y="116"/>
                    </a:lnTo>
                    <a:lnTo>
                      <a:pt x="103" y="39"/>
                    </a:lnTo>
                    <a:lnTo>
                      <a:pt x="187" y="116"/>
                    </a:lnTo>
                    <a:lnTo>
                      <a:pt x="205" y="94"/>
                    </a:lnTo>
                    <a:close/>
                  </a:path>
                </a:pathLst>
              </a:custGeom>
              <a:solidFill>
                <a:srgbClr val="99999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57" name="Arrow Down" descr="&lt;Tags&gt;&lt;SMARTRESIZEANCHORS&gt;None,Absolute,None,Absolute&lt;/SMARTRESIZEANCHORS&gt;&lt;/Tags&gt;">
              <a:extLst>
                <a:ext uri="{FF2B5EF4-FFF2-40B4-BE49-F238E27FC236}">
                  <a16:creationId xmlns:a16="http://schemas.microsoft.com/office/drawing/2014/main" id="{20E9B6A9-2A4D-40D1-BEDF-8D6AD7EDF1D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45953" y="6361342"/>
              <a:ext cx="57150" cy="34195"/>
            </a:xfrm>
            <a:custGeom>
              <a:avLst/>
              <a:gdLst>
                <a:gd name="T0" fmla="*/ 0 w 205"/>
                <a:gd name="T1" fmla="*/ 22 h 116"/>
                <a:gd name="T2" fmla="*/ 102 w 205"/>
                <a:gd name="T3" fmla="*/ 116 h 116"/>
                <a:gd name="T4" fmla="*/ 205 w 205"/>
                <a:gd name="T5" fmla="*/ 22 h 116"/>
                <a:gd name="T6" fmla="*/ 185 w 205"/>
                <a:gd name="T7" fmla="*/ 0 h 116"/>
                <a:gd name="T8" fmla="*/ 102 w 205"/>
                <a:gd name="T9" fmla="*/ 77 h 116"/>
                <a:gd name="T10" fmla="*/ 18 w 205"/>
                <a:gd name="T11" fmla="*/ 0 h 116"/>
                <a:gd name="T12" fmla="*/ 0 w 205"/>
                <a:gd name="T13" fmla="*/ 2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116">
                  <a:moveTo>
                    <a:pt x="0" y="22"/>
                  </a:moveTo>
                  <a:cubicBezTo>
                    <a:pt x="34" y="53"/>
                    <a:pt x="68" y="85"/>
                    <a:pt x="102" y="116"/>
                  </a:cubicBezTo>
                  <a:cubicBezTo>
                    <a:pt x="136" y="85"/>
                    <a:pt x="170" y="53"/>
                    <a:pt x="205" y="22"/>
                  </a:cubicBezTo>
                  <a:lnTo>
                    <a:pt x="185" y="0"/>
                  </a:lnTo>
                  <a:lnTo>
                    <a:pt x="102" y="77"/>
                  </a:lnTo>
                  <a:lnTo>
                    <a:pt x="18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9999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68" name="그룹 267">
            <a:extLst>
              <a:ext uri="{FF2B5EF4-FFF2-40B4-BE49-F238E27FC236}">
                <a16:creationId xmlns:a16="http://schemas.microsoft.com/office/drawing/2014/main" id="{C6DE5CB8-357F-42F5-A8B4-A9BF84F69350}"/>
              </a:ext>
            </a:extLst>
          </p:cNvPr>
          <p:cNvGrpSpPr/>
          <p:nvPr/>
        </p:nvGrpSpPr>
        <p:grpSpPr>
          <a:xfrm>
            <a:off x="3234032" y="2931868"/>
            <a:ext cx="4132957" cy="392239"/>
            <a:chOff x="3234032" y="2098748"/>
            <a:chExt cx="4132957" cy="392239"/>
          </a:xfrm>
        </p:grpSpPr>
        <p:cxnSp>
          <p:nvCxnSpPr>
            <p:cNvPr id="269" name="Line">
              <a:extLst>
                <a:ext uri="{FF2B5EF4-FFF2-40B4-BE49-F238E27FC236}">
                  <a16:creationId xmlns:a16="http://schemas.microsoft.com/office/drawing/2014/main" id="{F3E29E5A-FC5C-4834-9D79-CD79BCB6C4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0" name="그룹 269">
              <a:extLst>
                <a:ext uri="{FF2B5EF4-FFF2-40B4-BE49-F238E27FC236}">
                  <a16:creationId xmlns:a16="http://schemas.microsoft.com/office/drawing/2014/main" id="{E4C1B801-7286-4A8C-86F8-15B4C1AAA64D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273" name="Oval">
                <a:extLst>
                  <a:ext uri="{FF2B5EF4-FFF2-40B4-BE49-F238E27FC236}">
                    <a16:creationId xmlns:a16="http://schemas.microsoft.com/office/drawing/2014/main" id="{56692E19-2866-4760-82EC-9614F2475686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74" name="그래픽 273" descr="스피커 폰">
                <a:extLst>
                  <a:ext uri="{FF2B5EF4-FFF2-40B4-BE49-F238E27FC236}">
                    <a16:creationId xmlns:a16="http://schemas.microsoft.com/office/drawing/2014/main" id="{D57C201D-24A6-46ED-8EBC-003184026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3E2208D5-12C7-4E8B-8FB7-F164E0A59FDA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72" name="직사각형 271">
              <a:extLst>
                <a:ext uri="{FF2B5EF4-FFF2-40B4-BE49-F238E27FC236}">
                  <a16:creationId xmlns:a16="http://schemas.microsoft.com/office/drawing/2014/main" id="{C580BD7D-9AC7-4F17-89A6-412C727B5F99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275" name="그룹 274">
            <a:extLst>
              <a:ext uri="{FF2B5EF4-FFF2-40B4-BE49-F238E27FC236}">
                <a16:creationId xmlns:a16="http://schemas.microsoft.com/office/drawing/2014/main" id="{5154D2E8-7ADF-4F36-B407-8CBDCAA8DC61}"/>
              </a:ext>
            </a:extLst>
          </p:cNvPr>
          <p:cNvGrpSpPr/>
          <p:nvPr/>
        </p:nvGrpSpPr>
        <p:grpSpPr>
          <a:xfrm>
            <a:off x="3234032" y="3348428"/>
            <a:ext cx="4132957" cy="392239"/>
            <a:chOff x="3234032" y="2098748"/>
            <a:chExt cx="4132957" cy="392239"/>
          </a:xfrm>
        </p:grpSpPr>
        <p:cxnSp>
          <p:nvCxnSpPr>
            <p:cNvPr id="276" name="Line">
              <a:extLst>
                <a:ext uri="{FF2B5EF4-FFF2-40B4-BE49-F238E27FC236}">
                  <a16:creationId xmlns:a16="http://schemas.microsoft.com/office/drawing/2014/main" id="{1E496079-4BD1-455C-BBB0-9758063ED6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7" name="그룹 276">
              <a:extLst>
                <a:ext uri="{FF2B5EF4-FFF2-40B4-BE49-F238E27FC236}">
                  <a16:creationId xmlns:a16="http://schemas.microsoft.com/office/drawing/2014/main" id="{99AEE0EE-E5FF-4681-8507-1A9F8016929D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280" name="Oval">
                <a:extLst>
                  <a:ext uri="{FF2B5EF4-FFF2-40B4-BE49-F238E27FC236}">
                    <a16:creationId xmlns:a16="http://schemas.microsoft.com/office/drawing/2014/main" id="{05BC585E-D4EC-4B69-A0E6-0DD28851826F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81" name="그래픽 280" descr="스피커 폰">
                <a:extLst>
                  <a:ext uri="{FF2B5EF4-FFF2-40B4-BE49-F238E27FC236}">
                    <a16:creationId xmlns:a16="http://schemas.microsoft.com/office/drawing/2014/main" id="{5C6579AC-7AC3-486F-B35E-3D734D4E88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278" name="직사각형 277">
              <a:extLst>
                <a:ext uri="{FF2B5EF4-FFF2-40B4-BE49-F238E27FC236}">
                  <a16:creationId xmlns:a16="http://schemas.microsoft.com/office/drawing/2014/main" id="{E8190365-A98F-4F50-B1A0-1415A8FB61CC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79" name="직사각형 278">
              <a:extLst>
                <a:ext uri="{FF2B5EF4-FFF2-40B4-BE49-F238E27FC236}">
                  <a16:creationId xmlns:a16="http://schemas.microsoft.com/office/drawing/2014/main" id="{12D323AF-C709-4D38-BD6F-3FB1B7E03F43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282" name="그룹 281">
            <a:extLst>
              <a:ext uri="{FF2B5EF4-FFF2-40B4-BE49-F238E27FC236}">
                <a16:creationId xmlns:a16="http://schemas.microsoft.com/office/drawing/2014/main" id="{F0CCAD32-C68C-4FE2-BC68-BBAE1BF4EC42}"/>
              </a:ext>
            </a:extLst>
          </p:cNvPr>
          <p:cNvGrpSpPr/>
          <p:nvPr/>
        </p:nvGrpSpPr>
        <p:grpSpPr>
          <a:xfrm>
            <a:off x="3234032" y="3764988"/>
            <a:ext cx="4132957" cy="392239"/>
            <a:chOff x="3234032" y="2098748"/>
            <a:chExt cx="4132957" cy="392239"/>
          </a:xfrm>
        </p:grpSpPr>
        <p:cxnSp>
          <p:nvCxnSpPr>
            <p:cNvPr id="283" name="Line">
              <a:extLst>
                <a:ext uri="{FF2B5EF4-FFF2-40B4-BE49-F238E27FC236}">
                  <a16:creationId xmlns:a16="http://schemas.microsoft.com/office/drawing/2014/main" id="{55401252-B796-40F2-A642-93E2B38C55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4" name="그룹 283">
              <a:extLst>
                <a:ext uri="{FF2B5EF4-FFF2-40B4-BE49-F238E27FC236}">
                  <a16:creationId xmlns:a16="http://schemas.microsoft.com/office/drawing/2014/main" id="{1B94B7FB-7DD1-4C01-B98A-D765698BB9C3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00" name="Oval">
                <a:extLst>
                  <a:ext uri="{FF2B5EF4-FFF2-40B4-BE49-F238E27FC236}">
                    <a16:creationId xmlns:a16="http://schemas.microsoft.com/office/drawing/2014/main" id="{358E8232-6A74-411A-8967-3F156906C90E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01" name="그래픽 300" descr="스피커 폰">
                <a:extLst>
                  <a:ext uri="{FF2B5EF4-FFF2-40B4-BE49-F238E27FC236}">
                    <a16:creationId xmlns:a16="http://schemas.microsoft.com/office/drawing/2014/main" id="{A0225DA1-A0F4-4DE6-880B-84D784C122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291" name="직사각형 290">
              <a:extLst>
                <a:ext uri="{FF2B5EF4-FFF2-40B4-BE49-F238E27FC236}">
                  <a16:creationId xmlns:a16="http://schemas.microsoft.com/office/drawing/2014/main" id="{6BB88260-7702-4C1E-A93B-2ACB191B1F0A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92" name="직사각형 291">
              <a:extLst>
                <a:ext uri="{FF2B5EF4-FFF2-40B4-BE49-F238E27FC236}">
                  <a16:creationId xmlns:a16="http://schemas.microsoft.com/office/drawing/2014/main" id="{5CDB449D-0280-44FC-B38F-A6B44E79DA2E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07" name="그룹 306">
            <a:extLst>
              <a:ext uri="{FF2B5EF4-FFF2-40B4-BE49-F238E27FC236}">
                <a16:creationId xmlns:a16="http://schemas.microsoft.com/office/drawing/2014/main" id="{05F087C4-26A4-475A-AD3F-FFFB3EDB20D6}"/>
              </a:ext>
            </a:extLst>
          </p:cNvPr>
          <p:cNvGrpSpPr/>
          <p:nvPr/>
        </p:nvGrpSpPr>
        <p:grpSpPr>
          <a:xfrm>
            <a:off x="3234032" y="4181548"/>
            <a:ext cx="4132957" cy="392239"/>
            <a:chOff x="3234032" y="2098748"/>
            <a:chExt cx="4132957" cy="392239"/>
          </a:xfrm>
        </p:grpSpPr>
        <p:cxnSp>
          <p:nvCxnSpPr>
            <p:cNvPr id="317" name="Line">
              <a:extLst>
                <a:ext uri="{FF2B5EF4-FFF2-40B4-BE49-F238E27FC236}">
                  <a16:creationId xmlns:a16="http://schemas.microsoft.com/office/drawing/2014/main" id="{F946B673-DD89-4D00-B70B-163C807A26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7" name="그룹 326">
              <a:extLst>
                <a:ext uri="{FF2B5EF4-FFF2-40B4-BE49-F238E27FC236}">
                  <a16:creationId xmlns:a16="http://schemas.microsoft.com/office/drawing/2014/main" id="{9141A091-D081-4D67-B289-291069503505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59" name="Oval">
                <a:extLst>
                  <a:ext uri="{FF2B5EF4-FFF2-40B4-BE49-F238E27FC236}">
                    <a16:creationId xmlns:a16="http://schemas.microsoft.com/office/drawing/2014/main" id="{FC9BB3C5-FEDF-43DE-9C9F-172ECD4E92F2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60" name="그래픽 359" descr="스피커 폰">
                <a:extLst>
                  <a:ext uri="{FF2B5EF4-FFF2-40B4-BE49-F238E27FC236}">
                    <a16:creationId xmlns:a16="http://schemas.microsoft.com/office/drawing/2014/main" id="{6578E116-A39C-45B9-9775-7467FE6582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37" name="직사각형 336">
              <a:extLst>
                <a:ext uri="{FF2B5EF4-FFF2-40B4-BE49-F238E27FC236}">
                  <a16:creationId xmlns:a16="http://schemas.microsoft.com/office/drawing/2014/main" id="{D487EA0E-4217-4850-821E-6429C99BA55B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58" name="직사각형 357">
              <a:extLst>
                <a:ext uri="{FF2B5EF4-FFF2-40B4-BE49-F238E27FC236}">
                  <a16:creationId xmlns:a16="http://schemas.microsoft.com/office/drawing/2014/main" id="{CFCC264C-4F05-454B-A52D-851BE90EA0BC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61" name="그룹 360">
            <a:extLst>
              <a:ext uri="{FF2B5EF4-FFF2-40B4-BE49-F238E27FC236}">
                <a16:creationId xmlns:a16="http://schemas.microsoft.com/office/drawing/2014/main" id="{04C267FC-AACE-4A82-9975-201815BFBAFA}"/>
              </a:ext>
            </a:extLst>
          </p:cNvPr>
          <p:cNvGrpSpPr/>
          <p:nvPr/>
        </p:nvGrpSpPr>
        <p:grpSpPr>
          <a:xfrm>
            <a:off x="3234032" y="4598108"/>
            <a:ext cx="4132957" cy="392239"/>
            <a:chOff x="3234032" y="2098748"/>
            <a:chExt cx="4132957" cy="392239"/>
          </a:xfrm>
        </p:grpSpPr>
        <p:cxnSp>
          <p:nvCxnSpPr>
            <p:cNvPr id="362" name="Line">
              <a:extLst>
                <a:ext uri="{FF2B5EF4-FFF2-40B4-BE49-F238E27FC236}">
                  <a16:creationId xmlns:a16="http://schemas.microsoft.com/office/drawing/2014/main" id="{58A36183-8B36-4930-AA92-068AEAC74E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3" name="그룹 362">
              <a:extLst>
                <a:ext uri="{FF2B5EF4-FFF2-40B4-BE49-F238E27FC236}">
                  <a16:creationId xmlns:a16="http://schemas.microsoft.com/office/drawing/2014/main" id="{2151E8FA-FCBA-414D-9F91-FFC00114A9F9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66" name="Oval">
                <a:extLst>
                  <a:ext uri="{FF2B5EF4-FFF2-40B4-BE49-F238E27FC236}">
                    <a16:creationId xmlns:a16="http://schemas.microsoft.com/office/drawing/2014/main" id="{B414AED8-FE0B-4527-9EE0-50F07EDD61B5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67" name="그래픽 366" descr="스피커 폰">
                <a:extLst>
                  <a:ext uri="{FF2B5EF4-FFF2-40B4-BE49-F238E27FC236}">
                    <a16:creationId xmlns:a16="http://schemas.microsoft.com/office/drawing/2014/main" id="{FE434901-F181-48ED-8BA5-E66D1BF2ED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64" name="직사각형 363">
              <a:extLst>
                <a:ext uri="{FF2B5EF4-FFF2-40B4-BE49-F238E27FC236}">
                  <a16:creationId xmlns:a16="http://schemas.microsoft.com/office/drawing/2014/main" id="{DAAEEBEE-56EB-42FF-99BB-24E587764C9B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65" name="직사각형 364">
              <a:extLst>
                <a:ext uri="{FF2B5EF4-FFF2-40B4-BE49-F238E27FC236}">
                  <a16:creationId xmlns:a16="http://schemas.microsoft.com/office/drawing/2014/main" id="{1ED428FE-1784-471D-941E-8C65C1936CA1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68" name="그룹 367">
            <a:extLst>
              <a:ext uri="{FF2B5EF4-FFF2-40B4-BE49-F238E27FC236}">
                <a16:creationId xmlns:a16="http://schemas.microsoft.com/office/drawing/2014/main" id="{389EF4A1-84B0-4275-AA03-031649A24908}"/>
              </a:ext>
            </a:extLst>
          </p:cNvPr>
          <p:cNvGrpSpPr/>
          <p:nvPr/>
        </p:nvGrpSpPr>
        <p:grpSpPr>
          <a:xfrm>
            <a:off x="3234032" y="5014668"/>
            <a:ext cx="4132957" cy="392239"/>
            <a:chOff x="3234032" y="2098748"/>
            <a:chExt cx="4132957" cy="392239"/>
          </a:xfrm>
        </p:grpSpPr>
        <p:cxnSp>
          <p:nvCxnSpPr>
            <p:cNvPr id="369" name="Line">
              <a:extLst>
                <a:ext uri="{FF2B5EF4-FFF2-40B4-BE49-F238E27FC236}">
                  <a16:creationId xmlns:a16="http://schemas.microsoft.com/office/drawing/2014/main" id="{5769BC5B-B4BA-4E78-8528-4F8B9BE4A1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0" name="그룹 369">
              <a:extLst>
                <a:ext uri="{FF2B5EF4-FFF2-40B4-BE49-F238E27FC236}">
                  <a16:creationId xmlns:a16="http://schemas.microsoft.com/office/drawing/2014/main" id="{00A486AC-1E03-4337-BD50-F9299FDCF7B9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73" name="Oval">
                <a:extLst>
                  <a:ext uri="{FF2B5EF4-FFF2-40B4-BE49-F238E27FC236}">
                    <a16:creationId xmlns:a16="http://schemas.microsoft.com/office/drawing/2014/main" id="{1FE2C4FE-0C8C-4AA0-9818-5392C930A39A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74" name="그래픽 373" descr="스피커 폰">
                <a:extLst>
                  <a:ext uri="{FF2B5EF4-FFF2-40B4-BE49-F238E27FC236}">
                    <a16:creationId xmlns:a16="http://schemas.microsoft.com/office/drawing/2014/main" id="{1388BC74-7EAC-4D01-82C5-B690C42AD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71" name="직사각형 370">
              <a:extLst>
                <a:ext uri="{FF2B5EF4-FFF2-40B4-BE49-F238E27FC236}">
                  <a16:creationId xmlns:a16="http://schemas.microsoft.com/office/drawing/2014/main" id="{41F50F3D-8AB9-4BEA-86EE-9BF97F35FAD9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72" name="직사각형 371">
              <a:extLst>
                <a:ext uri="{FF2B5EF4-FFF2-40B4-BE49-F238E27FC236}">
                  <a16:creationId xmlns:a16="http://schemas.microsoft.com/office/drawing/2014/main" id="{145C693D-2E1D-482E-B6BD-B2D847FDC3DC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75" name="그룹 374">
            <a:extLst>
              <a:ext uri="{FF2B5EF4-FFF2-40B4-BE49-F238E27FC236}">
                <a16:creationId xmlns:a16="http://schemas.microsoft.com/office/drawing/2014/main" id="{4D035943-FCAC-4E5D-B235-004B1B31CFCB}"/>
              </a:ext>
            </a:extLst>
          </p:cNvPr>
          <p:cNvGrpSpPr/>
          <p:nvPr/>
        </p:nvGrpSpPr>
        <p:grpSpPr>
          <a:xfrm>
            <a:off x="3234032" y="5431228"/>
            <a:ext cx="4132957" cy="392239"/>
            <a:chOff x="3234032" y="2098748"/>
            <a:chExt cx="4132957" cy="392239"/>
          </a:xfrm>
        </p:grpSpPr>
        <p:cxnSp>
          <p:nvCxnSpPr>
            <p:cNvPr id="376" name="Line">
              <a:extLst>
                <a:ext uri="{FF2B5EF4-FFF2-40B4-BE49-F238E27FC236}">
                  <a16:creationId xmlns:a16="http://schemas.microsoft.com/office/drawing/2014/main" id="{25B9ECBD-4EB0-4304-BDEC-AA743C56FE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7" name="그룹 376">
              <a:extLst>
                <a:ext uri="{FF2B5EF4-FFF2-40B4-BE49-F238E27FC236}">
                  <a16:creationId xmlns:a16="http://schemas.microsoft.com/office/drawing/2014/main" id="{15A13C1E-62BB-4349-BF73-14358ED222EC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80" name="Oval">
                <a:extLst>
                  <a:ext uri="{FF2B5EF4-FFF2-40B4-BE49-F238E27FC236}">
                    <a16:creationId xmlns:a16="http://schemas.microsoft.com/office/drawing/2014/main" id="{C439E33E-EC50-4363-A674-251F2C09994C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81" name="그래픽 380" descr="스피커 폰">
                <a:extLst>
                  <a:ext uri="{FF2B5EF4-FFF2-40B4-BE49-F238E27FC236}">
                    <a16:creationId xmlns:a16="http://schemas.microsoft.com/office/drawing/2014/main" id="{36A2CD66-022A-460B-867D-F59450024E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78" name="직사각형 377">
              <a:extLst>
                <a:ext uri="{FF2B5EF4-FFF2-40B4-BE49-F238E27FC236}">
                  <a16:creationId xmlns:a16="http://schemas.microsoft.com/office/drawing/2014/main" id="{0EF71173-3009-478B-98DB-3052D0252D94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D3C0DAD6-9850-4D7A-A36A-4282C77D38CD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82" name="그룹 381">
            <a:extLst>
              <a:ext uri="{FF2B5EF4-FFF2-40B4-BE49-F238E27FC236}">
                <a16:creationId xmlns:a16="http://schemas.microsoft.com/office/drawing/2014/main" id="{C1E51821-0B1D-4777-94AA-488896D63CBF}"/>
              </a:ext>
            </a:extLst>
          </p:cNvPr>
          <p:cNvGrpSpPr/>
          <p:nvPr/>
        </p:nvGrpSpPr>
        <p:grpSpPr>
          <a:xfrm>
            <a:off x="3234032" y="5847788"/>
            <a:ext cx="4132957" cy="392239"/>
            <a:chOff x="3234032" y="2098748"/>
            <a:chExt cx="4132957" cy="392239"/>
          </a:xfrm>
        </p:grpSpPr>
        <p:cxnSp>
          <p:nvCxnSpPr>
            <p:cNvPr id="383" name="Line">
              <a:extLst>
                <a:ext uri="{FF2B5EF4-FFF2-40B4-BE49-F238E27FC236}">
                  <a16:creationId xmlns:a16="http://schemas.microsoft.com/office/drawing/2014/main" id="{8DD2393C-F764-4A64-B233-26E3E7674D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4" name="그룹 383">
              <a:extLst>
                <a:ext uri="{FF2B5EF4-FFF2-40B4-BE49-F238E27FC236}">
                  <a16:creationId xmlns:a16="http://schemas.microsoft.com/office/drawing/2014/main" id="{A41DB52C-25A9-4D67-BF8A-91C3E4A0B59D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87" name="Oval">
                <a:extLst>
                  <a:ext uri="{FF2B5EF4-FFF2-40B4-BE49-F238E27FC236}">
                    <a16:creationId xmlns:a16="http://schemas.microsoft.com/office/drawing/2014/main" id="{9B979781-95FC-457A-BB9B-355373251683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88" name="그래픽 387" descr="스피커 폰">
                <a:extLst>
                  <a:ext uri="{FF2B5EF4-FFF2-40B4-BE49-F238E27FC236}">
                    <a16:creationId xmlns:a16="http://schemas.microsoft.com/office/drawing/2014/main" id="{2BA0D6B9-2798-4F73-BB5F-DD0D713520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85" name="직사각형 384">
              <a:extLst>
                <a:ext uri="{FF2B5EF4-FFF2-40B4-BE49-F238E27FC236}">
                  <a16:creationId xmlns:a16="http://schemas.microsoft.com/office/drawing/2014/main" id="{32D77B49-970C-4339-996D-8034FF958B5F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86" name="직사각형 385">
              <a:extLst>
                <a:ext uri="{FF2B5EF4-FFF2-40B4-BE49-F238E27FC236}">
                  <a16:creationId xmlns:a16="http://schemas.microsoft.com/office/drawing/2014/main" id="{6738A666-F752-47D2-A13D-F6C4BDEFC953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89" name="그룹 388">
            <a:extLst>
              <a:ext uri="{FF2B5EF4-FFF2-40B4-BE49-F238E27FC236}">
                <a16:creationId xmlns:a16="http://schemas.microsoft.com/office/drawing/2014/main" id="{B594A512-A20F-4BB0-B7FA-A5AE3D694E54}"/>
              </a:ext>
            </a:extLst>
          </p:cNvPr>
          <p:cNvGrpSpPr/>
          <p:nvPr/>
        </p:nvGrpSpPr>
        <p:grpSpPr>
          <a:xfrm>
            <a:off x="3234032" y="6264348"/>
            <a:ext cx="4132957" cy="392239"/>
            <a:chOff x="3234032" y="2098748"/>
            <a:chExt cx="4132957" cy="392239"/>
          </a:xfrm>
        </p:grpSpPr>
        <p:cxnSp>
          <p:nvCxnSpPr>
            <p:cNvPr id="390" name="Line">
              <a:extLst>
                <a:ext uri="{FF2B5EF4-FFF2-40B4-BE49-F238E27FC236}">
                  <a16:creationId xmlns:a16="http://schemas.microsoft.com/office/drawing/2014/main" id="{7A178D74-6620-44CC-AF33-5AE567829E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34032" y="2490987"/>
              <a:ext cx="413295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1" name="그룹 390">
              <a:extLst>
                <a:ext uri="{FF2B5EF4-FFF2-40B4-BE49-F238E27FC236}">
                  <a16:creationId xmlns:a16="http://schemas.microsoft.com/office/drawing/2014/main" id="{50B4597F-60EE-4BE0-9C16-E3F749259136}"/>
                </a:ext>
              </a:extLst>
            </p:cNvPr>
            <p:cNvGrpSpPr/>
            <p:nvPr/>
          </p:nvGrpSpPr>
          <p:grpSpPr>
            <a:xfrm>
              <a:off x="7087164" y="2148191"/>
              <a:ext cx="246946" cy="246946"/>
              <a:chOff x="6928886" y="2576850"/>
              <a:chExt cx="246946" cy="246946"/>
            </a:xfrm>
          </p:grpSpPr>
          <p:sp>
            <p:nvSpPr>
              <p:cNvPr id="394" name="Oval">
                <a:extLst>
                  <a:ext uri="{FF2B5EF4-FFF2-40B4-BE49-F238E27FC236}">
                    <a16:creationId xmlns:a16="http://schemas.microsoft.com/office/drawing/2014/main" id="{BC4FCCAB-01E7-41C2-BC1E-C64829CD3C17}"/>
                  </a:ext>
                </a:extLst>
              </p:cNvPr>
              <p:cNvSpPr/>
              <p:nvPr/>
            </p:nvSpPr>
            <p:spPr>
              <a:xfrm>
                <a:off x="6928886" y="2576850"/>
                <a:ext cx="246946" cy="24694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95" name="그래픽 394" descr="스피커 폰">
                <a:extLst>
                  <a:ext uri="{FF2B5EF4-FFF2-40B4-BE49-F238E27FC236}">
                    <a16:creationId xmlns:a16="http://schemas.microsoft.com/office/drawing/2014/main" id="{07954F4D-B1F7-4DF8-87E3-88FBE2CF1F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978243" y="2626207"/>
                <a:ext cx="148232" cy="148232"/>
              </a:xfrm>
              <a:prstGeom prst="rect">
                <a:avLst/>
              </a:prstGeom>
            </p:spPr>
          </p:pic>
        </p:grpSp>
        <p:sp>
          <p:nvSpPr>
            <p:cNvPr id="392" name="직사각형 391">
              <a:extLst>
                <a:ext uri="{FF2B5EF4-FFF2-40B4-BE49-F238E27FC236}">
                  <a16:creationId xmlns:a16="http://schemas.microsoft.com/office/drawing/2014/main" id="{88282491-03E4-4973-B3B3-900B16F35800}"/>
                </a:ext>
              </a:extLst>
            </p:cNvPr>
            <p:cNvSpPr/>
            <p:nvPr/>
          </p:nvSpPr>
          <p:spPr>
            <a:xfrm>
              <a:off x="3253708" y="209874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이름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93" name="직사각형 392">
              <a:extLst>
                <a:ext uri="{FF2B5EF4-FFF2-40B4-BE49-F238E27FC236}">
                  <a16:creationId xmlns:a16="http://schemas.microsoft.com/office/drawing/2014/main" id="{3482A98D-6314-487C-B24F-D10CECC7777C}"/>
                </a:ext>
              </a:extLst>
            </p:cNvPr>
            <p:cNvSpPr/>
            <p:nvPr/>
          </p:nvSpPr>
          <p:spPr>
            <a:xfrm>
              <a:off x="3253708" y="2232098"/>
              <a:ext cx="12698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전화번호 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: 010-1234-5678</a:t>
              </a:r>
            </a:p>
          </p:txBody>
        </p:sp>
      </p:grpSp>
      <p:grpSp>
        <p:nvGrpSpPr>
          <p:cNvPr id="399" name="그룹 398">
            <a:extLst>
              <a:ext uri="{FF2B5EF4-FFF2-40B4-BE49-F238E27FC236}">
                <a16:creationId xmlns:a16="http://schemas.microsoft.com/office/drawing/2014/main" id="{9B02F0DB-AB7F-46E2-BD4A-E98596F28F27}"/>
              </a:ext>
            </a:extLst>
          </p:cNvPr>
          <p:cNvGrpSpPr/>
          <p:nvPr/>
        </p:nvGrpSpPr>
        <p:grpSpPr>
          <a:xfrm>
            <a:off x="213189" y="948578"/>
            <a:ext cx="298892" cy="1149718"/>
            <a:chOff x="269307" y="1192918"/>
            <a:chExt cx="298892" cy="1149718"/>
          </a:xfrm>
          <a:solidFill>
            <a:schemeClr val="bg1">
              <a:lumMod val="50000"/>
            </a:schemeClr>
          </a:solidFill>
        </p:grpSpPr>
        <p:pic>
          <p:nvPicPr>
            <p:cNvPr id="400" name="그래픽 399" descr="채팅">
              <a:extLst>
                <a:ext uri="{FF2B5EF4-FFF2-40B4-BE49-F238E27FC236}">
                  <a16:creationId xmlns:a16="http://schemas.microsoft.com/office/drawing/2014/main" id="{47ECC339-15FF-4640-969C-B1B47F5A8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69307" y="1618331"/>
              <a:ext cx="298892" cy="298892"/>
            </a:xfrm>
            <a:prstGeom prst="rect">
              <a:avLst/>
            </a:prstGeom>
          </p:spPr>
        </p:pic>
        <p:pic>
          <p:nvPicPr>
            <p:cNvPr id="401" name="그래픽 400" descr="사용자">
              <a:extLst>
                <a:ext uri="{FF2B5EF4-FFF2-40B4-BE49-F238E27FC236}">
                  <a16:creationId xmlns:a16="http://schemas.microsoft.com/office/drawing/2014/main" id="{76D9E2A5-77B5-48DB-A541-98C34D3F2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9307" y="1192918"/>
              <a:ext cx="298892" cy="298892"/>
            </a:xfrm>
            <a:prstGeom prst="rect">
              <a:avLst/>
            </a:prstGeom>
          </p:spPr>
        </p:pic>
        <p:pic>
          <p:nvPicPr>
            <p:cNvPr id="402" name="그래픽 401" descr="계층 구조형">
              <a:extLst>
                <a:ext uri="{FF2B5EF4-FFF2-40B4-BE49-F238E27FC236}">
                  <a16:creationId xmlns:a16="http://schemas.microsoft.com/office/drawing/2014/main" id="{1DB9A138-83D6-4A64-AD5C-2CAACEF85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69307" y="2043744"/>
              <a:ext cx="298892" cy="298892"/>
            </a:xfrm>
            <a:prstGeom prst="rect">
              <a:avLst/>
            </a:prstGeom>
          </p:spPr>
        </p:pic>
      </p:grpSp>
      <p:sp>
        <p:nvSpPr>
          <p:cNvPr id="403" name="Clock">
            <a:extLst>
              <a:ext uri="{FF2B5EF4-FFF2-40B4-BE49-F238E27FC236}">
                <a16:creationId xmlns:a16="http://schemas.microsoft.com/office/drawing/2014/main" id="{7DA10FA5-B88B-4342-84A8-33EE283696B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424860"/>
            <a:ext cx="144000" cy="144000"/>
          </a:xfrm>
          <a:custGeom>
            <a:avLst/>
            <a:gdLst>
              <a:gd name="T0" fmla="*/ 333 w 667"/>
              <a:gd name="T1" fmla="*/ 0 h 666"/>
              <a:gd name="T2" fmla="*/ 0 w 667"/>
              <a:gd name="T3" fmla="*/ 333 h 666"/>
              <a:gd name="T4" fmla="*/ 333 w 667"/>
              <a:gd name="T5" fmla="*/ 666 h 666"/>
              <a:gd name="T6" fmla="*/ 667 w 667"/>
              <a:gd name="T7" fmla="*/ 333 h 666"/>
              <a:gd name="T8" fmla="*/ 333 w 667"/>
              <a:gd name="T9" fmla="*/ 0 h 666"/>
              <a:gd name="T10" fmla="*/ 333 w 667"/>
              <a:gd name="T11" fmla="*/ 26 h 666"/>
              <a:gd name="T12" fmla="*/ 640 w 667"/>
              <a:gd name="T13" fmla="*/ 333 h 666"/>
              <a:gd name="T14" fmla="*/ 333 w 667"/>
              <a:gd name="T15" fmla="*/ 640 h 666"/>
              <a:gd name="T16" fmla="*/ 27 w 667"/>
              <a:gd name="T17" fmla="*/ 333 h 666"/>
              <a:gd name="T18" fmla="*/ 333 w 667"/>
              <a:gd name="T19" fmla="*/ 26 h 666"/>
              <a:gd name="T20" fmla="*/ 333 w 667"/>
              <a:gd name="T21" fmla="*/ 66 h 666"/>
              <a:gd name="T22" fmla="*/ 320 w 667"/>
              <a:gd name="T23" fmla="*/ 80 h 666"/>
              <a:gd name="T24" fmla="*/ 320 w 667"/>
              <a:gd name="T25" fmla="*/ 295 h 666"/>
              <a:gd name="T26" fmla="*/ 293 w 667"/>
              <a:gd name="T27" fmla="*/ 333 h 666"/>
              <a:gd name="T28" fmla="*/ 297 w 667"/>
              <a:gd name="T29" fmla="*/ 350 h 666"/>
              <a:gd name="T30" fmla="*/ 217 w 667"/>
              <a:gd name="T31" fmla="*/ 430 h 666"/>
              <a:gd name="T32" fmla="*/ 236 w 667"/>
              <a:gd name="T33" fmla="*/ 449 h 666"/>
              <a:gd name="T34" fmla="*/ 316 w 667"/>
              <a:gd name="T35" fmla="*/ 369 h 666"/>
              <a:gd name="T36" fmla="*/ 333 w 667"/>
              <a:gd name="T37" fmla="*/ 373 h 666"/>
              <a:gd name="T38" fmla="*/ 373 w 667"/>
              <a:gd name="T39" fmla="*/ 333 h 666"/>
              <a:gd name="T40" fmla="*/ 347 w 667"/>
              <a:gd name="T41" fmla="*/ 295 h 666"/>
              <a:gd name="T42" fmla="*/ 347 w 667"/>
              <a:gd name="T43" fmla="*/ 80 h 666"/>
              <a:gd name="T44" fmla="*/ 333 w 667"/>
              <a:gd name="T45" fmla="*/ 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7" h="666">
                <a:moveTo>
                  <a:pt x="333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517"/>
                  <a:pt x="149" y="666"/>
                  <a:pt x="333" y="666"/>
                </a:cubicBezTo>
                <a:cubicBezTo>
                  <a:pt x="517" y="666"/>
                  <a:pt x="667" y="517"/>
                  <a:pt x="667" y="333"/>
                </a:cubicBezTo>
                <a:cubicBezTo>
                  <a:pt x="667" y="149"/>
                  <a:pt x="517" y="0"/>
                  <a:pt x="333" y="0"/>
                </a:cubicBezTo>
                <a:close/>
                <a:moveTo>
                  <a:pt x="333" y="26"/>
                </a:moveTo>
                <a:cubicBezTo>
                  <a:pt x="503" y="26"/>
                  <a:pt x="640" y="163"/>
                  <a:pt x="640" y="333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3"/>
                </a:cubicBezTo>
                <a:cubicBezTo>
                  <a:pt x="27" y="163"/>
                  <a:pt x="164" y="26"/>
                  <a:pt x="333" y="26"/>
                </a:cubicBezTo>
                <a:close/>
                <a:moveTo>
                  <a:pt x="333" y="66"/>
                </a:moveTo>
                <a:cubicBezTo>
                  <a:pt x="326" y="66"/>
                  <a:pt x="320" y="72"/>
                  <a:pt x="320" y="80"/>
                </a:cubicBezTo>
                <a:lnTo>
                  <a:pt x="320" y="295"/>
                </a:lnTo>
                <a:cubicBezTo>
                  <a:pt x="304" y="301"/>
                  <a:pt x="293" y="316"/>
                  <a:pt x="293" y="333"/>
                </a:cubicBezTo>
                <a:cubicBezTo>
                  <a:pt x="293" y="339"/>
                  <a:pt x="295" y="345"/>
                  <a:pt x="297" y="350"/>
                </a:cubicBezTo>
                <a:lnTo>
                  <a:pt x="217" y="430"/>
                </a:lnTo>
                <a:cubicBezTo>
                  <a:pt x="204" y="443"/>
                  <a:pt x="223" y="462"/>
                  <a:pt x="236" y="449"/>
                </a:cubicBezTo>
                <a:lnTo>
                  <a:pt x="316" y="369"/>
                </a:lnTo>
                <a:cubicBezTo>
                  <a:pt x="321" y="372"/>
                  <a:pt x="327" y="373"/>
                  <a:pt x="333" y="373"/>
                </a:cubicBezTo>
                <a:cubicBezTo>
                  <a:pt x="355" y="373"/>
                  <a:pt x="373" y="355"/>
                  <a:pt x="373" y="333"/>
                </a:cubicBezTo>
                <a:cubicBezTo>
                  <a:pt x="373" y="316"/>
                  <a:pt x="362" y="301"/>
                  <a:pt x="347" y="295"/>
                </a:cubicBezTo>
                <a:lnTo>
                  <a:pt x="347" y="80"/>
                </a:lnTo>
                <a:cubicBezTo>
                  <a:pt x="347" y="72"/>
                  <a:pt x="340" y="66"/>
                  <a:pt x="333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4" name="Address Book">
            <a:extLst>
              <a:ext uri="{FF2B5EF4-FFF2-40B4-BE49-F238E27FC236}">
                <a16:creationId xmlns:a16="http://schemas.microsoft.com/office/drawing/2014/main" id="{033D2A85-1324-4BB1-9C0F-740D5FBDC21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238" y="1933088"/>
            <a:ext cx="144000" cy="165035"/>
          </a:xfrm>
          <a:custGeom>
            <a:avLst/>
            <a:gdLst>
              <a:gd name="T0" fmla="*/ 19 w 574"/>
              <a:gd name="T1" fmla="*/ 12 h 667"/>
              <a:gd name="T2" fmla="*/ 0 w 574"/>
              <a:gd name="T3" fmla="*/ 627 h 667"/>
              <a:gd name="T4" fmla="*/ 467 w 574"/>
              <a:gd name="T5" fmla="*/ 667 h 667"/>
              <a:gd name="T6" fmla="*/ 507 w 574"/>
              <a:gd name="T7" fmla="*/ 613 h 667"/>
              <a:gd name="T8" fmla="*/ 574 w 574"/>
              <a:gd name="T9" fmla="*/ 573 h 667"/>
              <a:gd name="T10" fmla="*/ 563 w 574"/>
              <a:gd name="T11" fmla="*/ 480 h 667"/>
              <a:gd name="T12" fmla="*/ 574 w 574"/>
              <a:gd name="T13" fmla="*/ 387 h 667"/>
              <a:gd name="T14" fmla="*/ 574 w 574"/>
              <a:gd name="T15" fmla="*/ 333 h 667"/>
              <a:gd name="T16" fmla="*/ 563 w 574"/>
              <a:gd name="T17" fmla="*/ 240 h 667"/>
              <a:gd name="T18" fmla="*/ 574 w 574"/>
              <a:gd name="T19" fmla="*/ 147 h 667"/>
              <a:gd name="T20" fmla="*/ 547 w 574"/>
              <a:gd name="T21" fmla="*/ 40 h 667"/>
              <a:gd name="T22" fmla="*/ 56 w 574"/>
              <a:gd name="T23" fmla="*/ 0 h 667"/>
              <a:gd name="T24" fmla="*/ 507 w 574"/>
              <a:gd name="T25" fmla="*/ 27 h 667"/>
              <a:gd name="T26" fmla="*/ 520 w 574"/>
              <a:gd name="T27" fmla="*/ 107 h 667"/>
              <a:gd name="T28" fmla="*/ 467 w 574"/>
              <a:gd name="T29" fmla="*/ 80 h 667"/>
              <a:gd name="T30" fmla="*/ 37 w 574"/>
              <a:gd name="T31" fmla="*/ 72 h 667"/>
              <a:gd name="T32" fmla="*/ 36 w 574"/>
              <a:gd name="T33" fmla="*/ 33 h 667"/>
              <a:gd name="T34" fmla="*/ 27 w 574"/>
              <a:gd name="T35" fmla="*/ 96 h 667"/>
              <a:gd name="T36" fmla="*/ 467 w 574"/>
              <a:gd name="T37" fmla="*/ 107 h 667"/>
              <a:gd name="T38" fmla="*/ 480 w 574"/>
              <a:gd name="T39" fmla="*/ 627 h 667"/>
              <a:gd name="T40" fmla="*/ 40 w 574"/>
              <a:gd name="T41" fmla="*/ 640 h 667"/>
              <a:gd name="T42" fmla="*/ 27 w 574"/>
              <a:gd name="T43" fmla="*/ 96 h 667"/>
              <a:gd name="T44" fmla="*/ 534 w 574"/>
              <a:gd name="T45" fmla="*/ 133 h 667"/>
              <a:gd name="T46" fmla="*/ 547 w 574"/>
              <a:gd name="T47" fmla="*/ 213 h 667"/>
              <a:gd name="T48" fmla="*/ 507 w 574"/>
              <a:gd name="T49" fmla="*/ 227 h 667"/>
              <a:gd name="T50" fmla="*/ 254 w 574"/>
              <a:gd name="T51" fmla="*/ 253 h 667"/>
              <a:gd name="T52" fmla="*/ 254 w 574"/>
              <a:gd name="T53" fmla="*/ 492 h 667"/>
              <a:gd name="T54" fmla="*/ 329 w 574"/>
              <a:gd name="T55" fmla="*/ 472 h 667"/>
              <a:gd name="T56" fmla="*/ 319 w 574"/>
              <a:gd name="T57" fmla="*/ 458 h 667"/>
              <a:gd name="T58" fmla="*/ 155 w 574"/>
              <a:gd name="T59" fmla="*/ 372 h 667"/>
              <a:gd name="T60" fmla="*/ 352 w 574"/>
              <a:gd name="T61" fmla="*/ 372 h 667"/>
              <a:gd name="T62" fmla="*/ 304 w 574"/>
              <a:gd name="T63" fmla="*/ 392 h 667"/>
              <a:gd name="T64" fmla="*/ 301 w 574"/>
              <a:gd name="T65" fmla="*/ 314 h 667"/>
              <a:gd name="T66" fmla="*/ 282 w 574"/>
              <a:gd name="T67" fmla="*/ 317 h 667"/>
              <a:gd name="T68" fmla="*/ 282 w 574"/>
              <a:gd name="T69" fmla="*/ 327 h 667"/>
              <a:gd name="T70" fmla="*/ 204 w 574"/>
              <a:gd name="T71" fmla="*/ 341 h 667"/>
              <a:gd name="T72" fmla="*/ 204 w 574"/>
              <a:gd name="T73" fmla="*/ 407 h 667"/>
              <a:gd name="T74" fmla="*/ 289 w 574"/>
              <a:gd name="T75" fmla="*/ 416 h 667"/>
              <a:gd name="T76" fmla="*/ 325 w 574"/>
              <a:gd name="T77" fmla="*/ 437 h 667"/>
              <a:gd name="T78" fmla="*/ 254 w 574"/>
              <a:gd name="T79" fmla="*/ 253 h 667"/>
              <a:gd name="T80" fmla="*/ 534 w 574"/>
              <a:gd name="T81" fmla="*/ 253 h 667"/>
              <a:gd name="T82" fmla="*/ 547 w 574"/>
              <a:gd name="T83" fmla="*/ 333 h 667"/>
              <a:gd name="T84" fmla="*/ 507 w 574"/>
              <a:gd name="T85" fmla="*/ 347 h 667"/>
              <a:gd name="T86" fmla="*/ 252 w 574"/>
              <a:gd name="T87" fmla="*/ 331 h 667"/>
              <a:gd name="T88" fmla="*/ 282 w 574"/>
              <a:gd name="T89" fmla="*/ 374 h 667"/>
              <a:gd name="T90" fmla="*/ 252 w 574"/>
              <a:gd name="T91" fmla="*/ 417 h 667"/>
              <a:gd name="T92" fmla="*/ 222 w 574"/>
              <a:gd name="T93" fmla="*/ 374 h 667"/>
              <a:gd name="T94" fmla="*/ 252 w 574"/>
              <a:gd name="T95" fmla="*/ 331 h 667"/>
              <a:gd name="T96" fmla="*/ 534 w 574"/>
              <a:gd name="T97" fmla="*/ 373 h 667"/>
              <a:gd name="T98" fmla="*/ 547 w 574"/>
              <a:gd name="T99" fmla="*/ 453 h 667"/>
              <a:gd name="T100" fmla="*/ 507 w 574"/>
              <a:gd name="T101" fmla="*/ 467 h 667"/>
              <a:gd name="T102" fmla="*/ 507 w 574"/>
              <a:gd name="T103" fmla="*/ 493 h 667"/>
              <a:gd name="T104" fmla="*/ 547 w 574"/>
              <a:gd name="T105" fmla="*/ 507 h 667"/>
              <a:gd name="T106" fmla="*/ 534 w 574"/>
              <a:gd name="T107" fmla="*/ 587 h 667"/>
              <a:gd name="T108" fmla="*/ 507 w 574"/>
              <a:gd name="T109" fmla="*/ 49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4" h="667">
                <a:moveTo>
                  <a:pt x="56" y="0"/>
                </a:moveTo>
                <a:cubicBezTo>
                  <a:pt x="44" y="0"/>
                  <a:pt x="30" y="3"/>
                  <a:pt x="19" y="12"/>
                </a:cubicBezTo>
                <a:cubicBezTo>
                  <a:pt x="8" y="20"/>
                  <a:pt x="0" y="35"/>
                  <a:pt x="0" y="53"/>
                </a:cubicBezTo>
                <a:lnTo>
                  <a:pt x="0" y="627"/>
                </a:lnTo>
                <a:cubicBezTo>
                  <a:pt x="0" y="648"/>
                  <a:pt x="18" y="667"/>
                  <a:pt x="40" y="667"/>
                </a:cubicBezTo>
                <a:lnTo>
                  <a:pt x="467" y="667"/>
                </a:lnTo>
                <a:cubicBezTo>
                  <a:pt x="489" y="667"/>
                  <a:pt x="507" y="648"/>
                  <a:pt x="507" y="627"/>
                </a:cubicBezTo>
                <a:lnTo>
                  <a:pt x="507" y="613"/>
                </a:lnTo>
                <a:lnTo>
                  <a:pt x="534" y="613"/>
                </a:lnTo>
                <a:cubicBezTo>
                  <a:pt x="555" y="613"/>
                  <a:pt x="574" y="595"/>
                  <a:pt x="574" y="573"/>
                </a:cubicBezTo>
                <a:lnTo>
                  <a:pt x="574" y="507"/>
                </a:lnTo>
                <a:cubicBezTo>
                  <a:pt x="574" y="496"/>
                  <a:pt x="569" y="487"/>
                  <a:pt x="563" y="480"/>
                </a:cubicBezTo>
                <a:cubicBezTo>
                  <a:pt x="569" y="473"/>
                  <a:pt x="574" y="463"/>
                  <a:pt x="574" y="453"/>
                </a:cubicBezTo>
                <a:lnTo>
                  <a:pt x="574" y="387"/>
                </a:lnTo>
                <a:cubicBezTo>
                  <a:pt x="574" y="376"/>
                  <a:pt x="569" y="367"/>
                  <a:pt x="563" y="360"/>
                </a:cubicBezTo>
                <a:cubicBezTo>
                  <a:pt x="569" y="353"/>
                  <a:pt x="574" y="343"/>
                  <a:pt x="574" y="333"/>
                </a:cubicBezTo>
                <a:lnTo>
                  <a:pt x="574" y="267"/>
                </a:lnTo>
                <a:cubicBezTo>
                  <a:pt x="574" y="256"/>
                  <a:pt x="569" y="247"/>
                  <a:pt x="563" y="240"/>
                </a:cubicBezTo>
                <a:cubicBezTo>
                  <a:pt x="569" y="233"/>
                  <a:pt x="574" y="223"/>
                  <a:pt x="574" y="213"/>
                </a:cubicBezTo>
                <a:lnTo>
                  <a:pt x="574" y="147"/>
                </a:lnTo>
                <a:cubicBezTo>
                  <a:pt x="574" y="129"/>
                  <a:pt x="562" y="115"/>
                  <a:pt x="547" y="109"/>
                </a:cubicBezTo>
                <a:lnTo>
                  <a:pt x="547" y="40"/>
                </a:lnTo>
                <a:cubicBezTo>
                  <a:pt x="547" y="18"/>
                  <a:pt x="529" y="0"/>
                  <a:pt x="507" y="0"/>
                </a:cubicBezTo>
                <a:lnTo>
                  <a:pt x="56" y="0"/>
                </a:lnTo>
                <a:close/>
                <a:moveTo>
                  <a:pt x="56" y="27"/>
                </a:moveTo>
                <a:lnTo>
                  <a:pt x="507" y="27"/>
                </a:lnTo>
                <a:cubicBezTo>
                  <a:pt x="514" y="27"/>
                  <a:pt x="520" y="32"/>
                  <a:pt x="520" y="40"/>
                </a:cubicBezTo>
                <a:lnTo>
                  <a:pt x="520" y="107"/>
                </a:lnTo>
                <a:lnTo>
                  <a:pt x="504" y="107"/>
                </a:lnTo>
                <a:cubicBezTo>
                  <a:pt x="499" y="91"/>
                  <a:pt x="484" y="80"/>
                  <a:pt x="467" y="80"/>
                </a:cubicBezTo>
                <a:lnTo>
                  <a:pt x="67" y="80"/>
                </a:lnTo>
                <a:cubicBezTo>
                  <a:pt x="54" y="80"/>
                  <a:pt x="43" y="77"/>
                  <a:pt x="37" y="72"/>
                </a:cubicBezTo>
                <a:cubicBezTo>
                  <a:pt x="30" y="67"/>
                  <a:pt x="27" y="62"/>
                  <a:pt x="27" y="53"/>
                </a:cubicBezTo>
                <a:cubicBezTo>
                  <a:pt x="27" y="42"/>
                  <a:pt x="30" y="37"/>
                  <a:pt x="36" y="33"/>
                </a:cubicBezTo>
                <a:cubicBezTo>
                  <a:pt x="41" y="29"/>
                  <a:pt x="49" y="27"/>
                  <a:pt x="56" y="27"/>
                </a:cubicBezTo>
                <a:close/>
                <a:moveTo>
                  <a:pt x="27" y="96"/>
                </a:moveTo>
                <a:cubicBezTo>
                  <a:pt x="38" y="103"/>
                  <a:pt x="52" y="107"/>
                  <a:pt x="67" y="107"/>
                </a:cubicBezTo>
                <a:lnTo>
                  <a:pt x="467" y="107"/>
                </a:lnTo>
                <a:cubicBezTo>
                  <a:pt x="474" y="107"/>
                  <a:pt x="480" y="112"/>
                  <a:pt x="480" y="120"/>
                </a:cubicBezTo>
                <a:lnTo>
                  <a:pt x="480" y="627"/>
                </a:lnTo>
                <a:cubicBezTo>
                  <a:pt x="480" y="634"/>
                  <a:pt x="474" y="640"/>
                  <a:pt x="467" y="640"/>
                </a:cubicBezTo>
                <a:lnTo>
                  <a:pt x="40" y="640"/>
                </a:lnTo>
                <a:cubicBezTo>
                  <a:pt x="33" y="640"/>
                  <a:pt x="27" y="634"/>
                  <a:pt x="27" y="627"/>
                </a:cubicBezTo>
                <a:lnTo>
                  <a:pt x="27" y="96"/>
                </a:lnTo>
                <a:close/>
                <a:moveTo>
                  <a:pt x="507" y="133"/>
                </a:moveTo>
                <a:lnTo>
                  <a:pt x="534" y="133"/>
                </a:lnTo>
                <a:cubicBezTo>
                  <a:pt x="541" y="133"/>
                  <a:pt x="547" y="139"/>
                  <a:pt x="547" y="147"/>
                </a:cubicBezTo>
                <a:lnTo>
                  <a:pt x="547" y="213"/>
                </a:lnTo>
                <a:cubicBezTo>
                  <a:pt x="547" y="221"/>
                  <a:pt x="541" y="227"/>
                  <a:pt x="534" y="227"/>
                </a:cubicBezTo>
                <a:lnTo>
                  <a:pt x="507" y="227"/>
                </a:lnTo>
                <a:lnTo>
                  <a:pt x="507" y="133"/>
                </a:lnTo>
                <a:close/>
                <a:moveTo>
                  <a:pt x="254" y="253"/>
                </a:moveTo>
                <a:cubicBezTo>
                  <a:pt x="183" y="253"/>
                  <a:pt x="134" y="302"/>
                  <a:pt x="134" y="372"/>
                </a:cubicBezTo>
                <a:cubicBezTo>
                  <a:pt x="134" y="443"/>
                  <a:pt x="183" y="492"/>
                  <a:pt x="254" y="492"/>
                </a:cubicBezTo>
                <a:cubicBezTo>
                  <a:pt x="285" y="492"/>
                  <a:pt x="307" y="486"/>
                  <a:pt x="327" y="476"/>
                </a:cubicBezTo>
                <a:cubicBezTo>
                  <a:pt x="329" y="475"/>
                  <a:pt x="329" y="473"/>
                  <a:pt x="329" y="472"/>
                </a:cubicBezTo>
                <a:lnTo>
                  <a:pt x="324" y="459"/>
                </a:lnTo>
                <a:cubicBezTo>
                  <a:pt x="323" y="458"/>
                  <a:pt x="321" y="457"/>
                  <a:pt x="319" y="458"/>
                </a:cubicBezTo>
                <a:cubicBezTo>
                  <a:pt x="302" y="467"/>
                  <a:pt x="283" y="472"/>
                  <a:pt x="254" y="472"/>
                </a:cubicBezTo>
                <a:cubicBezTo>
                  <a:pt x="194" y="472"/>
                  <a:pt x="155" y="432"/>
                  <a:pt x="155" y="372"/>
                </a:cubicBezTo>
                <a:cubicBezTo>
                  <a:pt x="155" y="313"/>
                  <a:pt x="194" y="273"/>
                  <a:pt x="254" y="273"/>
                </a:cubicBezTo>
                <a:cubicBezTo>
                  <a:pt x="314" y="273"/>
                  <a:pt x="352" y="314"/>
                  <a:pt x="352" y="372"/>
                </a:cubicBezTo>
                <a:cubicBezTo>
                  <a:pt x="352" y="407"/>
                  <a:pt x="339" y="417"/>
                  <a:pt x="325" y="417"/>
                </a:cubicBezTo>
                <a:cubicBezTo>
                  <a:pt x="314" y="417"/>
                  <a:pt x="304" y="410"/>
                  <a:pt x="304" y="392"/>
                </a:cubicBezTo>
                <a:lnTo>
                  <a:pt x="304" y="317"/>
                </a:lnTo>
                <a:cubicBezTo>
                  <a:pt x="304" y="315"/>
                  <a:pt x="303" y="314"/>
                  <a:pt x="301" y="314"/>
                </a:cubicBezTo>
                <a:lnTo>
                  <a:pt x="285" y="314"/>
                </a:lnTo>
                <a:cubicBezTo>
                  <a:pt x="283" y="314"/>
                  <a:pt x="282" y="315"/>
                  <a:pt x="282" y="317"/>
                </a:cubicBezTo>
                <a:lnTo>
                  <a:pt x="282" y="327"/>
                </a:lnTo>
                <a:lnTo>
                  <a:pt x="282" y="327"/>
                </a:lnTo>
                <a:cubicBezTo>
                  <a:pt x="276" y="319"/>
                  <a:pt x="265" y="311"/>
                  <a:pt x="247" y="311"/>
                </a:cubicBezTo>
                <a:cubicBezTo>
                  <a:pt x="226" y="311"/>
                  <a:pt x="211" y="321"/>
                  <a:pt x="204" y="341"/>
                </a:cubicBezTo>
                <a:cubicBezTo>
                  <a:pt x="202" y="349"/>
                  <a:pt x="200" y="358"/>
                  <a:pt x="200" y="374"/>
                </a:cubicBezTo>
                <a:cubicBezTo>
                  <a:pt x="200" y="390"/>
                  <a:pt x="202" y="399"/>
                  <a:pt x="204" y="407"/>
                </a:cubicBezTo>
                <a:cubicBezTo>
                  <a:pt x="211" y="427"/>
                  <a:pt x="226" y="437"/>
                  <a:pt x="248" y="437"/>
                </a:cubicBezTo>
                <a:cubicBezTo>
                  <a:pt x="268" y="437"/>
                  <a:pt x="282" y="429"/>
                  <a:pt x="289" y="416"/>
                </a:cubicBezTo>
                <a:lnTo>
                  <a:pt x="289" y="416"/>
                </a:lnTo>
                <a:cubicBezTo>
                  <a:pt x="295" y="429"/>
                  <a:pt x="308" y="437"/>
                  <a:pt x="325" y="437"/>
                </a:cubicBezTo>
                <a:cubicBezTo>
                  <a:pt x="352" y="437"/>
                  <a:pt x="374" y="418"/>
                  <a:pt x="374" y="372"/>
                </a:cubicBezTo>
                <a:cubicBezTo>
                  <a:pt x="374" y="302"/>
                  <a:pt x="324" y="253"/>
                  <a:pt x="254" y="253"/>
                </a:cubicBezTo>
                <a:close/>
                <a:moveTo>
                  <a:pt x="507" y="253"/>
                </a:moveTo>
                <a:lnTo>
                  <a:pt x="534" y="253"/>
                </a:lnTo>
                <a:cubicBezTo>
                  <a:pt x="541" y="253"/>
                  <a:pt x="547" y="259"/>
                  <a:pt x="547" y="267"/>
                </a:cubicBezTo>
                <a:lnTo>
                  <a:pt x="547" y="333"/>
                </a:lnTo>
                <a:cubicBezTo>
                  <a:pt x="547" y="341"/>
                  <a:pt x="541" y="347"/>
                  <a:pt x="534" y="347"/>
                </a:cubicBezTo>
                <a:lnTo>
                  <a:pt x="507" y="347"/>
                </a:lnTo>
                <a:lnTo>
                  <a:pt x="507" y="253"/>
                </a:lnTo>
                <a:close/>
                <a:moveTo>
                  <a:pt x="252" y="331"/>
                </a:moveTo>
                <a:cubicBezTo>
                  <a:pt x="266" y="331"/>
                  <a:pt x="275" y="337"/>
                  <a:pt x="280" y="350"/>
                </a:cubicBezTo>
                <a:cubicBezTo>
                  <a:pt x="282" y="355"/>
                  <a:pt x="282" y="362"/>
                  <a:pt x="282" y="374"/>
                </a:cubicBezTo>
                <a:cubicBezTo>
                  <a:pt x="282" y="386"/>
                  <a:pt x="282" y="392"/>
                  <a:pt x="280" y="398"/>
                </a:cubicBezTo>
                <a:cubicBezTo>
                  <a:pt x="275" y="411"/>
                  <a:pt x="266" y="417"/>
                  <a:pt x="252" y="417"/>
                </a:cubicBezTo>
                <a:cubicBezTo>
                  <a:pt x="238" y="417"/>
                  <a:pt x="229" y="411"/>
                  <a:pt x="225" y="398"/>
                </a:cubicBezTo>
                <a:cubicBezTo>
                  <a:pt x="223" y="392"/>
                  <a:pt x="222" y="386"/>
                  <a:pt x="222" y="374"/>
                </a:cubicBezTo>
                <a:cubicBezTo>
                  <a:pt x="222" y="362"/>
                  <a:pt x="223" y="355"/>
                  <a:pt x="225" y="350"/>
                </a:cubicBezTo>
                <a:cubicBezTo>
                  <a:pt x="229" y="337"/>
                  <a:pt x="238" y="331"/>
                  <a:pt x="252" y="331"/>
                </a:cubicBezTo>
                <a:close/>
                <a:moveTo>
                  <a:pt x="507" y="373"/>
                </a:moveTo>
                <a:lnTo>
                  <a:pt x="534" y="373"/>
                </a:lnTo>
                <a:cubicBezTo>
                  <a:pt x="541" y="373"/>
                  <a:pt x="547" y="379"/>
                  <a:pt x="547" y="387"/>
                </a:cubicBezTo>
                <a:lnTo>
                  <a:pt x="547" y="453"/>
                </a:lnTo>
                <a:cubicBezTo>
                  <a:pt x="547" y="461"/>
                  <a:pt x="541" y="467"/>
                  <a:pt x="534" y="467"/>
                </a:cubicBezTo>
                <a:lnTo>
                  <a:pt x="507" y="467"/>
                </a:lnTo>
                <a:lnTo>
                  <a:pt x="507" y="373"/>
                </a:lnTo>
                <a:close/>
                <a:moveTo>
                  <a:pt x="507" y="493"/>
                </a:moveTo>
                <a:lnTo>
                  <a:pt x="534" y="493"/>
                </a:lnTo>
                <a:cubicBezTo>
                  <a:pt x="541" y="493"/>
                  <a:pt x="547" y="499"/>
                  <a:pt x="547" y="507"/>
                </a:cubicBezTo>
                <a:lnTo>
                  <a:pt x="547" y="573"/>
                </a:lnTo>
                <a:cubicBezTo>
                  <a:pt x="547" y="581"/>
                  <a:pt x="541" y="587"/>
                  <a:pt x="534" y="587"/>
                </a:cubicBezTo>
                <a:lnTo>
                  <a:pt x="507" y="587"/>
                </a:lnTo>
                <a:lnTo>
                  <a:pt x="507" y="4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5" name="Share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2948DE4F-1080-4854-9E2C-A9CCFABBCD0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007" y="1685892"/>
            <a:ext cx="144462" cy="144463"/>
          </a:xfrm>
          <a:custGeom>
            <a:avLst/>
            <a:gdLst>
              <a:gd name="T0" fmla="*/ 553 w 564"/>
              <a:gd name="T1" fmla="*/ 398 h 563"/>
              <a:gd name="T2" fmla="*/ 557 w 564"/>
              <a:gd name="T3" fmla="*/ 474 h 563"/>
              <a:gd name="T4" fmla="*/ 476 w 564"/>
              <a:gd name="T5" fmla="*/ 528 h 563"/>
              <a:gd name="T6" fmla="*/ 282 w 564"/>
              <a:gd name="T7" fmla="*/ 563 h 563"/>
              <a:gd name="T8" fmla="*/ 88 w 564"/>
              <a:gd name="T9" fmla="*/ 528 h 563"/>
              <a:gd name="T10" fmla="*/ 7 w 564"/>
              <a:gd name="T11" fmla="*/ 474 h 563"/>
              <a:gd name="T12" fmla="*/ 11 w 564"/>
              <a:gd name="T13" fmla="*/ 398 h 563"/>
              <a:gd name="T14" fmla="*/ 37 w 564"/>
              <a:gd name="T15" fmla="*/ 341 h 563"/>
              <a:gd name="T16" fmla="*/ 79 w 564"/>
              <a:gd name="T17" fmla="*/ 177 h 563"/>
              <a:gd name="T18" fmla="*/ 201 w 564"/>
              <a:gd name="T19" fmla="*/ 53 h 563"/>
              <a:gd name="T20" fmla="*/ 282 w 564"/>
              <a:gd name="T21" fmla="*/ 0 h 563"/>
              <a:gd name="T22" fmla="*/ 363 w 564"/>
              <a:gd name="T23" fmla="*/ 53 h 563"/>
              <a:gd name="T24" fmla="*/ 485 w 564"/>
              <a:gd name="T25" fmla="*/ 177 h 563"/>
              <a:gd name="T26" fmla="*/ 527 w 564"/>
              <a:gd name="T27" fmla="*/ 341 h 563"/>
              <a:gd name="T28" fmla="*/ 261 w 564"/>
              <a:gd name="T29" fmla="*/ 39 h 563"/>
              <a:gd name="T30" fmla="*/ 229 w 564"/>
              <a:gd name="T31" fmla="*/ 88 h 563"/>
              <a:gd name="T32" fmla="*/ 261 w 564"/>
              <a:gd name="T33" fmla="*/ 136 h 563"/>
              <a:gd name="T34" fmla="*/ 319 w 564"/>
              <a:gd name="T35" fmla="*/ 125 h 563"/>
              <a:gd name="T36" fmla="*/ 331 w 564"/>
              <a:gd name="T37" fmla="*/ 67 h 563"/>
              <a:gd name="T38" fmla="*/ 282 w 564"/>
              <a:gd name="T39" fmla="*/ 35 h 563"/>
              <a:gd name="T40" fmla="*/ 51 w 564"/>
              <a:gd name="T41" fmla="*/ 477 h 563"/>
              <a:gd name="T42" fmla="*/ 109 w 564"/>
              <a:gd name="T43" fmla="*/ 488 h 563"/>
              <a:gd name="T44" fmla="*/ 141 w 564"/>
              <a:gd name="T45" fmla="*/ 440 h 563"/>
              <a:gd name="T46" fmla="*/ 109 w 564"/>
              <a:gd name="T47" fmla="*/ 391 h 563"/>
              <a:gd name="T48" fmla="*/ 51 w 564"/>
              <a:gd name="T49" fmla="*/ 402 h 563"/>
              <a:gd name="T50" fmla="*/ 282 w 564"/>
              <a:gd name="T51" fmla="*/ 528 h 563"/>
              <a:gd name="T52" fmla="*/ 392 w 564"/>
              <a:gd name="T53" fmla="*/ 466 h 563"/>
              <a:gd name="T54" fmla="*/ 414 w 564"/>
              <a:gd name="T55" fmla="*/ 378 h 563"/>
              <a:gd name="T56" fmla="*/ 483 w 564"/>
              <a:gd name="T57" fmla="*/ 352 h 563"/>
              <a:gd name="T58" fmla="*/ 484 w 564"/>
              <a:gd name="T59" fmla="*/ 255 h 563"/>
              <a:gd name="T60" fmla="*/ 363 w 564"/>
              <a:gd name="T61" fmla="*/ 122 h 563"/>
              <a:gd name="T62" fmla="*/ 308 w 564"/>
              <a:gd name="T63" fmla="*/ 172 h 563"/>
              <a:gd name="T64" fmla="*/ 233 w 564"/>
              <a:gd name="T65" fmla="*/ 161 h 563"/>
              <a:gd name="T66" fmla="*/ 147 w 564"/>
              <a:gd name="T67" fmla="*/ 154 h 563"/>
              <a:gd name="T68" fmla="*/ 71 w 564"/>
              <a:gd name="T69" fmla="*/ 317 h 563"/>
              <a:gd name="T70" fmla="*/ 145 w 564"/>
              <a:gd name="T71" fmla="*/ 373 h 563"/>
              <a:gd name="T72" fmla="*/ 172 w 564"/>
              <a:gd name="T73" fmla="*/ 466 h 563"/>
              <a:gd name="T74" fmla="*/ 282 w 564"/>
              <a:gd name="T75" fmla="*/ 528 h 563"/>
              <a:gd name="T76" fmla="*/ 513 w 564"/>
              <a:gd name="T77" fmla="*/ 477 h 563"/>
              <a:gd name="T78" fmla="*/ 524 w 564"/>
              <a:gd name="T79" fmla="*/ 419 h 563"/>
              <a:gd name="T80" fmla="*/ 476 w 564"/>
              <a:gd name="T81" fmla="*/ 387 h 563"/>
              <a:gd name="T82" fmla="*/ 427 w 564"/>
              <a:gd name="T83" fmla="*/ 419 h 563"/>
              <a:gd name="T84" fmla="*/ 438 w 564"/>
              <a:gd name="T85" fmla="*/ 477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563">
                <a:moveTo>
                  <a:pt x="523" y="366"/>
                </a:moveTo>
                <a:cubicBezTo>
                  <a:pt x="530" y="370"/>
                  <a:pt x="535" y="375"/>
                  <a:pt x="540" y="380"/>
                </a:cubicBezTo>
                <a:cubicBezTo>
                  <a:pt x="545" y="385"/>
                  <a:pt x="550" y="391"/>
                  <a:pt x="553" y="398"/>
                </a:cubicBezTo>
                <a:cubicBezTo>
                  <a:pt x="557" y="404"/>
                  <a:pt x="559" y="411"/>
                  <a:pt x="561" y="418"/>
                </a:cubicBezTo>
                <a:cubicBezTo>
                  <a:pt x="563" y="425"/>
                  <a:pt x="564" y="432"/>
                  <a:pt x="564" y="440"/>
                </a:cubicBezTo>
                <a:cubicBezTo>
                  <a:pt x="564" y="452"/>
                  <a:pt x="561" y="463"/>
                  <a:pt x="557" y="474"/>
                </a:cubicBezTo>
                <a:cubicBezTo>
                  <a:pt x="552" y="485"/>
                  <a:pt x="546" y="494"/>
                  <a:pt x="538" y="502"/>
                </a:cubicBezTo>
                <a:cubicBezTo>
                  <a:pt x="530" y="510"/>
                  <a:pt x="520" y="516"/>
                  <a:pt x="510" y="521"/>
                </a:cubicBezTo>
                <a:cubicBezTo>
                  <a:pt x="499" y="525"/>
                  <a:pt x="488" y="528"/>
                  <a:pt x="476" y="528"/>
                </a:cubicBezTo>
                <a:cubicBezTo>
                  <a:pt x="459" y="528"/>
                  <a:pt x="443" y="523"/>
                  <a:pt x="429" y="514"/>
                </a:cubicBezTo>
                <a:cubicBezTo>
                  <a:pt x="408" y="530"/>
                  <a:pt x="385" y="542"/>
                  <a:pt x="360" y="551"/>
                </a:cubicBezTo>
                <a:cubicBezTo>
                  <a:pt x="334" y="559"/>
                  <a:pt x="308" y="563"/>
                  <a:pt x="282" y="563"/>
                </a:cubicBezTo>
                <a:cubicBezTo>
                  <a:pt x="256" y="563"/>
                  <a:pt x="230" y="559"/>
                  <a:pt x="205" y="551"/>
                </a:cubicBezTo>
                <a:cubicBezTo>
                  <a:pt x="179" y="542"/>
                  <a:pt x="156" y="530"/>
                  <a:pt x="135" y="514"/>
                </a:cubicBezTo>
                <a:cubicBezTo>
                  <a:pt x="121" y="523"/>
                  <a:pt x="105" y="528"/>
                  <a:pt x="88" y="528"/>
                </a:cubicBezTo>
                <a:cubicBezTo>
                  <a:pt x="76" y="528"/>
                  <a:pt x="65" y="525"/>
                  <a:pt x="54" y="521"/>
                </a:cubicBezTo>
                <a:cubicBezTo>
                  <a:pt x="44" y="516"/>
                  <a:pt x="34" y="510"/>
                  <a:pt x="26" y="502"/>
                </a:cubicBezTo>
                <a:cubicBezTo>
                  <a:pt x="18" y="494"/>
                  <a:pt x="12" y="485"/>
                  <a:pt x="7" y="474"/>
                </a:cubicBezTo>
                <a:cubicBezTo>
                  <a:pt x="3" y="463"/>
                  <a:pt x="0" y="452"/>
                  <a:pt x="0" y="440"/>
                </a:cubicBezTo>
                <a:cubicBezTo>
                  <a:pt x="0" y="432"/>
                  <a:pt x="1" y="425"/>
                  <a:pt x="3" y="418"/>
                </a:cubicBezTo>
                <a:cubicBezTo>
                  <a:pt x="5" y="411"/>
                  <a:pt x="8" y="404"/>
                  <a:pt x="11" y="398"/>
                </a:cubicBezTo>
                <a:cubicBezTo>
                  <a:pt x="15" y="391"/>
                  <a:pt x="19" y="385"/>
                  <a:pt x="24" y="380"/>
                </a:cubicBezTo>
                <a:cubicBezTo>
                  <a:pt x="29" y="375"/>
                  <a:pt x="35" y="370"/>
                  <a:pt x="41" y="366"/>
                </a:cubicBezTo>
                <a:cubicBezTo>
                  <a:pt x="39" y="358"/>
                  <a:pt x="38" y="349"/>
                  <a:pt x="37" y="341"/>
                </a:cubicBezTo>
                <a:cubicBezTo>
                  <a:pt x="36" y="333"/>
                  <a:pt x="36" y="325"/>
                  <a:pt x="36" y="317"/>
                </a:cubicBezTo>
                <a:cubicBezTo>
                  <a:pt x="36" y="291"/>
                  <a:pt x="39" y="267"/>
                  <a:pt x="47" y="243"/>
                </a:cubicBezTo>
                <a:cubicBezTo>
                  <a:pt x="55" y="219"/>
                  <a:pt x="65" y="197"/>
                  <a:pt x="79" y="177"/>
                </a:cubicBezTo>
                <a:cubicBezTo>
                  <a:pt x="93" y="157"/>
                  <a:pt x="110" y="139"/>
                  <a:pt x="129" y="123"/>
                </a:cubicBezTo>
                <a:cubicBezTo>
                  <a:pt x="149" y="108"/>
                  <a:pt x="170" y="95"/>
                  <a:pt x="194" y="86"/>
                </a:cubicBezTo>
                <a:cubicBezTo>
                  <a:pt x="194" y="74"/>
                  <a:pt x="197" y="63"/>
                  <a:pt x="201" y="53"/>
                </a:cubicBezTo>
                <a:cubicBezTo>
                  <a:pt x="206" y="42"/>
                  <a:pt x="212" y="33"/>
                  <a:pt x="220" y="25"/>
                </a:cubicBezTo>
                <a:cubicBezTo>
                  <a:pt x="228" y="17"/>
                  <a:pt x="238" y="11"/>
                  <a:pt x="248" y="7"/>
                </a:cubicBezTo>
                <a:cubicBezTo>
                  <a:pt x="259" y="2"/>
                  <a:pt x="270" y="0"/>
                  <a:pt x="282" y="0"/>
                </a:cubicBezTo>
                <a:cubicBezTo>
                  <a:pt x="294" y="0"/>
                  <a:pt x="305" y="2"/>
                  <a:pt x="316" y="7"/>
                </a:cubicBezTo>
                <a:cubicBezTo>
                  <a:pt x="327" y="11"/>
                  <a:pt x="336" y="17"/>
                  <a:pt x="344" y="25"/>
                </a:cubicBezTo>
                <a:cubicBezTo>
                  <a:pt x="352" y="33"/>
                  <a:pt x="358" y="42"/>
                  <a:pt x="363" y="53"/>
                </a:cubicBezTo>
                <a:cubicBezTo>
                  <a:pt x="367" y="63"/>
                  <a:pt x="370" y="74"/>
                  <a:pt x="370" y="86"/>
                </a:cubicBezTo>
                <a:cubicBezTo>
                  <a:pt x="394" y="95"/>
                  <a:pt x="416" y="108"/>
                  <a:pt x="435" y="123"/>
                </a:cubicBezTo>
                <a:cubicBezTo>
                  <a:pt x="454" y="139"/>
                  <a:pt x="471" y="157"/>
                  <a:pt x="485" y="177"/>
                </a:cubicBezTo>
                <a:cubicBezTo>
                  <a:pt x="499" y="197"/>
                  <a:pt x="510" y="219"/>
                  <a:pt x="517" y="243"/>
                </a:cubicBezTo>
                <a:cubicBezTo>
                  <a:pt x="525" y="267"/>
                  <a:pt x="529" y="291"/>
                  <a:pt x="529" y="317"/>
                </a:cubicBezTo>
                <a:cubicBezTo>
                  <a:pt x="529" y="325"/>
                  <a:pt x="528" y="333"/>
                  <a:pt x="527" y="341"/>
                </a:cubicBezTo>
                <a:cubicBezTo>
                  <a:pt x="526" y="349"/>
                  <a:pt x="525" y="358"/>
                  <a:pt x="523" y="366"/>
                </a:cubicBezTo>
                <a:close/>
                <a:moveTo>
                  <a:pt x="282" y="35"/>
                </a:moveTo>
                <a:cubicBezTo>
                  <a:pt x="275" y="35"/>
                  <a:pt x="268" y="36"/>
                  <a:pt x="261" y="39"/>
                </a:cubicBezTo>
                <a:cubicBezTo>
                  <a:pt x="255" y="42"/>
                  <a:pt x="249" y="46"/>
                  <a:pt x="245" y="50"/>
                </a:cubicBezTo>
                <a:cubicBezTo>
                  <a:pt x="240" y="55"/>
                  <a:pt x="236" y="61"/>
                  <a:pt x="233" y="67"/>
                </a:cubicBezTo>
                <a:cubicBezTo>
                  <a:pt x="231" y="73"/>
                  <a:pt x="229" y="80"/>
                  <a:pt x="229" y="88"/>
                </a:cubicBezTo>
                <a:cubicBezTo>
                  <a:pt x="229" y="95"/>
                  <a:pt x="231" y="102"/>
                  <a:pt x="233" y="108"/>
                </a:cubicBezTo>
                <a:cubicBezTo>
                  <a:pt x="236" y="115"/>
                  <a:pt x="240" y="120"/>
                  <a:pt x="245" y="125"/>
                </a:cubicBezTo>
                <a:cubicBezTo>
                  <a:pt x="249" y="130"/>
                  <a:pt x="255" y="134"/>
                  <a:pt x="261" y="136"/>
                </a:cubicBezTo>
                <a:cubicBezTo>
                  <a:pt x="268" y="139"/>
                  <a:pt x="275" y="140"/>
                  <a:pt x="282" y="140"/>
                </a:cubicBezTo>
                <a:cubicBezTo>
                  <a:pt x="289" y="140"/>
                  <a:pt x="296" y="139"/>
                  <a:pt x="303" y="136"/>
                </a:cubicBezTo>
                <a:cubicBezTo>
                  <a:pt x="309" y="134"/>
                  <a:pt x="315" y="130"/>
                  <a:pt x="319" y="125"/>
                </a:cubicBezTo>
                <a:cubicBezTo>
                  <a:pt x="324" y="120"/>
                  <a:pt x="328" y="115"/>
                  <a:pt x="331" y="108"/>
                </a:cubicBezTo>
                <a:cubicBezTo>
                  <a:pt x="334" y="102"/>
                  <a:pt x="335" y="95"/>
                  <a:pt x="335" y="88"/>
                </a:cubicBezTo>
                <a:cubicBezTo>
                  <a:pt x="335" y="80"/>
                  <a:pt x="334" y="73"/>
                  <a:pt x="331" y="67"/>
                </a:cubicBezTo>
                <a:cubicBezTo>
                  <a:pt x="328" y="61"/>
                  <a:pt x="324" y="55"/>
                  <a:pt x="319" y="50"/>
                </a:cubicBezTo>
                <a:cubicBezTo>
                  <a:pt x="315" y="46"/>
                  <a:pt x="309" y="42"/>
                  <a:pt x="303" y="39"/>
                </a:cubicBezTo>
                <a:cubicBezTo>
                  <a:pt x="296" y="36"/>
                  <a:pt x="289" y="35"/>
                  <a:pt x="282" y="35"/>
                </a:cubicBezTo>
                <a:close/>
                <a:moveTo>
                  <a:pt x="36" y="440"/>
                </a:moveTo>
                <a:cubicBezTo>
                  <a:pt x="36" y="447"/>
                  <a:pt x="37" y="454"/>
                  <a:pt x="40" y="460"/>
                </a:cubicBezTo>
                <a:cubicBezTo>
                  <a:pt x="43" y="467"/>
                  <a:pt x="46" y="472"/>
                  <a:pt x="51" y="477"/>
                </a:cubicBezTo>
                <a:cubicBezTo>
                  <a:pt x="56" y="482"/>
                  <a:pt x="61" y="486"/>
                  <a:pt x="68" y="488"/>
                </a:cubicBezTo>
                <a:cubicBezTo>
                  <a:pt x="74" y="491"/>
                  <a:pt x="81" y="493"/>
                  <a:pt x="88" y="493"/>
                </a:cubicBezTo>
                <a:cubicBezTo>
                  <a:pt x="96" y="493"/>
                  <a:pt x="103" y="491"/>
                  <a:pt x="109" y="488"/>
                </a:cubicBezTo>
                <a:cubicBezTo>
                  <a:pt x="115" y="486"/>
                  <a:pt x="121" y="482"/>
                  <a:pt x="126" y="477"/>
                </a:cubicBezTo>
                <a:cubicBezTo>
                  <a:pt x="131" y="472"/>
                  <a:pt x="134" y="467"/>
                  <a:pt x="137" y="460"/>
                </a:cubicBezTo>
                <a:cubicBezTo>
                  <a:pt x="140" y="454"/>
                  <a:pt x="141" y="447"/>
                  <a:pt x="141" y="440"/>
                </a:cubicBezTo>
                <a:cubicBezTo>
                  <a:pt x="141" y="432"/>
                  <a:pt x="140" y="426"/>
                  <a:pt x="137" y="419"/>
                </a:cubicBezTo>
                <a:cubicBezTo>
                  <a:pt x="134" y="413"/>
                  <a:pt x="131" y="407"/>
                  <a:pt x="126" y="402"/>
                </a:cubicBezTo>
                <a:cubicBezTo>
                  <a:pt x="121" y="398"/>
                  <a:pt x="115" y="394"/>
                  <a:pt x="109" y="391"/>
                </a:cubicBezTo>
                <a:cubicBezTo>
                  <a:pt x="103" y="388"/>
                  <a:pt x="96" y="387"/>
                  <a:pt x="88" y="387"/>
                </a:cubicBezTo>
                <a:cubicBezTo>
                  <a:pt x="81" y="387"/>
                  <a:pt x="74" y="388"/>
                  <a:pt x="68" y="391"/>
                </a:cubicBezTo>
                <a:cubicBezTo>
                  <a:pt x="61" y="394"/>
                  <a:pt x="56" y="398"/>
                  <a:pt x="51" y="402"/>
                </a:cubicBezTo>
                <a:cubicBezTo>
                  <a:pt x="46" y="407"/>
                  <a:pt x="43" y="413"/>
                  <a:pt x="40" y="419"/>
                </a:cubicBezTo>
                <a:cubicBezTo>
                  <a:pt x="37" y="426"/>
                  <a:pt x="36" y="432"/>
                  <a:pt x="36" y="440"/>
                </a:cubicBezTo>
                <a:close/>
                <a:moveTo>
                  <a:pt x="282" y="528"/>
                </a:moveTo>
                <a:cubicBezTo>
                  <a:pt x="304" y="528"/>
                  <a:pt x="325" y="525"/>
                  <a:pt x="345" y="518"/>
                </a:cubicBezTo>
                <a:cubicBezTo>
                  <a:pt x="366" y="512"/>
                  <a:pt x="385" y="502"/>
                  <a:pt x="403" y="490"/>
                </a:cubicBezTo>
                <a:cubicBezTo>
                  <a:pt x="398" y="482"/>
                  <a:pt x="394" y="474"/>
                  <a:pt x="392" y="466"/>
                </a:cubicBezTo>
                <a:cubicBezTo>
                  <a:pt x="389" y="457"/>
                  <a:pt x="388" y="449"/>
                  <a:pt x="388" y="440"/>
                </a:cubicBezTo>
                <a:cubicBezTo>
                  <a:pt x="388" y="428"/>
                  <a:pt x="390" y="416"/>
                  <a:pt x="395" y="406"/>
                </a:cubicBezTo>
                <a:cubicBezTo>
                  <a:pt x="399" y="395"/>
                  <a:pt x="406" y="386"/>
                  <a:pt x="414" y="378"/>
                </a:cubicBezTo>
                <a:cubicBezTo>
                  <a:pt x="422" y="370"/>
                  <a:pt x="431" y="363"/>
                  <a:pt x="442" y="359"/>
                </a:cubicBezTo>
                <a:cubicBezTo>
                  <a:pt x="452" y="354"/>
                  <a:pt x="464" y="352"/>
                  <a:pt x="476" y="352"/>
                </a:cubicBezTo>
                <a:cubicBezTo>
                  <a:pt x="478" y="352"/>
                  <a:pt x="481" y="352"/>
                  <a:pt x="483" y="352"/>
                </a:cubicBezTo>
                <a:cubicBezTo>
                  <a:pt x="485" y="352"/>
                  <a:pt x="488" y="352"/>
                  <a:pt x="490" y="353"/>
                </a:cubicBezTo>
                <a:cubicBezTo>
                  <a:pt x="492" y="341"/>
                  <a:pt x="493" y="329"/>
                  <a:pt x="493" y="317"/>
                </a:cubicBezTo>
                <a:cubicBezTo>
                  <a:pt x="493" y="295"/>
                  <a:pt x="490" y="274"/>
                  <a:pt x="484" y="255"/>
                </a:cubicBezTo>
                <a:cubicBezTo>
                  <a:pt x="478" y="235"/>
                  <a:pt x="469" y="216"/>
                  <a:pt x="458" y="199"/>
                </a:cubicBezTo>
                <a:cubicBezTo>
                  <a:pt x="447" y="182"/>
                  <a:pt x="433" y="167"/>
                  <a:pt x="417" y="154"/>
                </a:cubicBezTo>
                <a:cubicBezTo>
                  <a:pt x="401" y="141"/>
                  <a:pt x="383" y="130"/>
                  <a:pt x="363" y="122"/>
                </a:cubicBezTo>
                <a:cubicBezTo>
                  <a:pt x="360" y="130"/>
                  <a:pt x="355" y="137"/>
                  <a:pt x="350" y="144"/>
                </a:cubicBezTo>
                <a:cubicBezTo>
                  <a:pt x="344" y="150"/>
                  <a:pt x="338" y="156"/>
                  <a:pt x="331" y="161"/>
                </a:cubicBezTo>
                <a:cubicBezTo>
                  <a:pt x="324" y="166"/>
                  <a:pt x="316" y="169"/>
                  <a:pt x="308" y="172"/>
                </a:cubicBezTo>
                <a:cubicBezTo>
                  <a:pt x="299" y="174"/>
                  <a:pt x="291" y="176"/>
                  <a:pt x="282" y="176"/>
                </a:cubicBezTo>
                <a:cubicBezTo>
                  <a:pt x="273" y="176"/>
                  <a:pt x="265" y="174"/>
                  <a:pt x="257" y="172"/>
                </a:cubicBezTo>
                <a:cubicBezTo>
                  <a:pt x="248" y="169"/>
                  <a:pt x="241" y="166"/>
                  <a:pt x="233" y="161"/>
                </a:cubicBezTo>
                <a:cubicBezTo>
                  <a:pt x="226" y="156"/>
                  <a:pt x="220" y="150"/>
                  <a:pt x="214" y="144"/>
                </a:cubicBezTo>
                <a:cubicBezTo>
                  <a:pt x="209" y="137"/>
                  <a:pt x="204" y="130"/>
                  <a:pt x="201" y="122"/>
                </a:cubicBezTo>
                <a:cubicBezTo>
                  <a:pt x="181" y="130"/>
                  <a:pt x="163" y="141"/>
                  <a:pt x="147" y="154"/>
                </a:cubicBezTo>
                <a:cubicBezTo>
                  <a:pt x="131" y="167"/>
                  <a:pt x="117" y="182"/>
                  <a:pt x="106" y="199"/>
                </a:cubicBezTo>
                <a:cubicBezTo>
                  <a:pt x="95" y="216"/>
                  <a:pt x="86" y="235"/>
                  <a:pt x="80" y="255"/>
                </a:cubicBezTo>
                <a:cubicBezTo>
                  <a:pt x="74" y="274"/>
                  <a:pt x="71" y="295"/>
                  <a:pt x="71" y="317"/>
                </a:cubicBezTo>
                <a:cubicBezTo>
                  <a:pt x="71" y="329"/>
                  <a:pt x="72" y="341"/>
                  <a:pt x="74" y="353"/>
                </a:cubicBezTo>
                <a:cubicBezTo>
                  <a:pt x="87" y="351"/>
                  <a:pt x="100" y="351"/>
                  <a:pt x="113" y="355"/>
                </a:cubicBezTo>
                <a:cubicBezTo>
                  <a:pt x="125" y="359"/>
                  <a:pt x="136" y="365"/>
                  <a:pt x="145" y="373"/>
                </a:cubicBezTo>
                <a:cubicBezTo>
                  <a:pt x="155" y="381"/>
                  <a:pt x="162" y="391"/>
                  <a:pt x="168" y="402"/>
                </a:cubicBezTo>
                <a:cubicBezTo>
                  <a:pt x="174" y="414"/>
                  <a:pt x="176" y="426"/>
                  <a:pt x="176" y="440"/>
                </a:cubicBezTo>
                <a:cubicBezTo>
                  <a:pt x="176" y="449"/>
                  <a:pt x="175" y="457"/>
                  <a:pt x="172" y="466"/>
                </a:cubicBezTo>
                <a:cubicBezTo>
                  <a:pt x="170" y="474"/>
                  <a:pt x="166" y="482"/>
                  <a:pt x="161" y="490"/>
                </a:cubicBezTo>
                <a:cubicBezTo>
                  <a:pt x="179" y="502"/>
                  <a:pt x="198" y="512"/>
                  <a:pt x="219" y="518"/>
                </a:cubicBezTo>
                <a:cubicBezTo>
                  <a:pt x="239" y="525"/>
                  <a:pt x="260" y="528"/>
                  <a:pt x="282" y="528"/>
                </a:cubicBezTo>
                <a:close/>
                <a:moveTo>
                  <a:pt x="476" y="493"/>
                </a:moveTo>
                <a:cubicBezTo>
                  <a:pt x="483" y="493"/>
                  <a:pt x="490" y="491"/>
                  <a:pt x="496" y="488"/>
                </a:cubicBezTo>
                <a:cubicBezTo>
                  <a:pt x="503" y="486"/>
                  <a:pt x="508" y="482"/>
                  <a:pt x="513" y="477"/>
                </a:cubicBezTo>
                <a:cubicBezTo>
                  <a:pt x="518" y="472"/>
                  <a:pt x="522" y="467"/>
                  <a:pt x="524" y="460"/>
                </a:cubicBezTo>
                <a:cubicBezTo>
                  <a:pt x="527" y="454"/>
                  <a:pt x="529" y="447"/>
                  <a:pt x="529" y="440"/>
                </a:cubicBezTo>
                <a:cubicBezTo>
                  <a:pt x="529" y="432"/>
                  <a:pt x="527" y="426"/>
                  <a:pt x="524" y="419"/>
                </a:cubicBezTo>
                <a:cubicBezTo>
                  <a:pt x="522" y="413"/>
                  <a:pt x="518" y="407"/>
                  <a:pt x="513" y="402"/>
                </a:cubicBezTo>
                <a:cubicBezTo>
                  <a:pt x="508" y="398"/>
                  <a:pt x="503" y="394"/>
                  <a:pt x="496" y="391"/>
                </a:cubicBezTo>
                <a:cubicBezTo>
                  <a:pt x="490" y="388"/>
                  <a:pt x="483" y="387"/>
                  <a:pt x="476" y="387"/>
                </a:cubicBezTo>
                <a:cubicBezTo>
                  <a:pt x="468" y="387"/>
                  <a:pt x="462" y="388"/>
                  <a:pt x="455" y="391"/>
                </a:cubicBezTo>
                <a:cubicBezTo>
                  <a:pt x="449" y="394"/>
                  <a:pt x="443" y="398"/>
                  <a:pt x="438" y="402"/>
                </a:cubicBezTo>
                <a:cubicBezTo>
                  <a:pt x="434" y="407"/>
                  <a:pt x="430" y="413"/>
                  <a:pt x="427" y="419"/>
                </a:cubicBezTo>
                <a:cubicBezTo>
                  <a:pt x="424" y="426"/>
                  <a:pt x="423" y="432"/>
                  <a:pt x="423" y="440"/>
                </a:cubicBezTo>
                <a:cubicBezTo>
                  <a:pt x="423" y="447"/>
                  <a:pt x="424" y="454"/>
                  <a:pt x="427" y="460"/>
                </a:cubicBezTo>
                <a:cubicBezTo>
                  <a:pt x="430" y="467"/>
                  <a:pt x="434" y="472"/>
                  <a:pt x="438" y="477"/>
                </a:cubicBezTo>
                <a:cubicBezTo>
                  <a:pt x="443" y="482"/>
                  <a:pt x="449" y="486"/>
                  <a:pt x="455" y="488"/>
                </a:cubicBezTo>
                <a:cubicBezTo>
                  <a:pt x="462" y="491"/>
                  <a:pt x="468" y="493"/>
                  <a:pt x="476" y="4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06" name="그래픽 405" descr="스피커 폰">
            <a:extLst>
              <a:ext uri="{FF2B5EF4-FFF2-40B4-BE49-F238E27FC236}">
                <a16:creationId xmlns:a16="http://schemas.microsoft.com/office/drawing/2014/main" id="{459ECD43-B86C-4C09-B487-131186CD65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13189" y="2220754"/>
            <a:ext cx="298892" cy="298892"/>
          </a:xfrm>
          <a:prstGeom prst="rect">
            <a:avLst/>
          </a:prstGeom>
        </p:spPr>
      </p:pic>
      <p:sp>
        <p:nvSpPr>
          <p:cNvPr id="408" name="Card">
            <a:extLst>
              <a:ext uri="{FF2B5EF4-FFF2-40B4-BE49-F238E27FC236}">
                <a16:creationId xmlns:a16="http://schemas.microsoft.com/office/drawing/2014/main" id="{96110CC2-4A5F-4808-AD46-92B83A3EF769}"/>
              </a:ext>
            </a:extLst>
          </p:cNvPr>
          <p:cNvSpPr/>
          <p:nvPr/>
        </p:nvSpPr>
        <p:spPr>
          <a:xfrm>
            <a:off x="3272967" y="1732901"/>
            <a:ext cx="4205176" cy="4978423"/>
          </a:xfrm>
          <a:prstGeom prst="roundRect">
            <a:avLst>
              <a:gd name="adj" fmla="val 1433"/>
            </a:avLst>
          </a:prstGeom>
          <a:solidFill>
            <a:srgbClr val="FFFFFF">
              <a:alpha val="72549"/>
            </a:srgbClr>
          </a:solidFill>
          <a:ln w="6350">
            <a:noFill/>
          </a:ln>
          <a:effectLst>
            <a:outerShdw blurRad="508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9" name="Menu" descr="&lt;Tags&gt;&lt;SMARTRESIZEANCHORS&gt;Absolute,None,None,Absolute&lt;/SMARTRESIZEANCHORS&gt;&lt;/Tags&gt;">
            <a:extLst>
              <a:ext uri="{FF2B5EF4-FFF2-40B4-BE49-F238E27FC236}">
                <a16:creationId xmlns:a16="http://schemas.microsoft.com/office/drawing/2014/main" id="{B09ADC24-A3DB-42D7-8546-CA0928986BF3}"/>
              </a:ext>
            </a:extLst>
          </p:cNvPr>
          <p:cNvSpPr/>
          <p:nvPr/>
        </p:nvSpPr>
        <p:spPr>
          <a:xfrm>
            <a:off x="6287118" y="1680264"/>
            <a:ext cx="1149256" cy="2046714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700"/>
              </a:spcBef>
              <a:spcAft>
                <a:spcPts val="700"/>
              </a:spcAft>
            </a:pPr>
            <a:r>
              <a:rPr lang="ko-KR" altLang="en-US" sz="900" b="1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설정</a:t>
            </a:r>
            <a:endParaRPr lang="en-US" altLang="ko-KR" sz="900" b="1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ko-KR" altLang="en-US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모바일주소록 동기화</a:t>
            </a:r>
            <a:endParaRPr lang="en-US" altLang="ko-KR" sz="7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ko-KR" altLang="en-US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모바일주소록 초기화</a:t>
            </a:r>
            <a:endParaRPr lang="en-US" altLang="ko-KR" sz="7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ko-KR" altLang="en-US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엑셀 템플릿</a:t>
            </a:r>
            <a:endParaRPr lang="en-US" altLang="ko-KR" sz="7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ko-KR" altLang="en-US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엑셀 업로드</a:t>
            </a:r>
            <a:endParaRPr lang="en-US" altLang="ko-KR" sz="7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ko-KR" altLang="en-US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엑셀 데이터 초기화</a:t>
            </a:r>
            <a:endParaRPr lang="en-US" altLang="ko-KR" sz="7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ko-KR" altLang="en-US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엑셀 </a:t>
            </a:r>
            <a:r>
              <a:rPr lang="ko-KR" altLang="en-US" sz="700" dirty="0" err="1">
                <a:solidFill>
                  <a:srgbClr val="000000"/>
                </a:solidFill>
                <a:latin typeface="+mn-ea"/>
                <a:cs typeface="Segoe UI" panose="020B0502040204020203" pitchFamily="34" charset="0"/>
              </a:rPr>
              <a:t>내려받기</a:t>
            </a:r>
            <a:endParaRPr lang="en-US" sz="700" dirty="0">
              <a:solidFill>
                <a:srgbClr val="000000"/>
              </a:solidFill>
              <a:latin typeface="+mn-ea"/>
              <a:cs typeface="Segoe UI" panose="020B0502040204020203" pitchFamily="34" charset="0"/>
            </a:endParaRPr>
          </a:p>
        </p:txBody>
      </p:sp>
      <p:grpSp>
        <p:nvGrpSpPr>
          <p:cNvPr id="411" name="그룹 410">
            <a:extLst>
              <a:ext uri="{FF2B5EF4-FFF2-40B4-BE49-F238E27FC236}">
                <a16:creationId xmlns:a16="http://schemas.microsoft.com/office/drawing/2014/main" id="{59663620-CB79-4C4F-BF23-2C3FD6E7C0AE}"/>
              </a:ext>
            </a:extLst>
          </p:cNvPr>
          <p:cNvGrpSpPr/>
          <p:nvPr/>
        </p:nvGrpSpPr>
        <p:grpSpPr>
          <a:xfrm>
            <a:off x="6287118" y="3985789"/>
            <a:ext cx="3237882" cy="1507358"/>
            <a:chOff x="7394331" y="1855402"/>
            <a:chExt cx="3237882" cy="1507358"/>
          </a:xfrm>
        </p:grpSpPr>
        <p:sp>
          <p:nvSpPr>
            <p:cNvPr id="413" name="Window Body">
              <a:extLst>
                <a:ext uri="{FF2B5EF4-FFF2-40B4-BE49-F238E27FC236}">
                  <a16:creationId xmlns:a16="http://schemas.microsoft.com/office/drawing/2014/main" id="{4BE935A6-6F29-4CA3-9464-B6B44928F958}"/>
                </a:ext>
              </a:extLst>
            </p:cNvPr>
            <p:cNvSpPr/>
            <p:nvPr/>
          </p:nvSpPr>
          <p:spPr>
            <a:xfrm>
              <a:off x="7394331" y="2093146"/>
              <a:ext cx="3222246" cy="1269614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1" name="Text">
              <a:extLst>
                <a:ext uri="{FF2B5EF4-FFF2-40B4-BE49-F238E27FC236}">
                  <a16:creationId xmlns:a16="http://schemas.microsoft.com/office/drawing/2014/main" id="{54A8E71C-C161-4CA0-8046-0142D8E78286}"/>
                </a:ext>
              </a:extLst>
            </p:cNvPr>
            <p:cNvSpPr txBox="1"/>
            <p:nvPr/>
          </p:nvSpPr>
          <p:spPr>
            <a:xfrm>
              <a:off x="7402629" y="2229979"/>
              <a:ext cx="3229584" cy="688281"/>
            </a:xfrm>
            <a:prstGeom prst="rect">
              <a:avLst/>
            </a:prstGeom>
            <a:noFill/>
          </p:spPr>
          <p:txBody>
            <a:bodyPr wrap="square" lIns="73152" tIns="36576" rIns="73152" bIns="3657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ko-KR" altLang="en-US" sz="1050" b="1" kern="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엑셀 데이터를 초기화 하시겠습니까</a:t>
              </a:r>
              <a:r>
                <a:rPr lang="en-US" altLang="ko-KR" sz="1050" b="1" kern="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?</a:t>
              </a:r>
            </a:p>
            <a:p>
              <a:pPr lvl="0" algn="ctr"/>
              <a:r>
                <a:rPr lang="en-US" altLang="ko-KR" sz="900" kern="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※ </a:t>
              </a:r>
              <a:r>
                <a:rPr lang="ko-KR" altLang="en-US" sz="900" kern="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엑셀 업로드를 통해서 저장한 주소록만 초기화 됩니다</a:t>
              </a:r>
              <a:endParaRPr lang="en-US" altLang="ko-KR" sz="900" kern="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425" name="그룹 424">
              <a:extLst>
                <a:ext uri="{FF2B5EF4-FFF2-40B4-BE49-F238E27FC236}">
                  <a16:creationId xmlns:a16="http://schemas.microsoft.com/office/drawing/2014/main" id="{7120A3B9-C6A3-4AD1-8272-A631C9E8364B}"/>
                </a:ext>
              </a:extLst>
            </p:cNvPr>
            <p:cNvGrpSpPr/>
            <p:nvPr/>
          </p:nvGrpSpPr>
          <p:grpSpPr>
            <a:xfrm>
              <a:off x="7394331" y="1855402"/>
              <a:ext cx="3222246" cy="237744"/>
              <a:chOff x="7394331" y="1855402"/>
              <a:chExt cx="3222246" cy="237744"/>
            </a:xfrm>
          </p:grpSpPr>
          <p:sp>
            <p:nvSpPr>
              <p:cNvPr id="435" name="Title Bar">
                <a:extLst>
                  <a:ext uri="{FF2B5EF4-FFF2-40B4-BE49-F238E27FC236}">
                    <a16:creationId xmlns:a16="http://schemas.microsoft.com/office/drawing/2014/main" id="{1FF740D4-6755-4ED3-A93B-D8EF3287B84A}"/>
                  </a:ext>
                </a:extLst>
              </p:cNvPr>
              <p:cNvSpPr/>
              <p:nvPr/>
            </p:nvSpPr>
            <p:spPr>
              <a:xfrm>
                <a:off x="7394331" y="1855402"/>
                <a:ext cx="3222246" cy="2377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22860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확인</a:t>
                </a:r>
                <a:endParaRPr lang="en-US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6" name="Close Button">
                <a:extLst>
                  <a:ext uri="{FF2B5EF4-FFF2-40B4-BE49-F238E27FC236}">
                    <a16:creationId xmlns:a16="http://schemas.microsoft.com/office/drawing/2014/main" id="{19C63CB4-B460-4B6F-AFC5-A39993EE74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05693" y="1926649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29" name="Buttons">
              <a:extLst>
                <a:ext uri="{FF2B5EF4-FFF2-40B4-BE49-F238E27FC236}">
                  <a16:creationId xmlns:a16="http://schemas.microsoft.com/office/drawing/2014/main" id="{396E9DDC-DCB8-48D2-8E64-B354B7D25D05}"/>
                </a:ext>
              </a:extLst>
            </p:cNvPr>
            <p:cNvGrpSpPr/>
            <p:nvPr/>
          </p:nvGrpSpPr>
          <p:grpSpPr>
            <a:xfrm>
              <a:off x="9051307" y="2980631"/>
              <a:ext cx="1377404" cy="240384"/>
              <a:chOff x="2252662" y="2386471"/>
              <a:chExt cx="1377404" cy="240384"/>
            </a:xfrm>
          </p:grpSpPr>
          <p:sp>
            <p:nvSpPr>
              <p:cNvPr id="432" name="Button 1">
                <a:extLst>
                  <a:ext uri="{FF2B5EF4-FFF2-40B4-BE49-F238E27FC236}">
                    <a16:creationId xmlns:a16="http://schemas.microsoft.com/office/drawing/2014/main" id="{5C7658B0-758C-4E99-A20C-8C1A8E9284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7037" y="2386471"/>
                <a:ext cx="663029" cy="240384"/>
              </a:xfrm>
              <a:prstGeom prst="roundRect">
                <a:avLst>
                  <a:gd name="adj" fmla="val 8776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900" b="1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예</a:t>
                </a:r>
                <a:endParaRPr lang="en-US" sz="900" b="1" dirty="0">
                  <a:solidFill>
                    <a:schemeClr val="bg1"/>
                  </a:solidFill>
                  <a:effectLst/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4" name="Button 2">
                <a:extLst>
                  <a:ext uri="{FF2B5EF4-FFF2-40B4-BE49-F238E27FC236}">
                    <a16:creationId xmlns:a16="http://schemas.microsoft.com/office/drawing/2014/main" id="{AF578D7D-4574-4F91-84E0-8B10D4269E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2662" y="2386471"/>
                <a:ext cx="663029" cy="240384"/>
              </a:xfrm>
              <a:prstGeom prst="roundRect">
                <a:avLst>
                  <a:gd name="adj" fmla="val 8776"/>
                </a:avLst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900" dirty="0" err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아니오</a:t>
                </a:r>
                <a:endParaRPr lang="en-US" sz="900" dirty="0">
                  <a:solidFill>
                    <a:srgbClr val="5F5F5F"/>
                  </a:solidFill>
                  <a:effectLst/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cxnSp>
        <p:nvCxnSpPr>
          <p:cNvPr id="437" name="Line">
            <a:extLst>
              <a:ext uri="{FF2B5EF4-FFF2-40B4-BE49-F238E27FC236}">
                <a16:creationId xmlns:a16="http://schemas.microsoft.com/office/drawing/2014/main" id="{6D5706EB-EC84-4320-8F5A-67FB6D400B44}"/>
              </a:ext>
            </a:extLst>
          </p:cNvPr>
          <p:cNvCxnSpPr>
            <a:cxnSpLocks/>
          </p:cNvCxnSpPr>
          <p:nvPr/>
        </p:nvCxnSpPr>
        <p:spPr bwMode="auto">
          <a:xfrm>
            <a:off x="3283183" y="1666995"/>
            <a:ext cx="412108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8" name="직사각형 437">
            <a:extLst>
              <a:ext uri="{FF2B5EF4-FFF2-40B4-BE49-F238E27FC236}">
                <a16:creationId xmlns:a16="http://schemas.microsoft.com/office/drawing/2014/main" id="{7A607207-EBF0-4380-9036-9173A6213E5B}"/>
              </a:ext>
            </a:extLst>
          </p:cNvPr>
          <p:cNvSpPr/>
          <p:nvPr/>
        </p:nvSpPr>
        <p:spPr>
          <a:xfrm>
            <a:off x="3272966" y="1366527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모바일 연락처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439" name="그룹 438">
            <a:extLst>
              <a:ext uri="{FF2B5EF4-FFF2-40B4-BE49-F238E27FC236}">
                <a16:creationId xmlns:a16="http://schemas.microsoft.com/office/drawing/2014/main" id="{B868FA51-43A5-4902-889C-5822D28CA0E9}"/>
              </a:ext>
            </a:extLst>
          </p:cNvPr>
          <p:cNvGrpSpPr/>
          <p:nvPr/>
        </p:nvGrpSpPr>
        <p:grpSpPr>
          <a:xfrm>
            <a:off x="4228743" y="1369770"/>
            <a:ext cx="2376000" cy="228600"/>
            <a:chOff x="5454650" y="2806700"/>
            <a:chExt cx="2376000" cy="228600"/>
          </a:xfrm>
        </p:grpSpPr>
        <p:sp>
          <p:nvSpPr>
            <p:cNvPr id="440" name="사각형: 둥근 모서리 439">
              <a:extLst>
                <a:ext uri="{FF2B5EF4-FFF2-40B4-BE49-F238E27FC236}">
                  <a16:creationId xmlns:a16="http://schemas.microsoft.com/office/drawing/2014/main" id="{7AB9BB24-4071-4FA5-88DB-F45526FEB97E}"/>
                </a:ext>
              </a:extLst>
            </p:cNvPr>
            <p:cNvSpPr/>
            <p:nvPr/>
          </p:nvSpPr>
          <p:spPr>
            <a:xfrm>
              <a:off x="5454650" y="2806700"/>
              <a:ext cx="2376000" cy="228600"/>
            </a:xfrm>
            <a:prstGeom prst="roundRect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B4B4B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이름,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전화번호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endPara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pic>
          <p:nvPicPr>
            <p:cNvPr id="441" name="그림 440">
              <a:extLst>
                <a:ext uri="{FF2B5EF4-FFF2-40B4-BE49-F238E27FC236}">
                  <a16:creationId xmlns:a16="http://schemas.microsoft.com/office/drawing/2014/main" id="{B11C0C58-E9A0-4531-A4E2-2AC8AEF37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8"/>
                </a:ext>
              </a:extLst>
            </a:blip>
            <a:stretch>
              <a:fillRect/>
            </a:stretch>
          </p:blipFill>
          <p:spPr>
            <a:xfrm>
              <a:off x="7602656" y="2839195"/>
              <a:ext cx="164123" cy="163610"/>
            </a:xfrm>
            <a:prstGeom prst="rect">
              <a:avLst/>
            </a:prstGeom>
          </p:spPr>
        </p:pic>
      </p:grpSp>
      <p:grpSp>
        <p:nvGrpSpPr>
          <p:cNvPr id="442" name="그룹 441">
            <a:extLst>
              <a:ext uri="{FF2B5EF4-FFF2-40B4-BE49-F238E27FC236}">
                <a16:creationId xmlns:a16="http://schemas.microsoft.com/office/drawing/2014/main" id="{316E15D8-4B2E-4D16-86CA-BB5FBFAB9446}"/>
              </a:ext>
            </a:extLst>
          </p:cNvPr>
          <p:cNvGrpSpPr/>
          <p:nvPr/>
        </p:nvGrpSpPr>
        <p:grpSpPr>
          <a:xfrm>
            <a:off x="7302515" y="1431338"/>
            <a:ext cx="39506" cy="144000"/>
            <a:chOff x="3198941" y="2371350"/>
            <a:chExt cx="39506" cy="140236"/>
          </a:xfrm>
        </p:grpSpPr>
        <p:sp>
          <p:nvSpPr>
            <p:cNvPr id="443" name="Oval">
              <a:extLst>
                <a:ext uri="{FF2B5EF4-FFF2-40B4-BE49-F238E27FC236}">
                  <a16:creationId xmlns:a16="http://schemas.microsoft.com/office/drawing/2014/main" id="{23993CB8-A88A-4383-8343-1A423D010170}"/>
                </a:ext>
              </a:extLst>
            </p:cNvPr>
            <p:cNvSpPr/>
            <p:nvPr/>
          </p:nvSpPr>
          <p:spPr>
            <a:xfrm rot="10800000" flipH="1">
              <a:off x="3198941" y="2371350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4" name="Oval">
              <a:extLst>
                <a:ext uri="{FF2B5EF4-FFF2-40B4-BE49-F238E27FC236}">
                  <a16:creationId xmlns:a16="http://schemas.microsoft.com/office/drawing/2014/main" id="{813A3A38-856C-4E98-B21E-F15DFF0E7F89}"/>
                </a:ext>
              </a:extLst>
            </p:cNvPr>
            <p:cNvSpPr/>
            <p:nvPr/>
          </p:nvSpPr>
          <p:spPr>
            <a:xfrm rot="10800000" flipH="1">
              <a:off x="3198941" y="2421515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5" name="Oval">
              <a:extLst>
                <a:ext uri="{FF2B5EF4-FFF2-40B4-BE49-F238E27FC236}">
                  <a16:creationId xmlns:a16="http://schemas.microsoft.com/office/drawing/2014/main" id="{F7F8376A-EE60-40CF-AB3C-D20D94FB4914}"/>
                </a:ext>
              </a:extLst>
            </p:cNvPr>
            <p:cNvSpPr/>
            <p:nvPr/>
          </p:nvSpPr>
          <p:spPr>
            <a:xfrm rot="10800000" flipH="1">
              <a:off x="3198941" y="2471680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46" name="그룹 445">
            <a:extLst>
              <a:ext uri="{FF2B5EF4-FFF2-40B4-BE49-F238E27FC236}">
                <a16:creationId xmlns:a16="http://schemas.microsoft.com/office/drawing/2014/main" id="{9ADE3F8C-F68F-44F6-9AC7-02B537A96CC1}"/>
              </a:ext>
            </a:extLst>
          </p:cNvPr>
          <p:cNvGrpSpPr/>
          <p:nvPr/>
        </p:nvGrpSpPr>
        <p:grpSpPr>
          <a:xfrm>
            <a:off x="6714839" y="1417637"/>
            <a:ext cx="468000" cy="144000"/>
            <a:chOff x="8084314" y="3268046"/>
            <a:chExt cx="534761" cy="171128"/>
          </a:xfrm>
        </p:grpSpPr>
        <p:sp>
          <p:nvSpPr>
            <p:cNvPr id="447" name="Hamburger Button">
              <a:extLst>
                <a:ext uri="{FF2B5EF4-FFF2-40B4-BE49-F238E27FC236}">
                  <a16:creationId xmlns:a16="http://schemas.microsoft.com/office/drawing/2014/main" id="{F19929AB-EC6B-4809-A53A-9C1A7602FD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4314" y="3275598"/>
              <a:ext cx="216000" cy="153402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8" name="자유형: 도형 447">
              <a:extLst>
                <a:ext uri="{FF2B5EF4-FFF2-40B4-BE49-F238E27FC236}">
                  <a16:creationId xmlns:a16="http://schemas.microsoft.com/office/drawing/2014/main" id="{D2C37148-4D7F-4393-BA68-E6D23074AC20}"/>
                </a:ext>
              </a:extLst>
            </p:cNvPr>
            <p:cNvSpPr/>
            <p:nvPr/>
          </p:nvSpPr>
          <p:spPr>
            <a:xfrm>
              <a:off x="8357447" y="3268046"/>
              <a:ext cx="261628" cy="171128"/>
            </a:xfrm>
            <a:custGeom>
              <a:avLst/>
              <a:gdLst>
                <a:gd name="connsiteX0" fmla="*/ 57150 w 647700"/>
                <a:gd name="connsiteY0" fmla="*/ 285750 h 419100"/>
                <a:gd name="connsiteX1" fmla="*/ 209550 w 647700"/>
                <a:gd name="connsiteY1" fmla="*/ 285750 h 419100"/>
                <a:gd name="connsiteX2" fmla="*/ 209550 w 647700"/>
                <a:gd name="connsiteY2" fmla="*/ 361950 h 419100"/>
                <a:gd name="connsiteX3" fmla="*/ 57150 w 647700"/>
                <a:gd name="connsiteY3" fmla="*/ 361950 h 419100"/>
                <a:gd name="connsiteX4" fmla="*/ 57150 w 647700"/>
                <a:gd name="connsiteY4" fmla="*/ 285750 h 419100"/>
                <a:gd name="connsiteX5" fmla="*/ 57150 w 647700"/>
                <a:gd name="connsiteY5" fmla="*/ 171450 h 419100"/>
                <a:gd name="connsiteX6" fmla="*/ 209550 w 647700"/>
                <a:gd name="connsiteY6" fmla="*/ 171450 h 419100"/>
                <a:gd name="connsiteX7" fmla="*/ 209550 w 647700"/>
                <a:gd name="connsiteY7" fmla="*/ 247650 h 419100"/>
                <a:gd name="connsiteX8" fmla="*/ 57150 w 647700"/>
                <a:gd name="connsiteY8" fmla="*/ 247650 h 419100"/>
                <a:gd name="connsiteX9" fmla="*/ 57150 w 647700"/>
                <a:gd name="connsiteY9" fmla="*/ 171450 h 419100"/>
                <a:gd name="connsiteX10" fmla="*/ 57150 w 647700"/>
                <a:gd name="connsiteY10" fmla="*/ 57150 h 419100"/>
                <a:gd name="connsiteX11" fmla="*/ 209550 w 647700"/>
                <a:gd name="connsiteY11" fmla="*/ 57150 h 419100"/>
                <a:gd name="connsiteX12" fmla="*/ 209550 w 647700"/>
                <a:gd name="connsiteY12" fmla="*/ 133350 h 419100"/>
                <a:gd name="connsiteX13" fmla="*/ 57150 w 647700"/>
                <a:gd name="connsiteY13" fmla="*/ 133350 h 419100"/>
                <a:gd name="connsiteX14" fmla="*/ 57150 w 647700"/>
                <a:gd name="connsiteY14" fmla="*/ 57150 h 419100"/>
                <a:gd name="connsiteX15" fmla="*/ 400050 w 647700"/>
                <a:gd name="connsiteY15" fmla="*/ 57150 h 419100"/>
                <a:gd name="connsiteX16" fmla="*/ 400050 w 647700"/>
                <a:gd name="connsiteY16" fmla="*/ 133350 h 419100"/>
                <a:gd name="connsiteX17" fmla="*/ 247650 w 647700"/>
                <a:gd name="connsiteY17" fmla="*/ 133350 h 419100"/>
                <a:gd name="connsiteX18" fmla="*/ 247650 w 647700"/>
                <a:gd name="connsiteY18" fmla="*/ 57150 h 419100"/>
                <a:gd name="connsiteX19" fmla="*/ 400050 w 647700"/>
                <a:gd name="connsiteY19" fmla="*/ 57150 h 419100"/>
                <a:gd name="connsiteX20" fmla="*/ 590550 w 647700"/>
                <a:gd name="connsiteY20" fmla="*/ 57150 h 419100"/>
                <a:gd name="connsiteX21" fmla="*/ 590550 w 647700"/>
                <a:gd name="connsiteY21" fmla="*/ 133350 h 419100"/>
                <a:gd name="connsiteX22" fmla="*/ 438150 w 647700"/>
                <a:gd name="connsiteY22" fmla="*/ 133350 h 419100"/>
                <a:gd name="connsiteX23" fmla="*/ 438150 w 647700"/>
                <a:gd name="connsiteY23" fmla="*/ 57150 h 419100"/>
                <a:gd name="connsiteX24" fmla="*/ 590550 w 647700"/>
                <a:gd name="connsiteY24" fmla="*/ 57150 h 419100"/>
                <a:gd name="connsiteX25" fmla="*/ 590550 w 647700"/>
                <a:gd name="connsiteY25" fmla="*/ 247650 h 419100"/>
                <a:gd name="connsiteX26" fmla="*/ 438150 w 647700"/>
                <a:gd name="connsiteY26" fmla="*/ 247650 h 419100"/>
                <a:gd name="connsiteX27" fmla="*/ 438150 w 647700"/>
                <a:gd name="connsiteY27" fmla="*/ 171450 h 419100"/>
                <a:gd name="connsiteX28" fmla="*/ 590550 w 647700"/>
                <a:gd name="connsiteY28" fmla="*/ 171450 h 419100"/>
                <a:gd name="connsiteX29" fmla="*/ 590550 w 647700"/>
                <a:gd name="connsiteY29" fmla="*/ 247650 h 419100"/>
                <a:gd name="connsiteX30" fmla="*/ 590550 w 647700"/>
                <a:gd name="connsiteY30" fmla="*/ 361950 h 419100"/>
                <a:gd name="connsiteX31" fmla="*/ 438150 w 647700"/>
                <a:gd name="connsiteY31" fmla="*/ 361950 h 419100"/>
                <a:gd name="connsiteX32" fmla="*/ 438150 w 647700"/>
                <a:gd name="connsiteY32" fmla="*/ 285750 h 419100"/>
                <a:gd name="connsiteX33" fmla="*/ 590550 w 647700"/>
                <a:gd name="connsiteY33" fmla="*/ 285750 h 419100"/>
                <a:gd name="connsiteX34" fmla="*/ 590550 w 647700"/>
                <a:gd name="connsiteY34" fmla="*/ 361950 h 419100"/>
                <a:gd name="connsiteX35" fmla="*/ 247650 w 647700"/>
                <a:gd name="connsiteY35" fmla="*/ 247650 h 419100"/>
                <a:gd name="connsiteX36" fmla="*/ 247650 w 647700"/>
                <a:gd name="connsiteY36" fmla="*/ 171450 h 419100"/>
                <a:gd name="connsiteX37" fmla="*/ 400050 w 647700"/>
                <a:gd name="connsiteY37" fmla="*/ 171450 h 419100"/>
                <a:gd name="connsiteX38" fmla="*/ 400050 w 647700"/>
                <a:gd name="connsiteY38" fmla="*/ 247650 h 419100"/>
                <a:gd name="connsiteX39" fmla="*/ 247650 w 647700"/>
                <a:gd name="connsiteY39" fmla="*/ 247650 h 419100"/>
                <a:gd name="connsiteX40" fmla="*/ 247650 w 647700"/>
                <a:gd name="connsiteY40" fmla="*/ 361950 h 419100"/>
                <a:gd name="connsiteX41" fmla="*/ 247650 w 647700"/>
                <a:gd name="connsiteY41" fmla="*/ 285750 h 419100"/>
                <a:gd name="connsiteX42" fmla="*/ 400050 w 647700"/>
                <a:gd name="connsiteY42" fmla="*/ 285750 h 419100"/>
                <a:gd name="connsiteX43" fmla="*/ 400050 w 647700"/>
                <a:gd name="connsiteY43" fmla="*/ 361950 h 419100"/>
                <a:gd name="connsiteX44" fmla="*/ 247650 w 647700"/>
                <a:gd name="connsiteY44" fmla="*/ 361950 h 419100"/>
                <a:gd name="connsiteX45" fmla="*/ 0 w 647700"/>
                <a:gd name="connsiteY45" fmla="*/ 419100 h 419100"/>
                <a:gd name="connsiteX46" fmla="*/ 647700 w 647700"/>
                <a:gd name="connsiteY46" fmla="*/ 419100 h 419100"/>
                <a:gd name="connsiteX47" fmla="*/ 647700 w 647700"/>
                <a:gd name="connsiteY47" fmla="*/ 0 h 419100"/>
                <a:gd name="connsiteX48" fmla="*/ 0 w 647700"/>
                <a:gd name="connsiteY48" fmla="*/ 0 h 419100"/>
                <a:gd name="connsiteX49" fmla="*/ 0 w 647700"/>
                <a:gd name="connsiteY49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47700" h="419100">
                  <a:moveTo>
                    <a:pt x="57150" y="285750"/>
                  </a:moveTo>
                  <a:lnTo>
                    <a:pt x="209550" y="285750"/>
                  </a:lnTo>
                  <a:lnTo>
                    <a:pt x="209550" y="361950"/>
                  </a:lnTo>
                  <a:lnTo>
                    <a:pt x="57150" y="361950"/>
                  </a:lnTo>
                  <a:lnTo>
                    <a:pt x="57150" y="285750"/>
                  </a:lnTo>
                  <a:close/>
                  <a:moveTo>
                    <a:pt x="57150" y="171450"/>
                  </a:moveTo>
                  <a:lnTo>
                    <a:pt x="209550" y="171450"/>
                  </a:lnTo>
                  <a:lnTo>
                    <a:pt x="209550" y="247650"/>
                  </a:lnTo>
                  <a:lnTo>
                    <a:pt x="57150" y="247650"/>
                  </a:lnTo>
                  <a:lnTo>
                    <a:pt x="57150" y="171450"/>
                  </a:lnTo>
                  <a:close/>
                  <a:moveTo>
                    <a:pt x="57150" y="57150"/>
                  </a:moveTo>
                  <a:lnTo>
                    <a:pt x="209550" y="57150"/>
                  </a:lnTo>
                  <a:lnTo>
                    <a:pt x="209550" y="133350"/>
                  </a:lnTo>
                  <a:lnTo>
                    <a:pt x="57150" y="133350"/>
                  </a:lnTo>
                  <a:lnTo>
                    <a:pt x="57150" y="57150"/>
                  </a:lnTo>
                  <a:close/>
                  <a:moveTo>
                    <a:pt x="400050" y="57150"/>
                  </a:moveTo>
                  <a:lnTo>
                    <a:pt x="400050" y="133350"/>
                  </a:lnTo>
                  <a:lnTo>
                    <a:pt x="247650" y="133350"/>
                  </a:lnTo>
                  <a:lnTo>
                    <a:pt x="247650" y="57150"/>
                  </a:lnTo>
                  <a:lnTo>
                    <a:pt x="400050" y="57150"/>
                  </a:lnTo>
                  <a:close/>
                  <a:moveTo>
                    <a:pt x="590550" y="57150"/>
                  </a:moveTo>
                  <a:lnTo>
                    <a:pt x="590550" y="133350"/>
                  </a:lnTo>
                  <a:lnTo>
                    <a:pt x="438150" y="133350"/>
                  </a:lnTo>
                  <a:lnTo>
                    <a:pt x="438150" y="57150"/>
                  </a:lnTo>
                  <a:lnTo>
                    <a:pt x="590550" y="57150"/>
                  </a:lnTo>
                  <a:close/>
                  <a:moveTo>
                    <a:pt x="590550" y="247650"/>
                  </a:moveTo>
                  <a:lnTo>
                    <a:pt x="438150" y="247650"/>
                  </a:lnTo>
                  <a:lnTo>
                    <a:pt x="438150" y="171450"/>
                  </a:lnTo>
                  <a:lnTo>
                    <a:pt x="590550" y="171450"/>
                  </a:lnTo>
                  <a:lnTo>
                    <a:pt x="590550" y="247650"/>
                  </a:lnTo>
                  <a:close/>
                  <a:moveTo>
                    <a:pt x="590550" y="361950"/>
                  </a:moveTo>
                  <a:lnTo>
                    <a:pt x="438150" y="361950"/>
                  </a:lnTo>
                  <a:lnTo>
                    <a:pt x="438150" y="285750"/>
                  </a:lnTo>
                  <a:lnTo>
                    <a:pt x="590550" y="285750"/>
                  </a:lnTo>
                  <a:lnTo>
                    <a:pt x="590550" y="361950"/>
                  </a:lnTo>
                  <a:close/>
                  <a:moveTo>
                    <a:pt x="247650" y="247650"/>
                  </a:moveTo>
                  <a:lnTo>
                    <a:pt x="247650" y="171450"/>
                  </a:lnTo>
                  <a:lnTo>
                    <a:pt x="400050" y="171450"/>
                  </a:lnTo>
                  <a:lnTo>
                    <a:pt x="400050" y="247650"/>
                  </a:lnTo>
                  <a:lnTo>
                    <a:pt x="247650" y="247650"/>
                  </a:lnTo>
                  <a:close/>
                  <a:moveTo>
                    <a:pt x="247650" y="361950"/>
                  </a:moveTo>
                  <a:lnTo>
                    <a:pt x="247650" y="285750"/>
                  </a:lnTo>
                  <a:lnTo>
                    <a:pt x="400050" y="285750"/>
                  </a:lnTo>
                  <a:lnTo>
                    <a:pt x="400050" y="361950"/>
                  </a:lnTo>
                  <a:lnTo>
                    <a:pt x="247650" y="361950"/>
                  </a:lnTo>
                  <a:close/>
                  <a:moveTo>
                    <a:pt x="0" y="419100"/>
                  </a:moveTo>
                  <a:lnTo>
                    <a:pt x="647700" y="419100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7F7F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cxnSp>
        <p:nvCxnSpPr>
          <p:cNvPr id="166" name="Line">
            <a:extLst>
              <a:ext uri="{FF2B5EF4-FFF2-40B4-BE49-F238E27FC236}">
                <a16:creationId xmlns:a16="http://schemas.microsoft.com/office/drawing/2014/main" id="{E569FCDA-1AA8-4845-A976-001FC3A37073}"/>
              </a:ext>
            </a:extLst>
          </p:cNvPr>
          <p:cNvCxnSpPr>
            <a:cxnSpLocks/>
          </p:cNvCxnSpPr>
          <p:nvPr/>
        </p:nvCxnSpPr>
        <p:spPr bwMode="auto">
          <a:xfrm>
            <a:off x="6310649" y="2553277"/>
            <a:ext cx="10800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Line">
            <a:extLst>
              <a:ext uri="{FF2B5EF4-FFF2-40B4-BE49-F238E27FC236}">
                <a16:creationId xmlns:a16="http://schemas.microsoft.com/office/drawing/2014/main" id="{7B7485AC-FB46-4713-84F3-AA285562D8A3}"/>
              </a:ext>
            </a:extLst>
          </p:cNvPr>
          <p:cNvCxnSpPr>
            <a:cxnSpLocks/>
          </p:cNvCxnSpPr>
          <p:nvPr/>
        </p:nvCxnSpPr>
        <p:spPr bwMode="auto">
          <a:xfrm>
            <a:off x="6310649" y="3410527"/>
            <a:ext cx="10800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Line">
            <a:extLst>
              <a:ext uri="{FF2B5EF4-FFF2-40B4-BE49-F238E27FC236}">
                <a16:creationId xmlns:a16="http://schemas.microsoft.com/office/drawing/2014/main" id="{5B19B322-11F1-4300-AE69-A05BE9694989}"/>
              </a:ext>
            </a:extLst>
          </p:cNvPr>
          <p:cNvCxnSpPr>
            <a:cxnSpLocks/>
          </p:cNvCxnSpPr>
          <p:nvPr/>
        </p:nvCxnSpPr>
        <p:spPr bwMode="auto">
          <a:xfrm>
            <a:off x="6310649" y="1969077"/>
            <a:ext cx="10800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9E3F266A-5D38-4A13-8F87-92D8A3C8B17C}"/>
              </a:ext>
            </a:extLst>
          </p:cNvPr>
          <p:cNvSpPr/>
          <p:nvPr/>
        </p:nvSpPr>
        <p:spPr>
          <a:xfrm>
            <a:off x="6267450" y="1701800"/>
            <a:ext cx="1193800" cy="2006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6E6B3CBA-4E6D-479D-8399-491A24F673A8}"/>
              </a:ext>
            </a:extLst>
          </p:cNvPr>
          <p:cNvSpPr txBox="1"/>
          <p:nvPr/>
        </p:nvSpPr>
        <p:spPr>
          <a:xfrm>
            <a:off x="6068386" y="1741539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 1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C62E7FE4-682B-4ECA-A343-689FB5FE627B}"/>
              </a:ext>
            </a:extLst>
          </p:cNvPr>
          <p:cNvSpPr txBox="1"/>
          <p:nvPr/>
        </p:nvSpPr>
        <p:spPr>
          <a:xfrm>
            <a:off x="5993325" y="4382585"/>
            <a:ext cx="871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</a:rPr>
              <a:t># 2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6545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화면설계">
  <a:themeElements>
    <a:clrScheme name="광장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rgbClr val="FF00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9657</TotalTime>
  <Words>891</Words>
  <Application>Microsoft Office PowerPoint</Application>
  <PresentationFormat>A4 용지(210x297mm)</PresentationFormat>
  <Paragraphs>356</Paragraphs>
  <Slides>9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9</vt:i4>
      </vt:variant>
    </vt:vector>
  </HeadingPairs>
  <TitlesOfParts>
    <vt:vector size="18" baseType="lpstr">
      <vt:lpstr>LG스마트체 Regular</vt:lpstr>
      <vt:lpstr>맑은 고딕</vt:lpstr>
      <vt:lpstr>맑은 고딕</vt:lpstr>
      <vt:lpstr>Arial</vt:lpstr>
      <vt:lpstr>Segoe UI</vt:lpstr>
      <vt:lpstr>Wingdings</vt:lpstr>
      <vt:lpstr>1_Office 테마</vt:lpstr>
      <vt:lpstr>Office 테마</vt:lpstr>
      <vt:lpstr>1_화면설계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김주희 (차장) (주)젬텍 (goodtc@cnspartner.com, )</dc:creator>
  <cp:lastModifiedBy>김주희 (차장) (주)젬텍 (goodtc@cnspartner.com, )</cp:lastModifiedBy>
  <cp:revision>629</cp:revision>
  <dcterms:modified xsi:type="dcterms:W3CDTF">2020-02-24T05:59:46Z</dcterms:modified>
</cp:coreProperties>
</file>