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0"/>
  </p:notesMasterIdLst>
  <p:handoutMasterIdLst>
    <p:handoutMasterId r:id="rId41"/>
  </p:handoutMasterIdLst>
  <p:sldIdLst>
    <p:sldId id="1206" r:id="rId2"/>
    <p:sldId id="1208" r:id="rId3"/>
    <p:sldId id="1223" r:id="rId4"/>
    <p:sldId id="1225" r:id="rId5"/>
    <p:sldId id="1224" r:id="rId6"/>
    <p:sldId id="1248" r:id="rId7"/>
    <p:sldId id="1249" r:id="rId8"/>
    <p:sldId id="1250" r:id="rId9"/>
    <p:sldId id="1251" r:id="rId10"/>
    <p:sldId id="1227" r:id="rId11"/>
    <p:sldId id="1252" r:id="rId12"/>
    <p:sldId id="1253" r:id="rId13"/>
    <p:sldId id="1254" r:id="rId14"/>
    <p:sldId id="1255" r:id="rId15"/>
    <p:sldId id="1228" r:id="rId16"/>
    <p:sldId id="1244" r:id="rId17"/>
    <p:sldId id="1245" r:id="rId18"/>
    <p:sldId id="1246" r:id="rId19"/>
    <p:sldId id="1247" r:id="rId20"/>
    <p:sldId id="1256" r:id="rId21"/>
    <p:sldId id="1257" r:id="rId22"/>
    <p:sldId id="1260" r:id="rId23"/>
    <p:sldId id="1261" r:id="rId24"/>
    <p:sldId id="1262" r:id="rId25"/>
    <p:sldId id="1258" r:id="rId26"/>
    <p:sldId id="1259" r:id="rId27"/>
    <p:sldId id="1240" r:id="rId28"/>
    <p:sldId id="1241" r:id="rId29"/>
    <p:sldId id="1229" r:id="rId30"/>
    <p:sldId id="1230" r:id="rId31"/>
    <p:sldId id="1231" r:id="rId32"/>
    <p:sldId id="1235" r:id="rId33"/>
    <p:sldId id="1232" r:id="rId34"/>
    <p:sldId id="1236" r:id="rId35"/>
    <p:sldId id="1233" r:id="rId36"/>
    <p:sldId id="1234" r:id="rId37"/>
    <p:sldId id="1226" r:id="rId38"/>
    <p:sldId id="874" r:id="rId39"/>
  </p:sldIdLst>
  <p:sldSz cx="9906000" cy="6858000" type="A4"/>
  <p:notesSz cx="6858000" cy="9144000"/>
  <p:defaultTextStyle>
    <a:defPPr>
      <a:defRPr lang="ko-KR"/>
    </a:defPPr>
    <a:lvl1pPr marL="0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CC6C0FF2-34C5-48C7-8218-5D6A84AC7A40}">
          <p14:sldIdLst>
            <p14:sldId id="1206"/>
            <p14:sldId id="1208"/>
            <p14:sldId id="1223"/>
            <p14:sldId id="1225"/>
            <p14:sldId id="1224"/>
            <p14:sldId id="1248"/>
            <p14:sldId id="1249"/>
            <p14:sldId id="1250"/>
            <p14:sldId id="1251"/>
            <p14:sldId id="1227"/>
            <p14:sldId id="1252"/>
            <p14:sldId id="1253"/>
            <p14:sldId id="1254"/>
            <p14:sldId id="1255"/>
            <p14:sldId id="1228"/>
            <p14:sldId id="1244"/>
            <p14:sldId id="1245"/>
            <p14:sldId id="1246"/>
            <p14:sldId id="1247"/>
            <p14:sldId id="1256"/>
            <p14:sldId id="1257"/>
            <p14:sldId id="1260"/>
            <p14:sldId id="1261"/>
            <p14:sldId id="1262"/>
            <p14:sldId id="1258"/>
            <p14:sldId id="1259"/>
            <p14:sldId id="1240"/>
            <p14:sldId id="1241"/>
            <p14:sldId id="1229"/>
            <p14:sldId id="1230"/>
            <p14:sldId id="1231"/>
            <p14:sldId id="1235"/>
            <p14:sldId id="1232"/>
            <p14:sldId id="1236"/>
            <p14:sldId id="1233"/>
            <p14:sldId id="1234"/>
            <p14:sldId id="1226"/>
            <p14:sldId id="874"/>
          </p14:sldIdLst>
        </p14:section>
      </p14:sectionLst>
    </p:ext>
    <p:ext uri="{EFAFB233-063F-42B5-8137-9DF3F51BA10A}">
      <p15:sldGuideLst xmlns:p15="http://schemas.microsoft.com/office/powerpoint/2012/main">
        <p15:guide id="13" orient="horz" pos="189" userDrawn="1">
          <p15:clr>
            <a:srgbClr val="A4A3A4"/>
          </p15:clr>
        </p15:guide>
        <p15:guide id="16" pos="191" userDrawn="1">
          <p15:clr>
            <a:srgbClr val="A4A3A4"/>
          </p15:clr>
        </p15:guide>
        <p15:guide id="23" pos="6049" userDrawn="1">
          <p15:clr>
            <a:srgbClr val="A4A3A4"/>
          </p15:clr>
        </p15:guide>
        <p15:guide id="25" orient="horz" pos="41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D2D"/>
    <a:srgbClr val="F0F0F0"/>
    <a:srgbClr val="F2F2F2"/>
    <a:srgbClr val="F6F6F6"/>
    <a:srgbClr val="FAFAFA"/>
    <a:srgbClr val="FFCCFF"/>
    <a:srgbClr val="33CCCC"/>
    <a:srgbClr val="3366FF"/>
    <a:srgbClr val="12A6A8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6935" autoAdjust="0"/>
  </p:normalViewPr>
  <p:slideViewPr>
    <p:cSldViewPr>
      <p:cViewPr varScale="1">
        <p:scale>
          <a:sx n="86" d="100"/>
          <a:sy n="86" d="100"/>
        </p:scale>
        <p:origin x="1176" y="58"/>
      </p:cViewPr>
      <p:guideLst>
        <p:guide orient="horz" pos="189"/>
        <p:guide pos="191"/>
        <p:guide pos="6049"/>
        <p:guide orient="horz" pos="41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187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FC9D2-5C08-499A-AA50-4B74FAEBD715}" type="datetimeFigureOut">
              <a:rPr lang="ko-KR" altLang="en-US" smtClean="0"/>
              <a:t>2020-01-17 Fri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1F6F7-234B-43D0-A3AC-5E20DE7F66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65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547C0-D27D-42B6-9F28-766F6433149F}" type="datetimeFigureOut">
              <a:rPr lang="ko-KR" altLang="en-US" smtClean="0"/>
              <a:t>2020-01-17 Fri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5B433-F812-4645-A67B-4178E10197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942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5481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2158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547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780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95368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45A162-74B5-44FB-A5C4-8C89D4EC55E4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859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4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39384664"/>
              </p:ext>
            </p:extLst>
          </p:nvPr>
        </p:nvGraphicFramePr>
        <p:xfrm>
          <a:off x="297299" y="5780484"/>
          <a:ext cx="3216231" cy="780000"/>
        </p:xfrm>
        <a:graphic>
          <a:graphicData uri="http://schemas.openxmlformats.org/drawingml/2006/table">
            <a:tbl>
              <a:tblPr/>
              <a:tblGrid>
                <a:gridCol w="1064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CREATION 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LAST UPDATE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DOCUMENT Ver.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SUBMITTED TO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1136650" y="5793638"/>
            <a:ext cx="2376488" cy="144462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1"/>
          </p:nvPr>
        </p:nvSpPr>
        <p:spPr>
          <a:xfrm>
            <a:off x="1136650" y="5996551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2"/>
          </p:nvPr>
        </p:nvSpPr>
        <p:spPr>
          <a:xfrm>
            <a:off x="1136650" y="6381750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smtClean="0"/>
            </a:lvl1pPr>
            <a:lvl2pPr>
              <a:defRPr lang="ko-KR" altLang="en-US" b="0" smtClean="0"/>
            </a:lvl2pPr>
            <a:lvl3pPr>
              <a:defRPr lang="ko-KR" altLang="en-US" b="0" smtClean="0"/>
            </a:lvl3pPr>
            <a:lvl4pPr>
              <a:defRPr lang="ko-KR" altLang="en-US" b="0" smtClean="0"/>
            </a:lvl4pPr>
            <a:lvl5pPr>
              <a:defRPr lang="ko-KR" altLang="en-US"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3"/>
          </p:nvPr>
        </p:nvSpPr>
        <p:spPr>
          <a:xfrm>
            <a:off x="1136650" y="6195323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dirty="0" smtClean="0"/>
            </a:lvl1pPr>
            <a:lvl2pPr>
              <a:defRPr lang="ko-KR" altLang="en-US" b="0" dirty="0" smtClean="0"/>
            </a:lvl2pPr>
            <a:lvl3pPr>
              <a:defRPr lang="ko-KR" altLang="en-US" b="0" dirty="0" smtClean="0"/>
            </a:lvl3pPr>
            <a:lvl4pPr>
              <a:defRPr lang="ko-KR" altLang="en-US" b="0" smtClean="0"/>
            </a:lvl4pPr>
            <a:lvl5pPr>
              <a:defRPr lang="ko-KR" altLang="en-US" b="0" dirty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5" name="제목 14"/>
          <p:cNvSpPr>
            <a:spLocks noGrp="1"/>
          </p:cNvSpPr>
          <p:nvPr>
            <p:ph type="title"/>
          </p:nvPr>
        </p:nvSpPr>
        <p:spPr>
          <a:xfrm>
            <a:off x="128464" y="116632"/>
            <a:ext cx="8208912" cy="396044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>
                <a:latin typeface="Franklin Gothic Heavy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273050" y="5381519"/>
            <a:ext cx="3240088" cy="360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45088" y="5083094"/>
            <a:ext cx="1109568" cy="2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207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개체 틀 1"/>
          <p:cNvSpPr>
            <a:spLocks noGrp="1"/>
          </p:cNvSpPr>
          <p:nvPr>
            <p:ph type="title"/>
          </p:nvPr>
        </p:nvSpPr>
        <p:spPr>
          <a:xfrm>
            <a:off x="262924" y="122422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1500" b="1" spc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86725954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화면설계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1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624260882"/>
              </p:ext>
            </p:extLst>
          </p:nvPr>
        </p:nvGraphicFramePr>
        <p:xfrm>
          <a:off x="1" y="-1257"/>
          <a:ext cx="9905998" cy="361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4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45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788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SYSTEMS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APM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CHAPTER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WRITER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</a:t>
                      </a:r>
                      <a:r>
                        <a:rPr lang="en-US" altLang="ko-KR" sz="600" b="1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ID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 PATH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fld id="{B261F7BA-B741-4A36-AA4E-977AF65ADCF8}" type="datetime1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2020-01-17 Fri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PAGE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fld id="{00134E3C-6743-422B-926A-27CD9D30354D}" type="slidenum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pPr algn="ctr" latinLnBrk="1"/>
                        <a:t>‹#›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Group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62365939"/>
              </p:ext>
            </p:extLst>
          </p:nvPr>
        </p:nvGraphicFramePr>
        <p:xfrm>
          <a:off x="7549393" y="361534"/>
          <a:ext cx="2363533" cy="165180"/>
        </p:xfrm>
        <a:graphic>
          <a:graphicData uri="http://schemas.openxmlformats.org/drawingml/2006/table">
            <a:tbl>
              <a:tblPr/>
              <a:tblGrid>
                <a:gridCol w="287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No.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DESCRIPTION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028" y="188640"/>
            <a:ext cx="882463" cy="144016"/>
          </a:xfrm>
          <a:prstGeom prst="rect">
            <a:avLst/>
          </a:prstGeom>
        </p:spPr>
        <p:txBody>
          <a:bodyPr/>
          <a:lstStyle>
            <a:lvl1pPr>
              <a:defRPr sz="7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2432050" y="0"/>
            <a:ext cx="5113338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6"/>
          </p:nvPr>
        </p:nvSpPr>
        <p:spPr>
          <a:xfrm>
            <a:off x="2432050" y="188913"/>
            <a:ext cx="5113338" cy="144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7"/>
          </p:nvPr>
        </p:nvSpPr>
        <p:spPr>
          <a:xfrm>
            <a:off x="8048625" y="0"/>
            <a:ext cx="720725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8"/>
          </p:nvPr>
        </p:nvSpPr>
        <p:spPr>
          <a:xfrm>
            <a:off x="9201150" y="0"/>
            <a:ext cx="704850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24" name="Straight Connector 10"/>
          <p:cNvCxnSpPr/>
          <p:nvPr userDrawn="1"/>
        </p:nvCxnSpPr>
        <p:spPr bwMode="auto">
          <a:xfrm>
            <a:off x="7545288" y="0"/>
            <a:ext cx="0" cy="685800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77943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62924" y="3212976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256505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17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64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8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74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61" r:id="rId2"/>
    <p:sldLayoutId id="2147483973" r:id="rId3"/>
    <p:sldLayoutId id="2147483965" r:id="rId4"/>
    <p:sldLayoutId id="2147483668" r:id="rId5"/>
    <p:sldLayoutId id="2147483976" r:id="rId6"/>
    <p:sldLayoutId id="2147483975" r:id="rId7"/>
  </p:sldLayoutIdLst>
  <p:hf hdr="0" ftr="0" dt="0"/>
  <p:txStyles>
    <p:titleStyle>
      <a:lvl1pPr algn="l" defTabSz="877313" rtl="0" eaLnBrk="1" fontAlgn="base" latinLnBrk="1" hangingPunct="1">
        <a:lnSpc>
          <a:spcPct val="120000"/>
        </a:lnSpc>
        <a:spcBef>
          <a:spcPct val="0"/>
        </a:spcBef>
        <a:spcAft>
          <a:spcPct val="0"/>
        </a:spcAft>
        <a:buNone/>
        <a:defRPr kumimoji="1" lang="ko-KR" altLang="en-US" sz="5400" b="1" kern="1200" spc="-150" dirty="0" smtClean="0">
          <a:solidFill>
            <a:schemeClr val="tx1"/>
          </a:solidFill>
          <a:latin typeface="Franklin Gothic Heavy" panose="020B0903020102020204" pitchFamily="34" charset="0"/>
          <a:ea typeface="+mn-ea"/>
          <a:cs typeface="Aharoni" panose="02010803020104030203" pitchFamily="2" charset="-79"/>
        </a:defRPr>
      </a:lvl1pPr>
    </p:titleStyle>
    <p:bodyStyle>
      <a:lvl1pPr marL="0" indent="0" algn="l" defTabSz="877313" rtl="0" eaLnBrk="1" latinLnBrk="1" hangingPunct="1">
        <a:spcBef>
          <a:spcPct val="20000"/>
        </a:spcBef>
        <a:buFont typeface="Arial" pitchFamily="34" charset="0"/>
        <a:buNone/>
        <a:defRPr sz="1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12818" indent="-274160" algn="l" defTabSz="877313" rtl="0" eaLnBrk="1" latinLnBrk="1" hangingPunct="1">
        <a:spcBef>
          <a:spcPct val="20000"/>
        </a:spcBef>
        <a:buFont typeface="Arial" pitchFamily="34" charset="0"/>
        <a:buChar char="–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096638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3pPr>
      <a:lvl4pPr marL="1535298" indent="-219330" algn="l" defTabSz="877313" rtl="0" eaLnBrk="1" latinLnBrk="1" hangingPunct="1">
        <a:spcBef>
          <a:spcPct val="20000"/>
        </a:spcBef>
        <a:buFont typeface="Arial" pitchFamily="34" charset="0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73959" indent="-219330" algn="l" defTabSz="877313" rtl="0" eaLnBrk="1" latinLnBrk="1" hangingPunct="1">
        <a:spcBef>
          <a:spcPct val="20000"/>
        </a:spcBef>
        <a:buFont typeface="Arial" pitchFamily="34" charset="0"/>
        <a:buChar char="»"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1261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51272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289929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2858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3865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77313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15972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54628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19328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3194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7060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09257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31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2019-09-30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kumimoji="1" lang="en-US" altLang="ko-KR" b="1" dirty="0">
                <a:latin typeface="+mj-ea"/>
              </a:rPr>
              <a:t>2019-09-30</a:t>
            </a:r>
            <a:endParaRPr kumimoji="1" lang="ko-KR" altLang="en-US" b="1" dirty="0">
              <a:latin typeface="+mj-ea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UCAP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0.1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28464" y="116632"/>
            <a:ext cx="9649072" cy="3960440"/>
          </a:xfrm>
        </p:spPr>
        <p:txBody>
          <a:bodyPr/>
          <a:lstStyle/>
          <a:p>
            <a:r>
              <a:rPr lang="en-US" altLang="ko-KR" dirty="0"/>
              <a:t>UCAP</a:t>
            </a:r>
            <a:br>
              <a:rPr lang="en-US" altLang="ko-KR" dirty="0"/>
            </a:br>
            <a:r>
              <a:rPr lang="en-US" altLang="ko-KR" dirty="0"/>
              <a:t>Next Messenger</a:t>
            </a:r>
            <a:br>
              <a:rPr lang="en-US" altLang="ko-KR" dirty="0"/>
            </a:br>
            <a:r>
              <a:rPr lang="en-US" altLang="ko-KR" dirty="0"/>
              <a:t>SERVICE FLOW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spc="-150" dirty="0">
                <a:latin typeface="맑은 고딕" panose="020B0503020000020004" pitchFamily="50" charset="-127"/>
              </a:rPr>
              <a:t>서비스 흐름도 </a:t>
            </a:r>
            <a:r>
              <a:rPr lang="en-US" altLang="ko-KR" spc="-150" dirty="0">
                <a:latin typeface="맑은 고딕" panose="020B0503020000020004" pitchFamily="50" charset="-127"/>
              </a:rPr>
              <a:t>(</a:t>
            </a:r>
            <a:r>
              <a:rPr lang="ko-KR" altLang="en-US" spc="-150" dirty="0">
                <a:latin typeface="맑은 고딕" panose="020B0503020000020004" pitchFamily="50" charset="-127"/>
              </a:rPr>
              <a:t>초안</a:t>
            </a:r>
            <a:r>
              <a:rPr lang="en-US" altLang="ko-KR" spc="-150" dirty="0">
                <a:latin typeface="맑은 고딕" panose="020B0503020000020004" pitchFamily="50" charset="-127"/>
              </a:rPr>
              <a:t>)</a:t>
            </a:r>
            <a:endParaRPr lang="ko-KR" altLang="en-US" spc="-15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2916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DOCUMENT HISTORY</a:t>
            </a:r>
            <a:endParaRPr lang="ko-KR" altLang="en-US" dirty="0"/>
          </a:p>
        </p:txBody>
      </p:sp>
      <p:graphicFrame>
        <p:nvGraphicFramePr>
          <p:cNvPr id="5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4889622"/>
              </p:ext>
            </p:extLst>
          </p:nvPr>
        </p:nvGraphicFramePr>
        <p:xfrm>
          <a:off x="303213" y="616416"/>
          <a:ext cx="9299576" cy="6226777"/>
        </p:xfrm>
        <a:graphic>
          <a:graphicData uri="http://schemas.openxmlformats.org/drawingml/2006/table">
            <a:tbl>
              <a:tblPr/>
              <a:tblGrid>
                <a:gridCol w="12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2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44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3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Ver.</a:t>
                      </a:r>
                    </a:p>
                  </a:txBody>
                  <a:tcPr marL="36000" marR="99060" marT="37148" marB="37148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날짜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내용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작성자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검토자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V0.1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2019.09.30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최초작성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박병준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918345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전체</a:t>
            </a:r>
          </a:p>
        </p:txBody>
      </p:sp>
      <p:sp>
        <p:nvSpPr>
          <p:cNvPr id="75" name="타원 74"/>
          <p:cNvSpPr/>
          <p:nvPr/>
        </p:nvSpPr>
        <p:spPr>
          <a:xfrm>
            <a:off x="3473966" y="214522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조직</a:t>
            </a:r>
          </a:p>
        </p:txBody>
      </p:sp>
      <p:grpSp>
        <p:nvGrpSpPr>
          <p:cNvPr id="76" name="그룹 75"/>
          <p:cNvGrpSpPr/>
          <p:nvPr/>
        </p:nvGrpSpPr>
        <p:grpSpPr>
          <a:xfrm>
            <a:off x="5194262" y="2393496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대상 선택</a:t>
              </a:r>
            </a:p>
          </p:txBody>
        </p:sp>
      </p:grpSp>
      <p:cxnSp>
        <p:nvCxnSpPr>
          <p:cNvPr id="79" name="직선 화살표 연결선 78"/>
          <p:cNvCxnSpPr>
            <a:stCxn id="75" idx="6"/>
            <a:endCxn id="77" idx="1"/>
          </p:cNvCxnSpPr>
          <p:nvPr/>
        </p:nvCxnSpPr>
        <p:spPr>
          <a:xfrm flipV="1">
            <a:off x="4430223" y="2623357"/>
            <a:ext cx="764039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104"/>
          <p:cNvCxnSpPr>
            <a:stCxn id="46" idx="2"/>
            <a:endCxn id="141" idx="0"/>
          </p:cNvCxnSpPr>
          <p:nvPr/>
        </p:nvCxnSpPr>
        <p:spPr>
          <a:xfrm rot="5400000">
            <a:off x="2928192" y="2165010"/>
            <a:ext cx="1120858" cy="350482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6697360" y="2414840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조직</a:t>
            </a:r>
          </a:p>
        </p:txBody>
      </p:sp>
      <p:sp>
        <p:nvSpPr>
          <p:cNvPr id="89" name="타원 88"/>
          <p:cNvSpPr/>
          <p:nvPr/>
        </p:nvSpPr>
        <p:spPr>
          <a:xfrm>
            <a:off x="7608089" y="2222708"/>
            <a:ext cx="801295" cy="80129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그룹</a:t>
            </a:r>
          </a:p>
        </p:txBody>
      </p:sp>
      <p:cxnSp>
        <p:nvCxnSpPr>
          <p:cNvPr id="85" name="직선 화살표 연결선 84"/>
          <p:cNvCxnSpPr>
            <a:stCxn id="77" idx="3"/>
            <a:endCxn id="89" idx="2"/>
          </p:cNvCxnSpPr>
          <p:nvPr/>
        </p:nvCxnSpPr>
        <p:spPr>
          <a:xfrm flipV="1">
            <a:off x="6370534" y="2623356"/>
            <a:ext cx="1237555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그룹 90"/>
          <p:cNvGrpSpPr/>
          <p:nvPr/>
        </p:nvGrpSpPr>
        <p:grpSpPr>
          <a:xfrm>
            <a:off x="2144688" y="1541492"/>
            <a:ext cx="698558" cy="215444"/>
            <a:chOff x="2571460" y="1230830"/>
            <a:chExt cx="698558" cy="215444"/>
          </a:xfrm>
        </p:grpSpPr>
        <p:sp>
          <p:nvSpPr>
            <p:cNvPr id="92" name="직사각형 9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직사각형 95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7" name="그룹 96"/>
          <p:cNvGrpSpPr/>
          <p:nvPr/>
        </p:nvGrpSpPr>
        <p:grpSpPr>
          <a:xfrm>
            <a:off x="3092904" y="1541492"/>
            <a:ext cx="698558" cy="215444"/>
            <a:chOff x="2571460" y="1230830"/>
            <a:chExt cx="698558" cy="215444"/>
          </a:xfrm>
        </p:grpSpPr>
        <p:sp>
          <p:nvSpPr>
            <p:cNvPr id="98" name="직사각형 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3" name="그룹 102"/>
          <p:cNvGrpSpPr/>
          <p:nvPr/>
        </p:nvGrpSpPr>
        <p:grpSpPr>
          <a:xfrm>
            <a:off x="4041120" y="1541492"/>
            <a:ext cx="698558" cy="215444"/>
            <a:chOff x="2571460" y="1230830"/>
            <a:chExt cx="698558" cy="215444"/>
          </a:xfrm>
        </p:grpSpPr>
        <p:sp>
          <p:nvSpPr>
            <p:cNvPr id="104" name="직사각형 103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2611204" y="1230830"/>
              <a:ext cx="61908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…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7" name="그룹 106"/>
          <p:cNvGrpSpPr/>
          <p:nvPr/>
        </p:nvGrpSpPr>
        <p:grpSpPr>
          <a:xfrm>
            <a:off x="4989337" y="1541492"/>
            <a:ext cx="698558" cy="215444"/>
            <a:chOff x="2571460" y="1230830"/>
            <a:chExt cx="698558" cy="215444"/>
          </a:xfrm>
        </p:grpSpPr>
        <p:sp>
          <p:nvSpPr>
            <p:cNvPr id="108" name="직사각형 10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직사각형 109"/>
            <p:cNvSpPr/>
            <p:nvPr/>
          </p:nvSpPr>
          <p:spPr>
            <a:xfrm>
              <a:off x="2615211" y="1230830"/>
              <a:ext cx="61106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11" name="꺾인 연결선 110"/>
          <p:cNvCxnSpPr>
            <a:stCxn id="75" idx="0"/>
            <a:endCxn id="96" idx="2"/>
          </p:cNvCxnSpPr>
          <p:nvPr/>
        </p:nvCxnSpPr>
        <p:spPr>
          <a:xfrm rot="16200000" flipV="1">
            <a:off x="3028888" y="1222021"/>
            <a:ext cx="388293" cy="145812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꺾인 연결선 114"/>
          <p:cNvCxnSpPr>
            <a:stCxn id="75" idx="0"/>
            <a:endCxn id="98" idx="2"/>
          </p:cNvCxnSpPr>
          <p:nvPr/>
        </p:nvCxnSpPr>
        <p:spPr>
          <a:xfrm rot="16200000" flipV="1">
            <a:off x="3502984" y="1696118"/>
            <a:ext cx="388311" cy="50991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115"/>
          <p:cNvCxnSpPr>
            <a:stCxn id="75" idx="0"/>
            <a:endCxn id="106" idx="2"/>
          </p:cNvCxnSpPr>
          <p:nvPr/>
        </p:nvCxnSpPr>
        <p:spPr>
          <a:xfrm rot="5400000" flipH="1" flipV="1">
            <a:off x="3977103" y="1731929"/>
            <a:ext cx="388293" cy="43830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꺾인 연결선 116"/>
          <p:cNvCxnSpPr>
            <a:stCxn id="75" idx="0"/>
            <a:endCxn id="110" idx="2"/>
          </p:cNvCxnSpPr>
          <p:nvPr/>
        </p:nvCxnSpPr>
        <p:spPr>
          <a:xfrm rot="5400000" flipH="1" flipV="1">
            <a:off x="4451212" y="1257820"/>
            <a:ext cx="388293" cy="138652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타원 140"/>
          <p:cNvSpPr/>
          <p:nvPr/>
        </p:nvSpPr>
        <p:spPr>
          <a:xfrm>
            <a:off x="1258081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대화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856656" y="1301285"/>
            <a:ext cx="6768752" cy="205570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타원 141"/>
          <p:cNvSpPr/>
          <p:nvPr/>
        </p:nvSpPr>
        <p:spPr>
          <a:xfrm>
            <a:off x="2608212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쪽지</a:t>
            </a:r>
          </a:p>
        </p:txBody>
      </p:sp>
      <p:sp>
        <p:nvSpPr>
          <p:cNvPr id="143" name="타원 142"/>
          <p:cNvSpPr/>
          <p:nvPr/>
        </p:nvSpPr>
        <p:spPr>
          <a:xfrm>
            <a:off x="3958343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전화</a:t>
            </a:r>
            <a:endParaRPr lang="ko-KR" altLang="en-US" sz="1400" dirty="0"/>
          </a:p>
        </p:txBody>
      </p:sp>
      <p:sp>
        <p:nvSpPr>
          <p:cNvPr id="144" name="타원 143"/>
          <p:cNvSpPr/>
          <p:nvPr/>
        </p:nvSpPr>
        <p:spPr>
          <a:xfrm>
            <a:off x="5308474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화상회의</a:t>
            </a:r>
            <a:endParaRPr lang="ko-KR" altLang="en-US" sz="1400" dirty="0"/>
          </a:p>
        </p:txBody>
      </p:sp>
      <p:sp>
        <p:nvSpPr>
          <p:cNvPr id="149" name="타원 148"/>
          <p:cNvSpPr/>
          <p:nvPr/>
        </p:nvSpPr>
        <p:spPr>
          <a:xfrm>
            <a:off x="8008736" y="4477850"/>
            <a:ext cx="956257" cy="956257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협업</a:t>
            </a:r>
          </a:p>
        </p:txBody>
      </p:sp>
      <p:cxnSp>
        <p:nvCxnSpPr>
          <p:cNvPr id="150" name="꺾인 연결선 149"/>
          <p:cNvCxnSpPr>
            <a:stCxn id="46" idx="2"/>
            <a:endCxn id="142" idx="0"/>
          </p:cNvCxnSpPr>
          <p:nvPr/>
        </p:nvCxnSpPr>
        <p:spPr>
          <a:xfrm rot="5400000">
            <a:off x="3603258" y="2840076"/>
            <a:ext cx="1120858" cy="215469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꺾인 연결선 151"/>
          <p:cNvCxnSpPr>
            <a:stCxn id="46" idx="2"/>
            <a:endCxn id="143" idx="0"/>
          </p:cNvCxnSpPr>
          <p:nvPr/>
        </p:nvCxnSpPr>
        <p:spPr>
          <a:xfrm rot="5400000">
            <a:off x="4278323" y="3515141"/>
            <a:ext cx="1120858" cy="804560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꺾인 연결선 153"/>
          <p:cNvCxnSpPr>
            <a:stCxn id="46" idx="2"/>
            <a:endCxn id="144" idx="0"/>
          </p:cNvCxnSpPr>
          <p:nvPr/>
        </p:nvCxnSpPr>
        <p:spPr>
          <a:xfrm rot="16200000" flipH="1">
            <a:off x="4953388" y="3644635"/>
            <a:ext cx="1120858" cy="5455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꺾인 연결선 162"/>
          <p:cNvCxnSpPr>
            <a:stCxn id="46" idx="2"/>
            <a:endCxn id="149" idx="0"/>
          </p:cNvCxnSpPr>
          <p:nvPr/>
        </p:nvCxnSpPr>
        <p:spPr>
          <a:xfrm rot="16200000" flipH="1">
            <a:off x="6303519" y="2294504"/>
            <a:ext cx="1120858" cy="324583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타원 169"/>
          <p:cNvSpPr/>
          <p:nvPr/>
        </p:nvSpPr>
        <p:spPr>
          <a:xfrm>
            <a:off x="6658605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일정</a:t>
            </a:r>
          </a:p>
        </p:txBody>
      </p:sp>
      <p:cxnSp>
        <p:nvCxnSpPr>
          <p:cNvPr id="171" name="꺾인 연결선 170"/>
          <p:cNvCxnSpPr>
            <a:stCxn id="46" idx="2"/>
            <a:endCxn id="170" idx="0"/>
          </p:cNvCxnSpPr>
          <p:nvPr/>
        </p:nvCxnSpPr>
        <p:spPr>
          <a:xfrm rot="16200000" flipH="1">
            <a:off x="5628454" y="2969570"/>
            <a:ext cx="1120858" cy="189570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381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2232214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Development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4" name="타원 123"/>
          <p:cNvSpPr/>
          <p:nvPr/>
        </p:nvSpPr>
        <p:spPr>
          <a:xfrm>
            <a:off x="1116423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  <a:endParaRPr lang="ko-KR" altLang="en-US" sz="1200" dirty="0"/>
          </a:p>
        </p:txBody>
      </p:sp>
      <p:sp>
        <p:nvSpPr>
          <p:cNvPr id="128" name="타원 127"/>
          <p:cNvSpPr/>
          <p:nvPr/>
        </p:nvSpPr>
        <p:spPr>
          <a:xfrm>
            <a:off x="2576736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</a:p>
          <a:p>
            <a:pPr algn="ctr"/>
            <a:r>
              <a:rPr lang="ko-KR" altLang="en-US" sz="1200" dirty="0"/>
              <a:t>구체화</a:t>
            </a:r>
          </a:p>
        </p:txBody>
      </p:sp>
      <p:sp>
        <p:nvSpPr>
          <p:cNvPr id="131" name="타원 130"/>
          <p:cNvSpPr/>
          <p:nvPr/>
        </p:nvSpPr>
        <p:spPr>
          <a:xfrm>
            <a:off x="4356782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아키텍처링</a:t>
            </a:r>
            <a:endParaRPr lang="ko-KR" altLang="en-US" sz="1200" dirty="0"/>
          </a:p>
        </p:txBody>
      </p:sp>
      <p:sp>
        <p:nvSpPr>
          <p:cNvPr id="132" name="타원 131"/>
          <p:cNvSpPr/>
          <p:nvPr/>
        </p:nvSpPr>
        <p:spPr>
          <a:xfrm>
            <a:off x="815638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UI/UX</a:t>
            </a:r>
            <a:endParaRPr lang="ko-KR" altLang="en-US" sz="1000" dirty="0"/>
          </a:p>
        </p:txBody>
      </p:sp>
      <p:sp>
        <p:nvSpPr>
          <p:cNvPr id="133" name="타원 132"/>
          <p:cNvSpPr/>
          <p:nvPr/>
        </p:nvSpPr>
        <p:spPr>
          <a:xfrm>
            <a:off x="671622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Program</a:t>
            </a:r>
            <a:endParaRPr lang="ko-KR" altLang="en-US" sz="1000" dirty="0"/>
          </a:p>
        </p:txBody>
      </p:sp>
      <p:sp>
        <p:nvSpPr>
          <p:cNvPr id="137" name="타원 136"/>
          <p:cNvSpPr/>
          <p:nvPr/>
        </p:nvSpPr>
        <p:spPr>
          <a:xfrm>
            <a:off x="527606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Protocol</a:t>
            </a:r>
            <a:endParaRPr lang="ko-KR" altLang="en-US" sz="1000" dirty="0"/>
          </a:p>
        </p:txBody>
      </p:sp>
      <p:sp>
        <p:nvSpPr>
          <p:cNvPr id="138" name="타원 137"/>
          <p:cNvSpPr/>
          <p:nvPr/>
        </p:nvSpPr>
        <p:spPr>
          <a:xfrm>
            <a:off x="8155737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Publishing</a:t>
            </a:r>
            <a:endParaRPr lang="ko-KR" altLang="en-US" sz="1000" dirty="0"/>
          </a:p>
        </p:txBody>
      </p:sp>
      <p:sp>
        <p:nvSpPr>
          <p:cNvPr id="139" name="직사각형 138"/>
          <p:cNvSpPr/>
          <p:nvPr/>
        </p:nvSpPr>
        <p:spPr>
          <a:xfrm>
            <a:off x="5025008" y="2839586"/>
            <a:ext cx="4346408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/>
          <p:cNvSpPr/>
          <p:nvPr/>
        </p:nvSpPr>
        <p:spPr>
          <a:xfrm>
            <a:off x="848544" y="1501022"/>
            <a:ext cx="3096344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5" name="직선 화살표 연결선 144"/>
          <p:cNvCxnSpPr>
            <a:stCxn id="124" idx="6"/>
            <a:endCxn id="128" idx="2"/>
          </p:cNvCxnSpPr>
          <p:nvPr/>
        </p:nvCxnSpPr>
        <p:spPr>
          <a:xfrm>
            <a:off x="2072680" y="2172825"/>
            <a:ext cx="5040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1805174" y="1146758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Planning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/>
          <p:cNvCxnSpPr>
            <a:stCxn id="128" idx="6"/>
            <a:endCxn id="131" idx="2"/>
          </p:cNvCxnSpPr>
          <p:nvPr/>
        </p:nvCxnSpPr>
        <p:spPr>
          <a:xfrm>
            <a:off x="3532993" y="2172825"/>
            <a:ext cx="8237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7513837" y="2416852"/>
            <a:ext cx="853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Design</a:t>
            </a:r>
            <a:endParaRPr lang="ko-KR" altLang="en-US" dirty="0"/>
          </a:p>
        </p:txBody>
      </p:sp>
      <p:sp>
        <p:nvSpPr>
          <p:cNvPr id="153" name="타원 152"/>
          <p:cNvSpPr/>
          <p:nvPr/>
        </p:nvSpPr>
        <p:spPr>
          <a:xfrm>
            <a:off x="5938119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Coding</a:t>
            </a:r>
            <a:endParaRPr lang="ko-KR" altLang="en-US" sz="1000" dirty="0"/>
          </a:p>
        </p:txBody>
      </p:sp>
      <p:cxnSp>
        <p:nvCxnSpPr>
          <p:cNvPr id="154" name="꺾인 연결선 153"/>
          <p:cNvCxnSpPr>
            <a:stCxn id="137" idx="4"/>
            <a:endCxn id="153" idx="0"/>
          </p:cNvCxnSpPr>
          <p:nvPr/>
        </p:nvCxnSpPr>
        <p:spPr>
          <a:xfrm rot="16200000" flipH="1">
            <a:off x="5549734" y="4198517"/>
            <a:ext cx="1070976" cy="662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꺾인 연결선 157"/>
          <p:cNvCxnSpPr>
            <a:stCxn id="133" idx="4"/>
            <a:endCxn id="153" idx="0"/>
          </p:cNvCxnSpPr>
          <p:nvPr/>
        </p:nvCxnSpPr>
        <p:spPr>
          <a:xfrm rot="5400000">
            <a:off x="6269814" y="4140489"/>
            <a:ext cx="1070976" cy="77810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꺾인 연결선 158"/>
          <p:cNvCxnSpPr>
            <a:stCxn id="132" idx="4"/>
            <a:endCxn id="138" idx="0"/>
          </p:cNvCxnSpPr>
          <p:nvPr/>
        </p:nvCxnSpPr>
        <p:spPr>
          <a:xfrm rot="5400000">
            <a:off x="8098703" y="4529218"/>
            <a:ext cx="1070976" cy="65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꺾인 연결선 159"/>
          <p:cNvCxnSpPr>
            <a:stCxn id="131" idx="6"/>
            <a:endCxn id="139" idx="0"/>
          </p:cNvCxnSpPr>
          <p:nvPr/>
        </p:nvCxnSpPr>
        <p:spPr>
          <a:xfrm>
            <a:off x="5313039" y="2172825"/>
            <a:ext cx="1885173" cy="66676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직사각형 160"/>
          <p:cNvSpPr/>
          <p:nvPr/>
        </p:nvSpPr>
        <p:spPr>
          <a:xfrm>
            <a:off x="5754195" y="4851346"/>
            <a:ext cx="3519285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TextBox 161"/>
          <p:cNvSpPr txBox="1"/>
          <p:nvPr/>
        </p:nvSpPr>
        <p:spPr>
          <a:xfrm>
            <a:off x="6614233" y="6309320"/>
            <a:ext cx="1737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Implementation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2090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16625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Login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633073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629322" y="3054008"/>
              <a:ext cx="72648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5" name="그룹 124"/>
          <p:cNvGrpSpPr/>
          <p:nvPr/>
        </p:nvGrpSpPr>
        <p:grpSpPr>
          <a:xfrm>
            <a:off x="3128309" y="3345501"/>
            <a:ext cx="873957" cy="215444"/>
            <a:chOff x="2483765" y="1230830"/>
            <a:chExt cx="873957" cy="215444"/>
          </a:xfrm>
        </p:grpSpPr>
        <p:sp>
          <p:nvSpPr>
            <p:cNvPr id="126" name="직사각형 12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7" name="직사각형 126"/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 선택</a:t>
              </a:r>
            </a:p>
          </p:txBody>
        </p:sp>
      </p:grpSp>
      <p:cxnSp>
        <p:nvCxnSpPr>
          <p:cNvPr id="136" name="꺾인 연결선 135"/>
          <p:cNvCxnSpPr>
            <a:stCxn id="63" idx="0"/>
            <a:endCxn id="127" idx="2"/>
          </p:cNvCxnSpPr>
          <p:nvPr/>
        </p:nvCxnSpPr>
        <p:spPr>
          <a:xfrm rot="16200000" flipV="1">
            <a:off x="3422207" y="3704026"/>
            <a:ext cx="287642" cy="148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그룹 141"/>
          <p:cNvGrpSpPr/>
          <p:nvPr/>
        </p:nvGrpSpPr>
        <p:grpSpPr>
          <a:xfrm>
            <a:off x="2980666" y="1560475"/>
            <a:ext cx="1176272" cy="459722"/>
            <a:chOff x="2332603" y="1128278"/>
            <a:chExt cx="1176272" cy="459722"/>
          </a:xfrm>
        </p:grpSpPr>
        <p:sp>
          <p:nvSpPr>
            <p:cNvPr id="143" name="모서리가 둥근 직사각형 142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4" name="직사각형 143"/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7" name="직선 화살표 연결선 66"/>
          <p:cNvCxnSpPr>
            <a:stCxn id="256" idx="6"/>
            <a:endCxn id="56" idx="1"/>
          </p:cNvCxnSpPr>
          <p:nvPr/>
        </p:nvCxnSpPr>
        <p:spPr>
          <a:xfrm>
            <a:off x="1312568" y="4173073"/>
            <a:ext cx="38554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그룹 54"/>
          <p:cNvGrpSpPr/>
          <p:nvPr/>
        </p:nvGrpSpPr>
        <p:grpSpPr>
          <a:xfrm>
            <a:off x="1620123" y="4065350"/>
            <a:ext cx="976549" cy="215444"/>
            <a:chOff x="2505065" y="1230830"/>
            <a:chExt cx="831353" cy="215444"/>
          </a:xfrm>
        </p:grpSpPr>
        <p:sp>
          <p:nvSpPr>
            <p:cNvPr id="56" name="직사각형 5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505065" y="1230830"/>
              <a:ext cx="83135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 입력</a:t>
              </a:r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2864768" y="3848587"/>
            <a:ext cx="1404000" cy="648000"/>
            <a:chOff x="2096156" y="976385"/>
            <a:chExt cx="1649166" cy="763508"/>
          </a:xfrm>
        </p:grpSpPr>
        <p:sp>
          <p:nvSpPr>
            <p:cNvPr id="63" name="순서도: 판단 62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</a:t>
              </a:r>
            </a:p>
          </p:txBody>
        </p:sp>
      </p:grpSp>
      <p:cxnSp>
        <p:nvCxnSpPr>
          <p:cNvPr id="69" name="직선 화살표 연결선 68"/>
          <p:cNvCxnSpPr>
            <a:stCxn id="56" idx="3"/>
            <a:endCxn id="63" idx="1"/>
          </p:cNvCxnSpPr>
          <p:nvPr/>
        </p:nvCxnSpPr>
        <p:spPr>
          <a:xfrm flipV="1">
            <a:off x="2518675" y="4172587"/>
            <a:ext cx="346093" cy="48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3562903" y="361890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1" name="그룹 70"/>
          <p:cNvGrpSpPr/>
          <p:nvPr/>
        </p:nvGrpSpPr>
        <p:grpSpPr>
          <a:xfrm>
            <a:off x="2864768" y="2365389"/>
            <a:ext cx="1404000" cy="648000"/>
            <a:chOff x="2096156" y="976385"/>
            <a:chExt cx="1649166" cy="763508"/>
          </a:xfrm>
        </p:grpSpPr>
        <p:sp>
          <p:nvSpPr>
            <p:cNvPr id="72" name="순서도: 판단 71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2549486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74" name="꺾인 연결선 73"/>
          <p:cNvCxnSpPr>
            <a:stCxn id="127" idx="0"/>
            <a:endCxn id="72" idx="2"/>
          </p:cNvCxnSpPr>
          <p:nvPr/>
        </p:nvCxnSpPr>
        <p:spPr>
          <a:xfrm rot="5400000" flipH="1" flipV="1">
            <a:off x="3399972" y="3178705"/>
            <a:ext cx="332112" cy="148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그룹 75"/>
          <p:cNvGrpSpPr/>
          <p:nvPr/>
        </p:nvGrpSpPr>
        <p:grpSpPr>
          <a:xfrm>
            <a:off x="4951012" y="3928580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357130" y="1235028"/>
              <a:ext cx="112723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저장</a:t>
              </a:r>
            </a:p>
          </p:txBody>
        </p:sp>
      </p:grpSp>
      <p:cxnSp>
        <p:nvCxnSpPr>
          <p:cNvPr id="79" name="꺾인 연결선 78"/>
          <p:cNvCxnSpPr>
            <a:stCxn id="72" idx="0"/>
            <a:endCxn id="143" idx="2"/>
          </p:cNvCxnSpPr>
          <p:nvPr/>
        </p:nvCxnSpPr>
        <p:spPr>
          <a:xfrm rot="5400000" flipH="1" flipV="1">
            <a:off x="3395189" y="2191776"/>
            <a:ext cx="345192" cy="203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화살표 연결선 81"/>
          <p:cNvCxnSpPr>
            <a:stCxn id="63" idx="3"/>
            <a:endCxn id="78" idx="1"/>
          </p:cNvCxnSpPr>
          <p:nvPr/>
        </p:nvCxnSpPr>
        <p:spPr>
          <a:xfrm flipV="1">
            <a:off x="4268768" y="4158441"/>
            <a:ext cx="706771" cy="1414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꺾인 연결선 92"/>
          <p:cNvCxnSpPr>
            <a:stCxn id="72" idx="3"/>
            <a:endCxn id="78" idx="1"/>
          </p:cNvCxnSpPr>
          <p:nvPr/>
        </p:nvCxnSpPr>
        <p:spPr>
          <a:xfrm>
            <a:off x="4268768" y="2689389"/>
            <a:ext cx="706771" cy="1469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4232920" y="396780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4285733" y="247718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3568318" y="209152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9" name="꺾인 연결선 98"/>
          <p:cNvCxnSpPr>
            <a:stCxn id="143" idx="0"/>
            <a:endCxn id="256" idx="0"/>
          </p:cNvCxnSpPr>
          <p:nvPr/>
        </p:nvCxnSpPr>
        <p:spPr>
          <a:xfrm rot="16200000" flipH="1" flipV="1">
            <a:off x="1134386" y="1198657"/>
            <a:ext cx="2072598" cy="2796234"/>
          </a:xfrm>
          <a:prstGeom prst="bentConnector3">
            <a:avLst>
              <a:gd name="adj1" fmla="val -1103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0" name="그룹 99"/>
          <p:cNvGrpSpPr/>
          <p:nvPr/>
        </p:nvGrpSpPr>
        <p:grpSpPr>
          <a:xfrm>
            <a:off x="4950716" y="1552254"/>
            <a:ext cx="1176272" cy="459722"/>
            <a:chOff x="2332603" y="1128278"/>
            <a:chExt cx="1176272" cy="459722"/>
          </a:xfrm>
        </p:grpSpPr>
        <p:sp>
          <p:nvSpPr>
            <p:cNvPr id="101" name="모서리가 둥근 직사각형 100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438079" y="1178062"/>
              <a:ext cx="9653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VersionInfo2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grpSp>
        <p:nvGrpSpPr>
          <p:cNvPr id="109" name="그룹 108"/>
          <p:cNvGrpSpPr/>
          <p:nvPr/>
        </p:nvGrpSpPr>
        <p:grpSpPr>
          <a:xfrm>
            <a:off x="7368038" y="1840127"/>
            <a:ext cx="1176272" cy="459722"/>
            <a:chOff x="2332603" y="1128278"/>
            <a:chExt cx="1176272" cy="459722"/>
          </a:xfrm>
        </p:grpSpPr>
        <p:sp>
          <p:nvSpPr>
            <p:cNvPr id="112" name="모서리가 둥근 직사각형 11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직사각형 112"/>
            <p:cNvSpPr/>
            <p:nvPr/>
          </p:nvSpPr>
          <p:spPr>
            <a:xfrm>
              <a:off x="2658490" y="1175100"/>
              <a:ext cx="52450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22" name="사각형 설명선 121"/>
          <p:cNvSpPr/>
          <p:nvPr/>
        </p:nvSpPr>
        <p:spPr>
          <a:xfrm>
            <a:off x="4054481" y="935807"/>
            <a:ext cx="1227517" cy="427708"/>
          </a:xfrm>
          <a:prstGeom prst="wedgeRectCallout">
            <a:avLst>
              <a:gd name="adj1" fmla="val 33792"/>
              <a:gd name="adj2" fmla="val 98578"/>
            </a:avLst>
          </a:prstGeom>
          <a:solidFill>
            <a:srgbClr val="FFFF0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Login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 존재 시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진입점</a:t>
            </a:r>
            <a:endParaRPr lang="ko-KR" altLang="en-US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9" name="사각형 설명선 128"/>
          <p:cNvSpPr/>
          <p:nvPr/>
        </p:nvSpPr>
        <p:spPr>
          <a:xfrm>
            <a:off x="1117312" y="3041688"/>
            <a:ext cx="1227517" cy="427708"/>
          </a:xfrm>
          <a:prstGeom prst="wedgeRectCallout">
            <a:avLst>
              <a:gd name="adj1" fmla="val -55293"/>
              <a:gd name="adj2" fmla="val 105697"/>
            </a:avLst>
          </a:prstGeom>
          <a:solidFill>
            <a:srgbClr val="FFFF0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Login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 없을 시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진입점</a:t>
            </a:r>
            <a:endParaRPr lang="ko-KR" altLang="en-US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30" name="꺾인 연결선 129"/>
          <p:cNvCxnSpPr>
            <a:stCxn id="77" idx="0"/>
            <a:endCxn id="101" idx="2"/>
          </p:cNvCxnSpPr>
          <p:nvPr/>
        </p:nvCxnSpPr>
        <p:spPr>
          <a:xfrm rot="16200000" flipV="1">
            <a:off x="4580698" y="2970130"/>
            <a:ext cx="1916604" cy="29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4" name="그룹 133"/>
          <p:cNvGrpSpPr/>
          <p:nvPr/>
        </p:nvGrpSpPr>
        <p:grpSpPr>
          <a:xfrm>
            <a:off x="7227554" y="5448252"/>
            <a:ext cx="1404000" cy="648000"/>
            <a:chOff x="2096156" y="976385"/>
            <a:chExt cx="1649166" cy="763508"/>
          </a:xfrm>
        </p:grpSpPr>
        <p:sp>
          <p:nvSpPr>
            <p:cNvPr id="135" name="순서도: 판단 134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0" name="직사각형 139"/>
            <p:cNvSpPr/>
            <p:nvPr/>
          </p:nvSpPr>
          <p:spPr>
            <a:xfrm>
              <a:off x="2398805" y="1185245"/>
              <a:ext cx="10438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개인정보 사용 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동의 여부</a:t>
              </a:r>
            </a:p>
          </p:txBody>
        </p:sp>
      </p:grpSp>
      <p:grpSp>
        <p:nvGrpSpPr>
          <p:cNvPr id="146" name="그룹 145"/>
          <p:cNvGrpSpPr/>
          <p:nvPr/>
        </p:nvGrpSpPr>
        <p:grpSpPr>
          <a:xfrm>
            <a:off x="6198658" y="5666939"/>
            <a:ext cx="698558" cy="215444"/>
            <a:chOff x="2571460" y="1230830"/>
            <a:chExt cx="698558" cy="215444"/>
          </a:xfrm>
        </p:grpSpPr>
        <p:sp>
          <p:nvSpPr>
            <p:cNvPr id="147" name="직사각형 146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8" name="직사각형 147"/>
            <p:cNvSpPr/>
            <p:nvPr/>
          </p:nvSpPr>
          <p:spPr>
            <a:xfrm>
              <a:off x="2604793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동의 입력</a:t>
              </a:r>
            </a:p>
          </p:txBody>
        </p:sp>
      </p:grpSp>
      <p:grpSp>
        <p:nvGrpSpPr>
          <p:cNvPr id="155" name="그룹 154"/>
          <p:cNvGrpSpPr/>
          <p:nvPr/>
        </p:nvGrpSpPr>
        <p:grpSpPr>
          <a:xfrm>
            <a:off x="4485104" y="5449751"/>
            <a:ext cx="1404000" cy="648000"/>
            <a:chOff x="2096156" y="976385"/>
            <a:chExt cx="1649166" cy="763508"/>
          </a:xfrm>
        </p:grpSpPr>
        <p:sp>
          <p:nvSpPr>
            <p:cNvPr id="156" name="순서도: 판단 155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7" name="직사각형 156"/>
            <p:cNvSpPr/>
            <p:nvPr/>
          </p:nvSpPr>
          <p:spPr>
            <a:xfrm>
              <a:off x="2357128" y="1185245"/>
              <a:ext cx="112723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초기화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163" name="그룹 162"/>
          <p:cNvGrpSpPr/>
          <p:nvPr/>
        </p:nvGrpSpPr>
        <p:grpSpPr>
          <a:xfrm>
            <a:off x="3128053" y="5662956"/>
            <a:ext cx="1176875" cy="215444"/>
            <a:chOff x="2450906" y="1230830"/>
            <a:chExt cx="939681" cy="215444"/>
          </a:xfrm>
        </p:grpSpPr>
        <p:sp>
          <p:nvSpPr>
            <p:cNvPr id="165" name="직사각형 164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6" name="직사각형 165"/>
            <p:cNvSpPr/>
            <p:nvPr/>
          </p:nvSpPr>
          <p:spPr>
            <a:xfrm>
              <a:off x="2450906" y="1230830"/>
              <a:ext cx="93968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초기화</a:t>
              </a:r>
            </a:p>
          </p:txBody>
        </p:sp>
      </p:grpSp>
      <p:cxnSp>
        <p:nvCxnSpPr>
          <p:cNvPr id="167" name="직선 화살표 연결선 166"/>
          <p:cNvCxnSpPr>
            <a:stCxn id="135" idx="1"/>
            <a:endCxn id="147" idx="3"/>
          </p:cNvCxnSpPr>
          <p:nvPr/>
        </p:nvCxnSpPr>
        <p:spPr>
          <a:xfrm flipH="1">
            <a:off x="6897216" y="5772252"/>
            <a:ext cx="330338" cy="24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직선 화살표 연결선 167"/>
          <p:cNvCxnSpPr>
            <a:stCxn id="147" idx="1"/>
            <a:endCxn id="156" idx="3"/>
          </p:cNvCxnSpPr>
          <p:nvPr/>
        </p:nvCxnSpPr>
        <p:spPr>
          <a:xfrm flipH="1" flipV="1">
            <a:off x="5889104" y="5773751"/>
            <a:ext cx="309554" cy="91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4225416" y="552993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6508293" y="534779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1" name="꺾인 연결선 170"/>
          <p:cNvCxnSpPr>
            <a:stCxn id="135" idx="2"/>
            <a:endCxn id="156" idx="2"/>
          </p:cNvCxnSpPr>
          <p:nvPr/>
        </p:nvCxnSpPr>
        <p:spPr>
          <a:xfrm rot="5400000">
            <a:off x="6557580" y="4725776"/>
            <a:ext cx="1499" cy="2742450"/>
          </a:xfrm>
          <a:prstGeom prst="bentConnector3">
            <a:avLst>
              <a:gd name="adj1" fmla="val 1535016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Box 171"/>
          <p:cNvSpPr txBox="1"/>
          <p:nvPr/>
        </p:nvSpPr>
        <p:spPr>
          <a:xfrm>
            <a:off x="7290774" y="609387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3" name="꺾인 연결선 172"/>
          <p:cNvCxnSpPr>
            <a:stCxn id="147" idx="0"/>
            <a:endCxn id="256" idx="4"/>
          </p:cNvCxnSpPr>
          <p:nvPr/>
        </p:nvCxnSpPr>
        <p:spPr>
          <a:xfrm rot="16200000" flipV="1">
            <a:off x="3183311" y="2302331"/>
            <a:ext cx="953885" cy="577536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직선 화살표 연결선 173"/>
          <p:cNvCxnSpPr>
            <a:stCxn id="156" idx="1"/>
            <a:endCxn id="165" idx="3"/>
          </p:cNvCxnSpPr>
          <p:nvPr/>
        </p:nvCxnSpPr>
        <p:spPr>
          <a:xfrm flipH="1" flipV="1">
            <a:off x="4153925" y="5770679"/>
            <a:ext cx="331179" cy="307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TextBox 174"/>
          <p:cNvSpPr txBox="1"/>
          <p:nvPr/>
        </p:nvSpPr>
        <p:spPr>
          <a:xfrm>
            <a:off x="5953622" y="5555234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6" name="그룹 175"/>
          <p:cNvGrpSpPr/>
          <p:nvPr/>
        </p:nvGrpSpPr>
        <p:grpSpPr>
          <a:xfrm>
            <a:off x="1604784" y="5447393"/>
            <a:ext cx="1404000" cy="648000"/>
            <a:chOff x="2096156" y="976385"/>
            <a:chExt cx="1649166" cy="763508"/>
          </a:xfrm>
        </p:grpSpPr>
        <p:sp>
          <p:nvSpPr>
            <p:cNvPr id="177" name="순서도: 판단 176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8" name="직사각형 177"/>
            <p:cNvSpPr/>
            <p:nvPr/>
          </p:nvSpPr>
          <p:spPr>
            <a:xfrm>
              <a:off x="2421248" y="1185245"/>
              <a:ext cx="99899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만료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179" name="직선 화살표 연결선 178"/>
          <p:cNvCxnSpPr>
            <a:stCxn id="165" idx="1"/>
            <a:endCxn id="177" idx="3"/>
          </p:cNvCxnSpPr>
          <p:nvPr/>
        </p:nvCxnSpPr>
        <p:spPr>
          <a:xfrm flipH="1">
            <a:off x="3008784" y="5770679"/>
            <a:ext cx="270253" cy="7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0" name="그룹 179"/>
          <p:cNvGrpSpPr/>
          <p:nvPr/>
        </p:nvGrpSpPr>
        <p:grpSpPr>
          <a:xfrm>
            <a:off x="510038" y="5666639"/>
            <a:ext cx="837089" cy="215444"/>
            <a:chOff x="2502202" y="1230830"/>
            <a:chExt cx="837089" cy="215444"/>
          </a:xfrm>
        </p:grpSpPr>
        <p:sp>
          <p:nvSpPr>
            <p:cNvPr id="181" name="직사각형 180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2" name="직사각형 181"/>
            <p:cNvSpPr/>
            <p:nvPr/>
          </p:nvSpPr>
          <p:spPr>
            <a:xfrm>
              <a:off x="2502202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변경</a:t>
              </a:r>
            </a:p>
          </p:txBody>
        </p:sp>
      </p:grpSp>
      <p:cxnSp>
        <p:nvCxnSpPr>
          <p:cNvPr id="183" name="직선 화살표 연결선 182"/>
          <p:cNvCxnSpPr>
            <a:stCxn id="177" idx="1"/>
            <a:endCxn id="181" idx="3"/>
          </p:cNvCxnSpPr>
          <p:nvPr/>
        </p:nvCxnSpPr>
        <p:spPr>
          <a:xfrm flipH="1">
            <a:off x="1277854" y="5771393"/>
            <a:ext cx="326930" cy="296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4" name="그룹 183"/>
          <p:cNvGrpSpPr/>
          <p:nvPr/>
        </p:nvGrpSpPr>
        <p:grpSpPr>
          <a:xfrm>
            <a:off x="7365839" y="3817350"/>
            <a:ext cx="1176272" cy="459722"/>
            <a:chOff x="2332603" y="1128278"/>
            <a:chExt cx="1176272" cy="459722"/>
          </a:xfrm>
        </p:grpSpPr>
        <p:sp>
          <p:nvSpPr>
            <p:cNvPr id="185" name="모서리가 둥근 직사각형 184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6" name="직사각형 185"/>
            <p:cNvSpPr/>
            <p:nvPr/>
          </p:nvSpPr>
          <p:spPr>
            <a:xfrm>
              <a:off x="2421250" y="1176047"/>
              <a:ext cx="99899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grpSp>
        <p:nvGrpSpPr>
          <p:cNvPr id="188" name="그룹 187"/>
          <p:cNvGrpSpPr/>
          <p:nvPr/>
        </p:nvGrpSpPr>
        <p:grpSpPr>
          <a:xfrm>
            <a:off x="8860385" y="2428582"/>
            <a:ext cx="698558" cy="215444"/>
            <a:chOff x="2571460" y="1230830"/>
            <a:chExt cx="698558" cy="215444"/>
          </a:xfrm>
        </p:grpSpPr>
        <p:sp>
          <p:nvSpPr>
            <p:cNvPr id="189" name="직사각형 188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0" name="직사각형 189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권한 정보</a:t>
              </a:r>
            </a:p>
          </p:txBody>
        </p:sp>
      </p:grpSp>
      <p:grpSp>
        <p:nvGrpSpPr>
          <p:cNvPr id="191" name="그룹 190"/>
          <p:cNvGrpSpPr/>
          <p:nvPr/>
        </p:nvGrpSpPr>
        <p:grpSpPr>
          <a:xfrm>
            <a:off x="8860385" y="3028889"/>
            <a:ext cx="698558" cy="215444"/>
            <a:chOff x="2571460" y="1230830"/>
            <a:chExt cx="698558" cy="215444"/>
          </a:xfrm>
        </p:grpSpPr>
        <p:sp>
          <p:nvSpPr>
            <p:cNvPr id="192" name="직사각형 19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3" name="직사각형 192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 정보</a:t>
              </a:r>
            </a:p>
          </p:txBody>
        </p:sp>
      </p:grpSp>
      <p:grpSp>
        <p:nvGrpSpPr>
          <p:cNvPr id="194" name="그룹 193"/>
          <p:cNvGrpSpPr/>
          <p:nvPr/>
        </p:nvGrpSpPr>
        <p:grpSpPr>
          <a:xfrm>
            <a:off x="8860385" y="3944131"/>
            <a:ext cx="698558" cy="215444"/>
            <a:chOff x="2571460" y="1230830"/>
            <a:chExt cx="698558" cy="215444"/>
          </a:xfrm>
        </p:grpSpPr>
        <p:sp>
          <p:nvSpPr>
            <p:cNvPr id="195" name="직사각형 194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6" name="직사각형 195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</a:p>
          </p:txBody>
        </p:sp>
      </p:grpSp>
      <p:grpSp>
        <p:nvGrpSpPr>
          <p:cNvPr id="197" name="그룹 196"/>
          <p:cNvGrpSpPr/>
          <p:nvPr/>
        </p:nvGrpSpPr>
        <p:grpSpPr>
          <a:xfrm>
            <a:off x="8845755" y="4355897"/>
            <a:ext cx="737702" cy="215444"/>
            <a:chOff x="2551889" y="1230830"/>
            <a:chExt cx="737702" cy="215444"/>
          </a:xfrm>
        </p:grpSpPr>
        <p:sp>
          <p:nvSpPr>
            <p:cNvPr id="198" name="직사각형 1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9" name="직사각형 198"/>
            <p:cNvSpPr/>
            <p:nvPr/>
          </p:nvSpPr>
          <p:spPr>
            <a:xfrm>
              <a:off x="2551889" y="1230830"/>
              <a:ext cx="73770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정보</a:t>
              </a:r>
            </a:p>
          </p:txBody>
        </p:sp>
      </p:grpSp>
      <p:cxnSp>
        <p:nvCxnSpPr>
          <p:cNvPr id="200" name="꺾인 연결선 199"/>
          <p:cNvCxnSpPr>
            <a:stCxn id="156" idx="2"/>
            <a:endCxn id="177" idx="2"/>
          </p:cNvCxnSpPr>
          <p:nvPr/>
        </p:nvCxnSpPr>
        <p:spPr>
          <a:xfrm rot="5400000" flipH="1">
            <a:off x="3745765" y="4656412"/>
            <a:ext cx="2358" cy="2880320"/>
          </a:xfrm>
          <a:prstGeom prst="bentConnector3">
            <a:avLst>
              <a:gd name="adj1" fmla="val -969465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TextBox 200"/>
          <p:cNvSpPr txBox="1"/>
          <p:nvPr/>
        </p:nvSpPr>
        <p:spPr>
          <a:xfrm>
            <a:off x="3716481" y="536332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3025439" y="556354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3" name="꺾인 연결선 202"/>
          <p:cNvCxnSpPr>
            <a:stCxn id="165" idx="0"/>
            <a:endCxn id="256" idx="4"/>
          </p:cNvCxnSpPr>
          <p:nvPr/>
        </p:nvCxnSpPr>
        <p:spPr>
          <a:xfrm rot="16200000" flipV="1">
            <a:off x="1769574" y="3716067"/>
            <a:ext cx="949902" cy="294391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/>
          <p:cNvSpPr txBox="1"/>
          <p:nvPr/>
        </p:nvSpPr>
        <p:spPr>
          <a:xfrm>
            <a:off x="924670" y="537767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05" name="그룹 204"/>
          <p:cNvGrpSpPr/>
          <p:nvPr/>
        </p:nvGrpSpPr>
        <p:grpSpPr>
          <a:xfrm>
            <a:off x="8796431" y="4767662"/>
            <a:ext cx="837089" cy="215444"/>
            <a:chOff x="2502196" y="1230830"/>
            <a:chExt cx="837089" cy="215444"/>
          </a:xfrm>
        </p:grpSpPr>
        <p:sp>
          <p:nvSpPr>
            <p:cNvPr id="206" name="직사각형 20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7" name="직사각형 206"/>
            <p:cNvSpPr/>
            <p:nvPr/>
          </p:nvSpPr>
          <p:spPr>
            <a:xfrm>
              <a:off x="2502196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Status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08" name="그룹 207"/>
          <p:cNvGrpSpPr/>
          <p:nvPr/>
        </p:nvGrpSpPr>
        <p:grpSpPr>
          <a:xfrm>
            <a:off x="7368038" y="1092601"/>
            <a:ext cx="1176272" cy="459722"/>
            <a:chOff x="2332603" y="1128278"/>
            <a:chExt cx="1176272" cy="459722"/>
          </a:xfrm>
        </p:grpSpPr>
        <p:sp>
          <p:nvSpPr>
            <p:cNvPr id="209" name="모서리가 둥근 직사각형 208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0" name="직사각형 209"/>
            <p:cNvSpPr/>
            <p:nvPr/>
          </p:nvSpPr>
          <p:spPr>
            <a:xfrm>
              <a:off x="2485367" y="1175100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WebSocket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연결</a:t>
              </a:r>
            </a:p>
          </p:txBody>
        </p:sp>
      </p:grpSp>
      <p:grpSp>
        <p:nvGrpSpPr>
          <p:cNvPr id="211" name="그룹 210"/>
          <p:cNvGrpSpPr/>
          <p:nvPr/>
        </p:nvGrpSpPr>
        <p:grpSpPr>
          <a:xfrm>
            <a:off x="7365839" y="2600396"/>
            <a:ext cx="1176272" cy="459722"/>
            <a:chOff x="2332603" y="1128278"/>
            <a:chExt cx="1176272" cy="459722"/>
          </a:xfrm>
        </p:grpSpPr>
        <p:sp>
          <p:nvSpPr>
            <p:cNvPr id="212" name="모서리가 둥근 직사각형 21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3" name="직사각형 212"/>
            <p:cNvSpPr/>
            <p:nvPr/>
          </p:nvSpPr>
          <p:spPr>
            <a:xfrm>
              <a:off x="2485367" y="1175100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기본 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cxnSp>
        <p:nvCxnSpPr>
          <p:cNvPr id="214" name="꺾인 연결선 213"/>
          <p:cNvCxnSpPr>
            <a:stCxn id="101" idx="0"/>
            <a:endCxn id="209" idx="1"/>
          </p:cNvCxnSpPr>
          <p:nvPr/>
        </p:nvCxnSpPr>
        <p:spPr>
          <a:xfrm rot="5400000" flipH="1" flipV="1">
            <a:off x="6338549" y="522765"/>
            <a:ext cx="229792" cy="182918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직선 화살표 연결선 216"/>
          <p:cNvCxnSpPr>
            <a:stCxn id="210" idx="2"/>
            <a:endCxn id="112" idx="0"/>
          </p:cNvCxnSpPr>
          <p:nvPr/>
        </p:nvCxnSpPr>
        <p:spPr>
          <a:xfrm flipH="1">
            <a:off x="7956174" y="1539533"/>
            <a:ext cx="4" cy="30059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직선 화살표 연결선 219"/>
          <p:cNvCxnSpPr>
            <a:stCxn id="112" idx="2"/>
            <a:endCxn id="212" idx="0"/>
          </p:cNvCxnSpPr>
          <p:nvPr/>
        </p:nvCxnSpPr>
        <p:spPr>
          <a:xfrm flipH="1">
            <a:off x="7953975" y="2299849"/>
            <a:ext cx="2199" cy="30054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꺾인 연결선 227"/>
          <p:cNvCxnSpPr>
            <a:stCxn id="212" idx="3"/>
            <a:endCxn id="192" idx="1"/>
          </p:cNvCxnSpPr>
          <p:nvPr/>
        </p:nvCxnSpPr>
        <p:spPr>
          <a:xfrm>
            <a:off x="8542111" y="2830257"/>
            <a:ext cx="318274" cy="30635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꺾인 연결선 228"/>
          <p:cNvCxnSpPr>
            <a:stCxn id="212" idx="3"/>
            <a:endCxn id="189" idx="1"/>
          </p:cNvCxnSpPr>
          <p:nvPr/>
        </p:nvCxnSpPr>
        <p:spPr>
          <a:xfrm flipV="1">
            <a:off x="8542111" y="2536305"/>
            <a:ext cx="318274" cy="2939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꺾인 연결선 233"/>
          <p:cNvCxnSpPr>
            <a:stCxn id="185" idx="3"/>
            <a:endCxn id="198" idx="1"/>
          </p:cNvCxnSpPr>
          <p:nvPr/>
        </p:nvCxnSpPr>
        <p:spPr>
          <a:xfrm>
            <a:off x="8542111" y="4047211"/>
            <a:ext cx="323215" cy="41640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꺾인 연결선 236"/>
          <p:cNvCxnSpPr>
            <a:stCxn id="185" idx="3"/>
            <a:endCxn id="195" idx="1"/>
          </p:cNvCxnSpPr>
          <p:nvPr/>
        </p:nvCxnSpPr>
        <p:spPr>
          <a:xfrm>
            <a:off x="8542111" y="4047211"/>
            <a:ext cx="318274" cy="464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직선 화살표 연결선 239"/>
          <p:cNvCxnSpPr>
            <a:stCxn id="199" idx="2"/>
            <a:endCxn id="206" idx="0"/>
          </p:cNvCxnSpPr>
          <p:nvPr/>
        </p:nvCxnSpPr>
        <p:spPr>
          <a:xfrm>
            <a:off x="9214606" y="4571341"/>
            <a:ext cx="368" cy="19634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3" name="그룹 242"/>
          <p:cNvGrpSpPr/>
          <p:nvPr/>
        </p:nvGrpSpPr>
        <p:grpSpPr>
          <a:xfrm>
            <a:off x="8848961" y="3532365"/>
            <a:ext cx="734496" cy="215444"/>
            <a:chOff x="2553492" y="1230830"/>
            <a:chExt cx="734496" cy="215444"/>
          </a:xfrm>
        </p:grpSpPr>
        <p:sp>
          <p:nvSpPr>
            <p:cNvPr id="244" name="직사각형 243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5" name="직사각형 244"/>
            <p:cNvSpPr/>
            <p:nvPr/>
          </p:nvSpPr>
          <p:spPr>
            <a:xfrm>
              <a:off x="2553492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</a:p>
          </p:txBody>
        </p:sp>
      </p:grpSp>
      <p:cxnSp>
        <p:nvCxnSpPr>
          <p:cNvPr id="246" name="꺾인 연결선 245"/>
          <p:cNvCxnSpPr>
            <a:stCxn id="185" idx="3"/>
            <a:endCxn id="244" idx="1"/>
          </p:cNvCxnSpPr>
          <p:nvPr/>
        </p:nvCxnSpPr>
        <p:spPr>
          <a:xfrm flipV="1">
            <a:off x="8542111" y="3640088"/>
            <a:ext cx="324818" cy="40712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직선 화살표 연결선 260"/>
          <p:cNvCxnSpPr>
            <a:stCxn id="212" idx="2"/>
            <a:endCxn id="185" idx="0"/>
          </p:cNvCxnSpPr>
          <p:nvPr/>
        </p:nvCxnSpPr>
        <p:spPr>
          <a:xfrm>
            <a:off x="7953975" y="3060118"/>
            <a:ext cx="0" cy="75723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꺾인 연결선 265"/>
          <p:cNvCxnSpPr>
            <a:cxnSpLocks/>
          </p:cNvCxnSpPr>
          <p:nvPr/>
        </p:nvCxnSpPr>
        <p:spPr>
          <a:xfrm rot="10800000" flipH="1" flipV="1">
            <a:off x="7268310" y="2890291"/>
            <a:ext cx="563715" cy="2617995"/>
          </a:xfrm>
          <a:prstGeom prst="bentConnector4">
            <a:avLst>
              <a:gd name="adj1" fmla="val -40552"/>
              <a:gd name="adj2" fmla="val 77302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9" name="TextBox 268"/>
          <p:cNvSpPr txBox="1"/>
          <p:nvPr/>
        </p:nvSpPr>
        <p:spPr>
          <a:xfrm>
            <a:off x="7082384" y="3261537"/>
            <a:ext cx="4555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async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0" name="TextBox 269"/>
          <p:cNvSpPr txBox="1"/>
          <p:nvPr/>
        </p:nvSpPr>
        <p:spPr>
          <a:xfrm>
            <a:off x="7953810" y="3261537"/>
            <a:ext cx="4555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async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89" name="꺾인 연결선 288"/>
          <p:cNvCxnSpPr>
            <a:stCxn id="181" idx="0"/>
            <a:endCxn id="256" idx="4"/>
          </p:cNvCxnSpPr>
          <p:nvPr/>
        </p:nvCxnSpPr>
        <p:spPr>
          <a:xfrm rot="16200000" flipV="1">
            <a:off x="373780" y="5111862"/>
            <a:ext cx="953585" cy="15600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2" name="TextBox 291"/>
          <p:cNvSpPr txBox="1"/>
          <p:nvPr/>
        </p:nvSpPr>
        <p:spPr>
          <a:xfrm>
            <a:off x="6969224" y="554194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3" name="TextBox 292"/>
          <p:cNvSpPr txBox="1"/>
          <p:nvPr/>
        </p:nvSpPr>
        <p:spPr>
          <a:xfrm>
            <a:off x="4301189" y="609252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4" name="TextBox 293"/>
          <p:cNvSpPr txBox="1"/>
          <p:nvPr/>
        </p:nvSpPr>
        <p:spPr>
          <a:xfrm>
            <a:off x="1370104" y="557579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81340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02CE93-F1CC-4A75-BB27-50D3494FF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B6CCEB5-A344-45D3-AE73-954898666C19}"/>
              </a:ext>
            </a:extLst>
          </p:cNvPr>
          <p:cNvSpPr/>
          <p:nvPr/>
        </p:nvSpPr>
        <p:spPr>
          <a:xfrm>
            <a:off x="278480" y="406405"/>
            <a:ext cx="224933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조직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268B21A-CCF1-43EC-B66F-2C222E1D8936}"/>
              </a:ext>
            </a:extLst>
          </p:cNvPr>
          <p:cNvGrpSpPr/>
          <p:nvPr/>
        </p:nvGrpSpPr>
        <p:grpSpPr>
          <a:xfrm>
            <a:off x="399113" y="3027396"/>
            <a:ext cx="1209600" cy="12168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100CD00E-5505-4177-8712-B50396F7308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F0132C2-C000-47FC-A49F-B8B3F6AAC511}"/>
                </a:ext>
              </a:extLst>
            </p:cNvPr>
            <p:cNvSpPr/>
            <p:nvPr/>
          </p:nvSpPr>
          <p:spPr>
            <a:xfrm>
              <a:off x="511520" y="2963770"/>
              <a:ext cx="962088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8DB4596E-CC65-4CE3-93C7-853596D1C529}"/>
              </a:ext>
            </a:extLst>
          </p:cNvPr>
          <p:cNvGrpSpPr/>
          <p:nvPr/>
        </p:nvGrpSpPr>
        <p:grpSpPr>
          <a:xfrm>
            <a:off x="8401280" y="3027396"/>
            <a:ext cx="1209600" cy="12168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41833D14-0033-4934-9B69-5DC26ADEFC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83A4E2F-482B-41D2-A8C5-E87C7C0B11E1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F0E7973-FF19-4814-9151-96A2F1361C61}"/>
              </a:ext>
            </a:extLst>
          </p:cNvPr>
          <p:cNvGrpSpPr/>
          <p:nvPr/>
        </p:nvGrpSpPr>
        <p:grpSpPr>
          <a:xfrm>
            <a:off x="4243883" y="3402918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EDB50A7F-B8F4-4965-9EE9-B0B7BA88C1D7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98D8A02-A05E-42C8-849A-62BB08326DEB}"/>
                </a:ext>
              </a:extLst>
            </p:cNvPr>
            <p:cNvSpPr/>
            <p:nvPr/>
          </p:nvSpPr>
          <p:spPr>
            <a:xfrm>
              <a:off x="2407301" y="123194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FF1742A-F7D9-413B-BED6-1B49F65DFE1D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608713" y="3632779"/>
            <a:ext cx="2635170" cy="301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8CC17A8-B2ED-45FD-A982-6D7953BD80F2}"/>
              </a:ext>
            </a:extLst>
          </p:cNvPr>
          <p:cNvSpPr txBox="1"/>
          <p:nvPr/>
        </p:nvSpPr>
        <p:spPr>
          <a:xfrm>
            <a:off x="2522049" y="3402918"/>
            <a:ext cx="102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C3AEF3-385E-4CF9-BDC4-1596F4D7DF2E}"/>
              </a:ext>
            </a:extLst>
          </p:cNvPr>
          <p:cNvSpPr txBox="1"/>
          <p:nvPr/>
        </p:nvSpPr>
        <p:spPr>
          <a:xfrm>
            <a:off x="6339359" y="3402918"/>
            <a:ext cx="120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359AB50A-58E1-4DF6-A0B0-DE4AD0CDE198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20155" y="3632779"/>
            <a:ext cx="2981125" cy="301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C6AC0F4-3BFE-46AC-A7E9-0F4E9D866D39}"/>
              </a:ext>
            </a:extLst>
          </p:cNvPr>
          <p:cNvSpPr txBox="1"/>
          <p:nvPr/>
        </p:nvSpPr>
        <p:spPr>
          <a:xfrm>
            <a:off x="6787125" y="363375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56D3FC9-DF2C-4837-951C-950B5AF390A2}"/>
              </a:ext>
            </a:extLst>
          </p:cNvPr>
          <p:cNvGrpSpPr/>
          <p:nvPr/>
        </p:nvGrpSpPr>
        <p:grpSpPr>
          <a:xfrm>
            <a:off x="4243883" y="2348880"/>
            <a:ext cx="1176272" cy="459722"/>
            <a:chOff x="2332603" y="1075393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90AB0FF-57A0-4FE8-8079-7EA2F411AC8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DA6CA284-64E7-4FA2-AAB1-2899D3AD655C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DFABF8C-1AE0-4AAC-97B9-DA190783BF2E}"/>
              </a:ext>
            </a:extLst>
          </p:cNvPr>
          <p:cNvCxnSpPr>
            <a:cxnSpLocks/>
            <a:stCxn id="11" idx="0"/>
            <a:endCxn id="27" idx="2"/>
          </p:cNvCxnSpPr>
          <p:nvPr/>
        </p:nvCxnSpPr>
        <p:spPr>
          <a:xfrm flipV="1">
            <a:off x="4832019" y="2808602"/>
            <a:ext cx="0" cy="59431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A3BD2C7-424C-4E8A-9939-42F2BCD5B4C0}"/>
              </a:ext>
            </a:extLst>
          </p:cNvPr>
          <p:cNvSpPr txBox="1"/>
          <p:nvPr/>
        </p:nvSpPr>
        <p:spPr>
          <a:xfrm>
            <a:off x="4540141" y="305598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6" name="직선 화살표 연결선 32">
            <a:extLst>
              <a:ext uri="{FF2B5EF4-FFF2-40B4-BE49-F238E27FC236}">
                <a16:creationId xmlns:a16="http://schemas.microsoft.com/office/drawing/2014/main" id="{712DDC41-B8F5-44EC-9A72-A1B118583786}"/>
              </a:ext>
            </a:extLst>
          </p:cNvPr>
          <p:cNvCxnSpPr>
            <a:cxnSpLocks/>
            <a:stCxn id="27" idx="0"/>
            <a:endCxn id="8" idx="0"/>
          </p:cNvCxnSpPr>
          <p:nvPr/>
        </p:nvCxnSpPr>
        <p:spPr>
          <a:xfrm rot="16200000" flipH="1">
            <a:off x="6579791" y="601108"/>
            <a:ext cx="678516" cy="4174061"/>
          </a:xfrm>
          <a:prstGeom prst="bentConnector3">
            <a:avLst>
              <a:gd name="adj1" fmla="val -3369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346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C11863-800A-458C-B1A3-84DC0E668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352BCFB-3D1E-4AFE-A35E-BC12EE8451A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조직 부서원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3FBB392-4018-4031-966B-7830177CA390}"/>
              </a:ext>
            </a:extLst>
          </p:cNvPr>
          <p:cNvGrpSpPr/>
          <p:nvPr/>
        </p:nvGrpSpPr>
        <p:grpSpPr>
          <a:xfrm>
            <a:off x="362556" y="3027396"/>
            <a:ext cx="1282723" cy="1216800"/>
            <a:chOff x="419920" y="2683285"/>
            <a:chExt cx="1145288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E33EE92-4EE3-4066-9FC2-63FA502E922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4C4A38F-F5CF-4EA2-BBCE-6A0272898A34}"/>
                </a:ext>
              </a:extLst>
            </p:cNvPr>
            <p:cNvSpPr/>
            <p:nvPr/>
          </p:nvSpPr>
          <p:spPr>
            <a:xfrm>
              <a:off x="419920" y="2963770"/>
              <a:ext cx="1145288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부서원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D2CE93-6842-4DD9-B1F7-AD73BA95224A}"/>
              </a:ext>
            </a:extLst>
          </p:cNvPr>
          <p:cNvGrpSpPr/>
          <p:nvPr/>
        </p:nvGrpSpPr>
        <p:grpSpPr>
          <a:xfrm>
            <a:off x="8401280" y="3027396"/>
            <a:ext cx="1209600" cy="12168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BF0598A-267F-494C-B275-9EC71A1A6C1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C2B4DD0-BDAD-488F-9DB6-6872F48BDDFE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00954EC5-FB72-4B27-A4AC-482BA4F8C1F8}"/>
              </a:ext>
            </a:extLst>
          </p:cNvPr>
          <p:cNvGrpSpPr/>
          <p:nvPr/>
        </p:nvGrpSpPr>
        <p:grpSpPr>
          <a:xfrm>
            <a:off x="4243883" y="3402918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D3B851A-B006-4897-AE5A-FEF72EBE824C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767AF40-776C-4063-B0B9-0B627015EF0B}"/>
                </a:ext>
              </a:extLst>
            </p:cNvPr>
            <p:cNvSpPr/>
            <p:nvPr/>
          </p:nvSpPr>
          <p:spPr>
            <a:xfrm>
              <a:off x="2343181" y="1231946"/>
              <a:ext cx="117211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부서원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9DECA5FA-9B3C-4835-B78F-8B90E860A312}"/>
              </a:ext>
            </a:extLst>
          </p:cNvPr>
          <p:cNvCxnSpPr>
            <a:cxnSpLocks/>
          </p:cNvCxnSpPr>
          <p:nvPr/>
        </p:nvCxnSpPr>
        <p:spPr>
          <a:xfrm flipV="1">
            <a:off x="1608713" y="3632779"/>
            <a:ext cx="2635170" cy="301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C7944F1-8F7E-4763-8FCF-D6343E5177E5}"/>
              </a:ext>
            </a:extLst>
          </p:cNvPr>
          <p:cNvSpPr txBox="1"/>
          <p:nvPr/>
        </p:nvSpPr>
        <p:spPr>
          <a:xfrm>
            <a:off x="2522049" y="3402918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13A70F-E124-4811-9E56-8A23B4B2AB0B}"/>
              </a:ext>
            </a:extLst>
          </p:cNvPr>
          <p:cNvSpPr txBox="1"/>
          <p:nvPr/>
        </p:nvSpPr>
        <p:spPr>
          <a:xfrm>
            <a:off x="6339359" y="3402918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 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D16FC5E1-1A1C-4F04-95D7-AF09910978E5}"/>
              </a:ext>
            </a:extLst>
          </p:cNvPr>
          <p:cNvCxnSpPr>
            <a:cxnSpLocks/>
          </p:cNvCxnSpPr>
          <p:nvPr/>
        </p:nvCxnSpPr>
        <p:spPr>
          <a:xfrm>
            <a:off x="5420155" y="3632779"/>
            <a:ext cx="2981125" cy="301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76670D08-4858-44F9-90EB-29FEE32EC2DA}"/>
              </a:ext>
            </a:extLst>
          </p:cNvPr>
          <p:cNvGrpSpPr/>
          <p:nvPr/>
        </p:nvGrpSpPr>
        <p:grpSpPr>
          <a:xfrm>
            <a:off x="4243883" y="234888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71616989-6B68-464E-9526-0B7A62D6E60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2E03599-8937-467C-ADE9-9C0784C0132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7044FF28-C96A-44D1-8DD7-277AE1BD1978}"/>
              </a:ext>
            </a:extLst>
          </p:cNvPr>
          <p:cNvCxnSpPr>
            <a:cxnSpLocks/>
          </p:cNvCxnSpPr>
          <p:nvPr/>
        </p:nvCxnSpPr>
        <p:spPr>
          <a:xfrm flipV="1">
            <a:off x="4832019" y="2808602"/>
            <a:ext cx="0" cy="59431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EBB2AD1-FECD-4975-AA5F-7944FA79EAD1}"/>
              </a:ext>
            </a:extLst>
          </p:cNvPr>
          <p:cNvSpPr txBox="1"/>
          <p:nvPr/>
        </p:nvSpPr>
        <p:spPr>
          <a:xfrm>
            <a:off x="4540141" y="305598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60C267-F3F1-43BF-B27A-F8D45A155B6B}"/>
              </a:ext>
            </a:extLst>
          </p:cNvPr>
          <p:cNvSpPr txBox="1"/>
          <p:nvPr/>
        </p:nvSpPr>
        <p:spPr>
          <a:xfrm>
            <a:off x="6787125" y="363375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7A21F2C1-38BA-4455-8189-46C01B57501E}"/>
              </a:ext>
            </a:extLst>
          </p:cNvPr>
          <p:cNvCxnSpPr>
            <a:cxnSpLocks/>
          </p:cNvCxnSpPr>
          <p:nvPr/>
        </p:nvCxnSpPr>
        <p:spPr>
          <a:xfrm>
            <a:off x="5420155" y="2578741"/>
            <a:ext cx="3585925" cy="44865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939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AD895F-0B13-4FCD-82A3-70F6B4DAE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B88A041-C7A5-434D-82C9-C95E674AE7B5}"/>
              </a:ext>
            </a:extLst>
          </p:cNvPr>
          <p:cNvSpPr/>
          <p:nvPr/>
        </p:nvSpPr>
        <p:spPr>
          <a:xfrm>
            <a:off x="278480" y="406405"/>
            <a:ext cx="317266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정보 상세조회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2C68DFD-0A61-4454-8C79-DA3F18000724}"/>
              </a:ext>
            </a:extLst>
          </p:cNvPr>
          <p:cNvGrpSpPr/>
          <p:nvPr/>
        </p:nvGrpSpPr>
        <p:grpSpPr>
          <a:xfrm>
            <a:off x="362558" y="3027396"/>
            <a:ext cx="1282722" cy="1216800"/>
            <a:chOff x="419921" y="2683285"/>
            <a:chExt cx="114528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8BBC251-434C-4B16-B259-E532DAE3E1E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39E1684-AEEC-473A-A95D-FA33DA1E7D69}"/>
                </a:ext>
              </a:extLst>
            </p:cNvPr>
            <p:cNvSpPr/>
            <p:nvPr/>
          </p:nvSpPr>
          <p:spPr>
            <a:xfrm>
              <a:off x="419921" y="2963770"/>
              <a:ext cx="1145287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정보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450859E-DB6E-41B0-A0DA-DA2F42AE29F5}"/>
              </a:ext>
            </a:extLst>
          </p:cNvPr>
          <p:cNvGrpSpPr/>
          <p:nvPr/>
        </p:nvGrpSpPr>
        <p:grpSpPr>
          <a:xfrm>
            <a:off x="8401280" y="3027396"/>
            <a:ext cx="1209600" cy="12168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761E422B-057B-42D9-96FA-1D078DC091A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0A6390A-69DE-45A8-BEB2-C488E0BAADE0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924B4C9-33A3-4D08-A8EE-9CD907DBD24E}"/>
              </a:ext>
            </a:extLst>
          </p:cNvPr>
          <p:cNvGrpSpPr/>
          <p:nvPr/>
        </p:nvGrpSpPr>
        <p:grpSpPr>
          <a:xfrm>
            <a:off x="4243883" y="3402918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7FFA4B87-4B56-41E7-BA84-C688F52C90AE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B53C79C-88FB-4F4C-A499-DE0A104F2487}"/>
                </a:ext>
              </a:extLst>
            </p:cNvPr>
            <p:cNvSpPr/>
            <p:nvPr/>
          </p:nvSpPr>
          <p:spPr>
            <a:xfrm>
              <a:off x="2429745" y="1231946"/>
              <a:ext cx="998992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4F6077C3-D0AF-404E-8ABD-4C91B912ACBE}"/>
              </a:ext>
            </a:extLst>
          </p:cNvPr>
          <p:cNvCxnSpPr>
            <a:cxnSpLocks/>
          </p:cNvCxnSpPr>
          <p:nvPr/>
        </p:nvCxnSpPr>
        <p:spPr>
          <a:xfrm flipV="1">
            <a:off x="1608713" y="3632779"/>
            <a:ext cx="2635170" cy="301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D7C6E7A-CA5B-4101-A75B-2D6F180B65F5}"/>
              </a:ext>
            </a:extLst>
          </p:cNvPr>
          <p:cNvSpPr txBox="1"/>
          <p:nvPr/>
        </p:nvSpPr>
        <p:spPr>
          <a:xfrm>
            <a:off x="2522049" y="3402918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2D61B0-5D70-4F35-BFCA-919A907F4153}"/>
              </a:ext>
            </a:extLst>
          </p:cNvPr>
          <p:cNvSpPr txBox="1"/>
          <p:nvPr/>
        </p:nvSpPr>
        <p:spPr>
          <a:xfrm>
            <a:off x="6339359" y="3402918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8B7D15F-70F9-4D87-A0C6-62B391BEE033}"/>
              </a:ext>
            </a:extLst>
          </p:cNvPr>
          <p:cNvCxnSpPr>
            <a:cxnSpLocks/>
          </p:cNvCxnSpPr>
          <p:nvPr/>
        </p:nvCxnSpPr>
        <p:spPr>
          <a:xfrm>
            <a:off x="5420155" y="3632779"/>
            <a:ext cx="2981125" cy="301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2B73E67-ECBA-433B-9D82-557884CAAD3D}"/>
              </a:ext>
            </a:extLst>
          </p:cNvPr>
          <p:cNvGrpSpPr/>
          <p:nvPr/>
        </p:nvGrpSpPr>
        <p:grpSpPr>
          <a:xfrm>
            <a:off x="4243883" y="234888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14A32B4A-0662-40E6-8CD1-55B5AF3F120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4AF23E5-1C6E-4AA8-B8EA-01FD0D70B43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BD3A3806-E711-4EFD-8E50-25BF6BC01A7E}"/>
              </a:ext>
            </a:extLst>
          </p:cNvPr>
          <p:cNvCxnSpPr>
            <a:cxnSpLocks/>
          </p:cNvCxnSpPr>
          <p:nvPr/>
        </p:nvCxnSpPr>
        <p:spPr>
          <a:xfrm flipV="1">
            <a:off x="4832019" y="2808602"/>
            <a:ext cx="0" cy="59431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A14D632-99FA-4111-B8A4-1444094149D3}"/>
              </a:ext>
            </a:extLst>
          </p:cNvPr>
          <p:cNvSpPr txBox="1"/>
          <p:nvPr/>
        </p:nvSpPr>
        <p:spPr>
          <a:xfrm>
            <a:off x="4540141" y="305598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BB14B9B-E068-4621-BF86-9883BFB06863}"/>
              </a:ext>
            </a:extLst>
          </p:cNvPr>
          <p:cNvSpPr txBox="1"/>
          <p:nvPr/>
        </p:nvSpPr>
        <p:spPr>
          <a:xfrm>
            <a:off x="6787125" y="363375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1FD1D60B-ADD1-414D-99EE-E6E7D9481BC9}"/>
              </a:ext>
            </a:extLst>
          </p:cNvPr>
          <p:cNvCxnSpPr>
            <a:cxnSpLocks/>
            <a:stCxn id="18" idx="3"/>
            <a:endCxn id="8" idx="0"/>
          </p:cNvCxnSpPr>
          <p:nvPr/>
        </p:nvCxnSpPr>
        <p:spPr>
          <a:xfrm>
            <a:off x="5420155" y="2578741"/>
            <a:ext cx="3585925" cy="44865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251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9E1897-60C4-42BE-8FCE-40A70E304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7B5EE67-4D3B-4228-ACE5-AD0CB719B913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권한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5084E6F-EAB3-4143-9864-F89FC4CF5552}"/>
              </a:ext>
            </a:extLst>
          </p:cNvPr>
          <p:cNvGrpSpPr/>
          <p:nvPr/>
        </p:nvGrpSpPr>
        <p:grpSpPr>
          <a:xfrm>
            <a:off x="362558" y="3027396"/>
            <a:ext cx="1282722" cy="1216800"/>
            <a:chOff x="419921" y="2683285"/>
            <a:chExt cx="114528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FCB0F04-318D-4D53-977C-BCEAECB2517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5E58768-6947-4473-BB05-59A341C895C7}"/>
                </a:ext>
              </a:extLst>
            </p:cNvPr>
            <p:cNvSpPr/>
            <p:nvPr/>
          </p:nvSpPr>
          <p:spPr>
            <a:xfrm>
              <a:off x="419921" y="2963770"/>
              <a:ext cx="1145287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F3A41A-5CFF-41E8-BF05-2A9599BD63AA}"/>
              </a:ext>
            </a:extLst>
          </p:cNvPr>
          <p:cNvGrpSpPr/>
          <p:nvPr/>
        </p:nvGrpSpPr>
        <p:grpSpPr>
          <a:xfrm>
            <a:off x="8401280" y="3027396"/>
            <a:ext cx="1209600" cy="12168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B564D8B-305E-4227-8536-005D99F3A0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AE593CD-888F-4DE1-BACA-54DE053EDF19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33E0535B-8A02-434E-90C8-0DAA903EC70B}"/>
              </a:ext>
            </a:extLst>
          </p:cNvPr>
          <p:cNvGrpSpPr/>
          <p:nvPr/>
        </p:nvGrpSpPr>
        <p:grpSpPr>
          <a:xfrm>
            <a:off x="4223522" y="3402918"/>
            <a:ext cx="1217000" cy="481750"/>
            <a:chOff x="2320742" y="1150306"/>
            <a:chExt cx="1217000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497BED1-285F-46D2-8D6D-BB718080B2EF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F895D74-B08C-4336-8E27-2C955DBA1993}"/>
                </a:ext>
              </a:extLst>
            </p:cNvPr>
            <p:cNvSpPr/>
            <p:nvPr/>
          </p:nvSpPr>
          <p:spPr>
            <a:xfrm>
              <a:off x="2320742" y="1231946"/>
              <a:ext cx="1217000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BA94B2B-B9D3-4CC3-97AC-64600A34F664}"/>
              </a:ext>
            </a:extLst>
          </p:cNvPr>
          <p:cNvSpPr txBox="1"/>
          <p:nvPr/>
        </p:nvSpPr>
        <p:spPr>
          <a:xfrm>
            <a:off x="2522049" y="3402918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BE61EB-E87F-4532-BD13-02B99EAC0905}"/>
              </a:ext>
            </a:extLst>
          </p:cNvPr>
          <p:cNvSpPr txBox="1"/>
          <p:nvPr/>
        </p:nvSpPr>
        <p:spPr>
          <a:xfrm>
            <a:off x="6339359" y="3402918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4E08F0C1-14B0-493C-994B-EF829FF9767D}"/>
              </a:ext>
            </a:extLst>
          </p:cNvPr>
          <p:cNvCxnSpPr>
            <a:cxnSpLocks/>
          </p:cNvCxnSpPr>
          <p:nvPr/>
        </p:nvCxnSpPr>
        <p:spPr>
          <a:xfrm>
            <a:off x="5420155" y="3632779"/>
            <a:ext cx="2981125" cy="301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6099A4AF-C565-47AD-913A-2609A3ABCCCA}"/>
              </a:ext>
            </a:extLst>
          </p:cNvPr>
          <p:cNvGrpSpPr/>
          <p:nvPr/>
        </p:nvGrpSpPr>
        <p:grpSpPr>
          <a:xfrm>
            <a:off x="4243883" y="2348880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FABA04F6-EE3A-49E2-96D1-AE4DAFDD918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54DE3C-343E-4237-9A0C-6BC072C968D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68993351-CBE3-462C-9EF9-49403521412B}"/>
              </a:ext>
            </a:extLst>
          </p:cNvPr>
          <p:cNvSpPr txBox="1"/>
          <p:nvPr/>
        </p:nvSpPr>
        <p:spPr>
          <a:xfrm>
            <a:off x="4540141" y="305598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66D18E-6FD0-432E-B1B4-93F0226D5823}"/>
              </a:ext>
            </a:extLst>
          </p:cNvPr>
          <p:cNvSpPr txBox="1"/>
          <p:nvPr/>
        </p:nvSpPr>
        <p:spPr>
          <a:xfrm>
            <a:off x="6787125" y="363375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C34D6B60-983D-43F2-97AC-5A27A45D682F}"/>
              </a:ext>
            </a:extLst>
          </p:cNvPr>
          <p:cNvCxnSpPr>
            <a:cxnSpLocks/>
          </p:cNvCxnSpPr>
          <p:nvPr/>
        </p:nvCxnSpPr>
        <p:spPr>
          <a:xfrm flipV="1">
            <a:off x="1608713" y="3632779"/>
            <a:ext cx="2635170" cy="301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6968DD3D-46F0-44E7-B73F-D7F2CD8B7343}"/>
              </a:ext>
            </a:extLst>
          </p:cNvPr>
          <p:cNvCxnSpPr>
            <a:cxnSpLocks/>
            <a:stCxn id="11" idx="0"/>
            <a:endCxn id="17" idx="2"/>
          </p:cNvCxnSpPr>
          <p:nvPr/>
        </p:nvCxnSpPr>
        <p:spPr>
          <a:xfrm flipV="1">
            <a:off x="4832019" y="2808602"/>
            <a:ext cx="0" cy="59431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84F72519-009F-444D-8585-242495B932A4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5420155" y="2578741"/>
            <a:ext cx="3585925" cy="44865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705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9DA9AF-1335-45E8-84D4-3CA4D3147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4A20A66-858A-4B28-919F-952E4D666404}"/>
              </a:ext>
            </a:extLst>
          </p:cNvPr>
          <p:cNvSpPr/>
          <p:nvPr/>
        </p:nvSpPr>
        <p:spPr>
          <a:xfrm>
            <a:off x="278480" y="406405"/>
            <a:ext cx="117051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55E6074-C558-4C2C-824D-DB3075614C69}"/>
              </a:ext>
            </a:extLst>
          </p:cNvPr>
          <p:cNvGrpSpPr/>
          <p:nvPr/>
        </p:nvGrpSpPr>
        <p:grpSpPr>
          <a:xfrm>
            <a:off x="399113" y="2345229"/>
            <a:ext cx="1209600" cy="12168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D286626-81C3-4EA8-BB96-D4830A1D36E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DD148B9-77BD-45B9-A92C-2152F66141E0}"/>
                </a:ext>
              </a:extLst>
            </p:cNvPr>
            <p:cNvSpPr/>
            <p:nvPr/>
          </p:nvSpPr>
          <p:spPr>
            <a:xfrm>
              <a:off x="601689" y="3073039"/>
              <a:ext cx="781750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E9A40C5C-FFD3-4190-9894-7C53B359F6A9}"/>
              </a:ext>
            </a:extLst>
          </p:cNvPr>
          <p:cNvCxnSpPr>
            <a:cxnSpLocks/>
            <a:stCxn id="5" idx="6"/>
            <a:endCxn id="121" idx="1"/>
          </p:cNvCxnSpPr>
          <p:nvPr/>
        </p:nvCxnSpPr>
        <p:spPr>
          <a:xfrm>
            <a:off x="1608713" y="2953629"/>
            <a:ext cx="148000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4B25688E-6421-4D82-BE99-3675AEDCA542}"/>
              </a:ext>
            </a:extLst>
          </p:cNvPr>
          <p:cNvGrpSpPr/>
          <p:nvPr/>
        </p:nvGrpSpPr>
        <p:grpSpPr>
          <a:xfrm>
            <a:off x="5897254" y="2724485"/>
            <a:ext cx="1176272" cy="459722"/>
            <a:chOff x="2332603" y="1128278"/>
            <a:chExt cx="1176272" cy="459722"/>
          </a:xfrm>
        </p:grpSpPr>
        <p:sp>
          <p:nvSpPr>
            <p:cNvPr id="44" name="모서리가 둥근 직사각형 142">
              <a:extLst>
                <a:ext uri="{FF2B5EF4-FFF2-40B4-BE49-F238E27FC236}">
                  <a16:creationId xmlns:a16="http://schemas.microsoft.com/office/drawing/2014/main" id="{801FF93C-FDEC-4484-903B-530028E8ECE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DCB725D5-A713-4A67-9845-52F0667DB43B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1345A000-22AD-46E3-AAA6-8C633431FFC1}"/>
              </a:ext>
            </a:extLst>
          </p:cNvPr>
          <p:cNvGrpSpPr/>
          <p:nvPr/>
        </p:nvGrpSpPr>
        <p:grpSpPr>
          <a:xfrm>
            <a:off x="5897254" y="3587902"/>
            <a:ext cx="1176272" cy="459722"/>
            <a:chOff x="2332603" y="1128278"/>
            <a:chExt cx="1176272" cy="459722"/>
          </a:xfrm>
        </p:grpSpPr>
        <p:sp>
          <p:nvSpPr>
            <p:cNvPr id="99" name="모서리가 둥근 직사각형 142">
              <a:extLst>
                <a:ext uri="{FF2B5EF4-FFF2-40B4-BE49-F238E27FC236}">
                  <a16:creationId xmlns:a16="http://schemas.microsoft.com/office/drawing/2014/main" id="{1C8F2C0C-FB1E-48CB-9013-F1421B396EB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E7E245DC-3200-4FA3-9EE6-0CDBEBF23614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grpSp>
        <p:nvGrpSpPr>
          <p:cNvPr id="120" name="그룹 119">
            <a:extLst>
              <a:ext uri="{FF2B5EF4-FFF2-40B4-BE49-F238E27FC236}">
                <a16:creationId xmlns:a16="http://schemas.microsoft.com/office/drawing/2014/main" id="{9D0DA39D-35F5-4F90-AED5-936F880A4F11}"/>
              </a:ext>
            </a:extLst>
          </p:cNvPr>
          <p:cNvGrpSpPr/>
          <p:nvPr/>
        </p:nvGrpSpPr>
        <p:grpSpPr>
          <a:xfrm>
            <a:off x="3088721" y="2723768"/>
            <a:ext cx="1176272" cy="459722"/>
            <a:chOff x="2332603" y="1128278"/>
            <a:chExt cx="1176272" cy="459722"/>
          </a:xfrm>
        </p:grpSpPr>
        <p:sp>
          <p:nvSpPr>
            <p:cNvPr id="121" name="모서리가 둥근 직사각형 208">
              <a:extLst>
                <a:ext uri="{FF2B5EF4-FFF2-40B4-BE49-F238E27FC236}">
                  <a16:creationId xmlns:a16="http://schemas.microsoft.com/office/drawing/2014/main" id="{ACB910FE-EF90-4092-B5C2-DB50039F700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" name="직사각형 121">
              <a:extLst>
                <a:ext uri="{FF2B5EF4-FFF2-40B4-BE49-F238E27FC236}">
                  <a16:creationId xmlns:a16="http://schemas.microsoft.com/office/drawing/2014/main" id="{E41C867A-2ACB-4967-A2CD-A163EB4B34AF}"/>
                </a:ext>
              </a:extLst>
            </p:cNvPr>
            <p:cNvSpPr/>
            <p:nvPr/>
          </p:nvSpPr>
          <p:spPr>
            <a:xfrm>
              <a:off x="2429742" y="1231946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로그아웃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53E64166-71B1-40B9-A815-06EBAFBD30CF}"/>
              </a:ext>
            </a:extLst>
          </p:cNvPr>
          <p:cNvSpPr txBox="1"/>
          <p:nvPr/>
        </p:nvSpPr>
        <p:spPr>
          <a:xfrm>
            <a:off x="4848098" y="160738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375D0B53-DF37-42CC-869F-38696FB507CA}"/>
              </a:ext>
            </a:extLst>
          </p:cNvPr>
          <p:cNvCxnSpPr>
            <a:cxnSpLocks/>
            <a:stCxn id="121" idx="3"/>
            <a:endCxn id="44" idx="1"/>
          </p:cNvCxnSpPr>
          <p:nvPr/>
        </p:nvCxnSpPr>
        <p:spPr>
          <a:xfrm>
            <a:off x="4264993" y="2953629"/>
            <a:ext cx="1632261" cy="71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A142582E-03A5-4431-BDA0-1A63A2674F10}"/>
              </a:ext>
            </a:extLst>
          </p:cNvPr>
          <p:cNvSpPr txBox="1"/>
          <p:nvPr/>
        </p:nvSpPr>
        <p:spPr>
          <a:xfrm>
            <a:off x="4857716" y="292949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D590E429-5673-42AE-86B0-9510CB35D121}"/>
              </a:ext>
            </a:extLst>
          </p:cNvPr>
          <p:cNvCxnSpPr>
            <a:cxnSpLocks/>
            <a:stCxn id="44" idx="2"/>
            <a:endCxn id="99" idx="0"/>
          </p:cNvCxnSpPr>
          <p:nvPr/>
        </p:nvCxnSpPr>
        <p:spPr>
          <a:xfrm>
            <a:off x="6485390" y="3184207"/>
            <a:ext cx="0" cy="40369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7C40D7B7-F8D1-4AAD-8E77-4E9BC0F6AE74}"/>
              </a:ext>
            </a:extLst>
          </p:cNvPr>
          <p:cNvSpPr txBox="1"/>
          <p:nvPr/>
        </p:nvSpPr>
        <p:spPr>
          <a:xfrm>
            <a:off x="1771010" y="2628334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2FC264D-F3EE-4A2E-BE75-0795CA8944EA}"/>
              </a:ext>
            </a:extLst>
          </p:cNvPr>
          <p:cNvSpPr txBox="1"/>
          <p:nvPr/>
        </p:nvSpPr>
        <p:spPr>
          <a:xfrm>
            <a:off x="4599195" y="2666702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B26C3DDD-4738-4064-9B3C-D1825A1FAB7C}"/>
              </a:ext>
            </a:extLst>
          </p:cNvPr>
          <p:cNvGrpSpPr/>
          <p:nvPr/>
        </p:nvGrpSpPr>
        <p:grpSpPr>
          <a:xfrm>
            <a:off x="8401280" y="2345229"/>
            <a:ext cx="1209600" cy="1216800"/>
            <a:chOff x="452560" y="2683285"/>
            <a:chExt cx="1080000" cy="1080000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08965D17-7B7E-4616-9144-3160508C13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BA15894B-17DB-4861-9F27-57CE2170D27B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B92486FA-0E08-4555-9982-F3B2DA8BC99F}"/>
              </a:ext>
            </a:extLst>
          </p:cNvPr>
          <p:cNvCxnSpPr>
            <a:cxnSpLocks/>
            <a:stCxn id="99" idx="2"/>
            <a:endCxn id="75" idx="4"/>
          </p:cNvCxnSpPr>
          <p:nvPr/>
        </p:nvCxnSpPr>
        <p:spPr>
          <a:xfrm rot="5400000" flipH="1" flipV="1">
            <a:off x="7502937" y="2544482"/>
            <a:ext cx="485595" cy="2520690"/>
          </a:xfrm>
          <a:prstGeom prst="bentConnector3">
            <a:avLst>
              <a:gd name="adj1" fmla="val -4707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0B9544DF-D580-4F55-8E95-9708B24839DA}"/>
              </a:ext>
            </a:extLst>
          </p:cNvPr>
          <p:cNvGrpSpPr/>
          <p:nvPr/>
        </p:nvGrpSpPr>
        <p:grpSpPr>
          <a:xfrm>
            <a:off x="5897254" y="1647997"/>
            <a:ext cx="1176272" cy="459722"/>
            <a:chOff x="2332603" y="1075393"/>
            <a:chExt cx="1176272" cy="459722"/>
          </a:xfrm>
        </p:grpSpPr>
        <p:sp>
          <p:nvSpPr>
            <p:cNvPr id="91" name="모서리가 둥근 직사각형 211">
              <a:extLst>
                <a:ext uri="{FF2B5EF4-FFF2-40B4-BE49-F238E27FC236}">
                  <a16:creationId xmlns:a16="http://schemas.microsoft.com/office/drawing/2014/main" id="{2AD752F5-15C5-4ED3-A4A8-E29CED390DF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7950DD4C-B612-4D7A-9246-DCE73563FAF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96" name="직선 화살표 연결선 95">
            <a:extLst>
              <a:ext uri="{FF2B5EF4-FFF2-40B4-BE49-F238E27FC236}">
                <a16:creationId xmlns:a16="http://schemas.microsoft.com/office/drawing/2014/main" id="{C4EC09D5-AFAC-4EB3-B8A0-845FDE7124F9}"/>
              </a:ext>
            </a:extLst>
          </p:cNvPr>
          <p:cNvCxnSpPr>
            <a:cxnSpLocks/>
            <a:stCxn id="121" idx="0"/>
            <a:endCxn id="91" idx="1"/>
          </p:cNvCxnSpPr>
          <p:nvPr/>
        </p:nvCxnSpPr>
        <p:spPr>
          <a:xfrm rot="5400000" flipH="1" flipV="1">
            <a:off x="4364100" y="1190615"/>
            <a:ext cx="845910" cy="222039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화살표 연결선 95">
            <a:extLst>
              <a:ext uri="{FF2B5EF4-FFF2-40B4-BE49-F238E27FC236}">
                <a16:creationId xmlns:a16="http://schemas.microsoft.com/office/drawing/2014/main" id="{ED9D88D7-F928-4E57-B179-7627290EF856}"/>
              </a:ext>
            </a:extLst>
          </p:cNvPr>
          <p:cNvCxnSpPr>
            <a:cxnSpLocks/>
            <a:stCxn id="91" idx="3"/>
            <a:endCxn id="75" idx="0"/>
          </p:cNvCxnSpPr>
          <p:nvPr/>
        </p:nvCxnSpPr>
        <p:spPr>
          <a:xfrm>
            <a:off x="7073526" y="1877858"/>
            <a:ext cx="1932554" cy="46737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74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182613-380F-47AF-8EC7-C0F4C3BB9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11F427F-B24D-4DEF-B983-316BBEE63C91}"/>
              </a:ext>
            </a:extLst>
          </p:cNvPr>
          <p:cNvSpPr/>
          <p:nvPr/>
        </p:nvSpPr>
        <p:spPr>
          <a:xfrm>
            <a:off x="278480" y="406405"/>
            <a:ext cx="23615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List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61DE5C4-0D92-45D5-8AFE-C650D8E8C168}"/>
              </a:ext>
            </a:extLst>
          </p:cNvPr>
          <p:cNvGrpSpPr/>
          <p:nvPr/>
        </p:nvGrpSpPr>
        <p:grpSpPr>
          <a:xfrm>
            <a:off x="457615" y="2812131"/>
            <a:ext cx="1249030" cy="1216800"/>
            <a:chOff x="415595" y="2728924"/>
            <a:chExt cx="1116972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D8DC8CB-1BB2-4633-BFC6-C9E7D4E43E0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869B76E-1D0F-46E1-ACF1-AE6FF59888B1}"/>
                </a:ext>
              </a:extLst>
            </p:cNvPr>
            <p:cNvSpPr/>
            <p:nvPr/>
          </p:nvSpPr>
          <p:spPr>
            <a:xfrm>
              <a:off x="415595" y="3016925"/>
              <a:ext cx="1086895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001E29DB-9C89-40D9-ADC0-F811A533D317}"/>
              </a:ext>
            </a:extLst>
          </p:cNvPr>
          <p:cNvCxnSpPr>
            <a:cxnSpLocks/>
            <a:stCxn id="5" idx="6"/>
            <a:endCxn id="12" idx="1"/>
          </p:cNvCxnSpPr>
          <p:nvPr/>
        </p:nvCxnSpPr>
        <p:spPr>
          <a:xfrm>
            <a:off x="1706645" y="3420531"/>
            <a:ext cx="140206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50A4B0B-8AA4-46D9-B893-D03412EEBC54}"/>
              </a:ext>
            </a:extLst>
          </p:cNvPr>
          <p:cNvGrpSpPr/>
          <p:nvPr/>
        </p:nvGrpSpPr>
        <p:grpSpPr>
          <a:xfrm>
            <a:off x="3108705" y="319067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9A4C61C-4E75-4AA1-AFD9-59139E9435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9233298B-D671-468E-B533-53188F913A53}"/>
                </a:ext>
              </a:extLst>
            </p:cNvPr>
            <p:cNvSpPr/>
            <p:nvPr/>
          </p:nvSpPr>
          <p:spPr>
            <a:xfrm>
              <a:off x="2503799" y="1158084"/>
              <a:ext cx="83388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DDFFCAE8-F795-4CDA-95B1-111F54B00970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00D91B7F-F760-4714-8772-BD985369284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F031189-42A2-4B22-8607-15129B446E7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FDDC673-ACE0-4621-8F25-79EF61A1E894}"/>
              </a:ext>
            </a:extLst>
          </p:cNvPr>
          <p:cNvSpPr txBox="1"/>
          <p:nvPr/>
        </p:nvSpPr>
        <p:spPr>
          <a:xfrm>
            <a:off x="4421327" y="34856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6E0FE9-57FA-4D83-BDF0-819B186B56A2}"/>
              </a:ext>
            </a:extLst>
          </p:cNvPr>
          <p:cNvSpPr txBox="1"/>
          <p:nvPr/>
        </p:nvSpPr>
        <p:spPr>
          <a:xfrm>
            <a:off x="1884788" y="3183310"/>
            <a:ext cx="106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18269D3-4328-4A25-85F3-AB744C10278B}"/>
              </a:ext>
            </a:extLst>
          </p:cNvPr>
          <p:cNvCxnSpPr>
            <a:cxnSpLocks/>
            <a:stCxn id="12" idx="3"/>
            <a:endCxn id="23" idx="2"/>
          </p:cNvCxnSpPr>
          <p:nvPr/>
        </p:nvCxnSpPr>
        <p:spPr>
          <a:xfrm>
            <a:off x="4284977" y="3420531"/>
            <a:ext cx="398039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6EDCA11-2A55-4385-B807-3963294F3523}"/>
              </a:ext>
            </a:extLst>
          </p:cNvPr>
          <p:cNvSpPr txBox="1"/>
          <p:nvPr/>
        </p:nvSpPr>
        <p:spPr>
          <a:xfrm>
            <a:off x="4463120" y="3183310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149">
            <a:extLst>
              <a:ext uri="{FF2B5EF4-FFF2-40B4-BE49-F238E27FC236}">
                <a16:creationId xmlns:a16="http://schemas.microsoft.com/office/drawing/2014/main" id="{1A0F02A2-025F-4A2F-905F-3C5F736FEA6E}"/>
              </a:ext>
            </a:extLst>
          </p:cNvPr>
          <p:cNvCxnSpPr>
            <a:cxnSpLocks/>
            <a:stCxn id="12" idx="0"/>
            <a:endCxn id="15" idx="1"/>
          </p:cNvCxnSpPr>
          <p:nvPr/>
        </p:nvCxnSpPr>
        <p:spPr>
          <a:xfrm rot="5400000" flipH="1" flipV="1">
            <a:off x="4199181" y="1721866"/>
            <a:ext cx="966464" cy="19711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72C47635-64BC-4186-A708-EA17EA7BB938}"/>
              </a:ext>
            </a:extLst>
          </p:cNvPr>
          <p:cNvGrpSpPr/>
          <p:nvPr/>
        </p:nvGrpSpPr>
        <p:grpSpPr>
          <a:xfrm>
            <a:off x="8265368" y="2812131"/>
            <a:ext cx="1207687" cy="1216800"/>
            <a:chOff x="452567" y="2728924"/>
            <a:chExt cx="1080000" cy="1080000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B1C176DB-F986-4970-85FE-8A0D1F3B6C33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3966E56-9D4A-4828-B24A-F4788387BBB1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563CAA7-F77C-4EF8-B736-9885D58F98FB}"/>
              </a:ext>
            </a:extLst>
          </p:cNvPr>
          <p:cNvSpPr txBox="1"/>
          <p:nvPr/>
        </p:nvSpPr>
        <p:spPr>
          <a:xfrm>
            <a:off x="4421327" y="19762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직선 화살표 연결선 149">
            <a:extLst>
              <a:ext uri="{FF2B5EF4-FFF2-40B4-BE49-F238E27FC236}">
                <a16:creationId xmlns:a16="http://schemas.microsoft.com/office/drawing/2014/main" id="{09EB060C-6A9E-41B1-8F40-B330BD80FA7A}"/>
              </a:ext>
            </a:extLst>
          </p:cNvPr>
          <p:cNvCxnSpPr>
            <a:cxnSpLocks/>
            <a:stCxn id="15" idx="3"/>
            <a:endCxn id="23" idx="0"/>
          </p:cNvCxnSpPr>
          <p:nvPr/>
        </p:nvCxnSpPr>
        <p:spPr>
          <a:xfrm>
            <a:off x="6844258" y="2224206"/>
            <a:ext cx="2024954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923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0C8B90-9EC0-467B-B5B3-95C15329D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2A64CC4-86EF-4C13-A35D-D3C84238DD81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추가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D429716-8AAA-4A86-AAAA-39CDF803F3E9}"/>
              </a:ext>
            </a:extLst>
          </p:cNvPr>
          <p:cNvGrpSpPr/>
          <p:nvPr/>
        </p:nvGrpSpPr>
        <p:grpSpPr>
          <a:xfrm>
            <a:off x="419943" y="2812131"/>
            <a:ext cx="1290738" cy="1216800"/>
            <a:chOff x="381906" y="2728924"/>
            <a:chExt cx="115427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A57413B-93C2-4F1C-9559-61FFE6E4386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CC801DF2-B772-444F-96DD-F0A46DE3C8FA}"/>
                </a:ext>
              </a:extLst>
            </p:cNvPr>
            <p:cNvSpPr/>
            <p:nvPr/>
          </p:nvSpPr>
          <p:spPr>
            <a:xfrm>
              <a:off x="381906" y="3126194"/>
              <a:ext cx="1154270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B0EC27FB-0087-4B5E-87B0-9DA703126CBF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706645" y="3420531"/>
            <a:ext cx="140206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A1875BF8-36AB-434E-BE34-3488842321D1}"/>
              </a:ext>
            </a:extLst>
          </p:cNvPr>
          <p:cNvGrpSpPr/>
          <p:nvPr/>
        </p:nvGrpSpPr>
        <p:grpSpPr>
          <a:xfrm>
            <a:off x="3108705" y="31906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3F9C8004-CE01-41B2-BB35-4553D671573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6FEEA06E-60EB-49CE-80B4-4CA390D1258A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추가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791C5BC-15AB-4B11-B7A6-6F36CA947588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F136419-6834-4AB0-AB42-F4DBAEB626E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6804F2B7-593D-4BD6-B056-394D28B1466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1F26CB6-0E23-4ABE-9871-ABCB096D4BFD}"/>
              </a:ext>
            </a:extLst>
          </p:cNvPr>
          <p:cNvSpPr txBox="1"/>
          <p:nvPr/>
        </p:nvSpPr>
        <p:spPr>
          <a:xfrm>
            <a:off x="4421327" y="34856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E2BAE6-6E6E-42B8-9A76-B18115466A82}"/>
              </a:ext>
            </a:extLst>
          </p:cNvPr>
          <p:cNvSpPr txBox="1"/>
          <p:nvPr/>
        </p:nvSpPr>
        <p:spPr>
          <a:xfrm>
            <a:off x="1884788" y="3183310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ABF2AF53-640B-4C67-9653-3F9D2F3B256D}"/>
              </a:ext>
            </a:extLst>
          </p:cNvPr>
          <p:cNvCxnSpPr>
            <a:cxnSpLocks/>
            <a:stCxn id="9" idx="3"/>
            <a:endCxn id="20" idx="2"/>
          </p:cNvCxnSpPr>
          <p:nvPr/>
        </p:nvCxnSpPr>
        <p:spPr>
          <a:xfrm>
            <a:off x="4284977" y="3420531"/>
            <a:ext cx="398039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26D437-F833-4E7A-8253-38F150E3D60E}"/>
              </a:ext>
            </a:extLst>
          </p:cNvPr>
          <p:cNvSpPr txBox="1"/>
          <p:nvPr/>
        </p:nvSpPr>
        <p:spPr>
          <a:xfrm>
            <a:off x="4463120" y="3183310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8" name="직선 화살표 연결선 149">
            <a:extLst>
              <a:ext uri="{FF2B5EF4-FFF2-40B4-BE49-F238E27FC236}">
                <a16:creationId xmlns:a16="http://schemas.microsoft.com/office/drawing/2014/main" id="{073CA4CD-5331-44F0-9E74-25022A944FDB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199181" y="1721866"/>
            <a:ext cx="966464" cy="19711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F579B58-A89E-4124-B527-B985ACAAE235}"/>
              </a:ext>
            </a:extLst>
          </p:cNvPr>
          <p:cNvGrpSpPr/>
          <p:nvPr/>
        </p:nvGrpSpPr>
        <p:grpSpPr>
          <a:xfrm>
            <a:off x="8265368" y="2812131"/>
            <a:ext cx="1207687" cy="12168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1D6878B5-641E-426C-BE87-5CDE20F871BC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F9DFA15-6C10-4E33-A577-528DA2B8705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E0A6DB1-97E3-48C5-8148-EDD099F55E20}"/>
              </a:ext>
            </a:extLst>
          </p:cNvPr>
          <p:cNvSpPr txBox="1"/>
          <p:nvPr/>
        </p:nvSpPr>
        <p:spPr>
          <a:xfrm>
            <a:off x="4421327" y="19762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149">
            <a:extLst>
              <a:ext uri="{FF2B5EF4-FFF2-40B4-BE49-F238E27FC236}">
                <a16:creationId xmlns:a16="http://schemas.microsoft.com/office/drawing/2014/main" id="{F1A5C438-B615-43E4-9643-002A14FD4734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024954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392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F3F300-800A-44F2-832B-01CBB21AB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35F21C3-E6F8-4332-9FBE-5E54F0264D48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EC0547E0-DE31-4D19-9764-FB6375CBF314}"/>
              </a:ext>
            </a:extLst>
          </p:cNvPr>
          <p:cNvGrpSpPr/>
          <p:nvPr/>
        </p:nvGrpSpPr>
        <p:grpSpPr>
          <a:xfrm>
            <a:off x="419943" y="2812131"/>
            <a:ext cx="1290739" cy="1216800"/>
            <a:chOff x="381906" y="2728924"/>
            <a:chExt cx="115427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B93B7B-2B10-4008-95CC-5285AC4A34E6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1DD8A26-10C1-4E02-81E1-6897BCAE83CB}"/>
                </a:ext>
              </a:extLst>
            </p:cNvPr>
            <p:cNvSpPr/>
            <p:nvPr/>
          </p:nvSpPr>
          <p:spPr>
            <a:xfrm>
              <a:off x="381906" y="3126194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7A5B9F88-CF8A-4850-9939-45577100DB82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706645" y="3420531"/>
            <a:ext cx="140206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BE016C11-E2C9-4B8E-A174-782AF4D724AF}"/>
              </a:ext>
            </a:extLst>
          </p:cNvPr>
          <p:cNvGrpSpPr/>
          <p:nvPr/>
        </p:nvGrpSpPr>
        <p:grpSpPr>
          <a:xfrm>
            <a:off x="3108705" y="31906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853AC9D3-5F16-4B8A-8E40-ED8ADE6F657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4F025164-6422-4E6C-9718-5FF47DC40176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수정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27966F2-FAF6-45AB-B060-FABC84166C26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00D53E73-FBEC-49E7-98A7-3B418D114FA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03C774E6-F54C-4149-BD7F-A25751AA1D5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6D69988-0565-4ACF-A164-564D78E8BD35}"/>
              </a:ext>
            </a:extLst>
          </p:cNvPr>
          <p:cNvSpPr txBox="1"/>
          <p:nvPr/>
        </p:nvSpPr>
        <p:spPr>
          <a:xfrm>
            <a:off x="4421327" y="34856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9A821EF-5384-4D85-8837-EC96880DDB1C}"/>
              </a:ext>
            </a:extLst>
          </p:cNvPr>
          <p:cNvSpPr txBox="1"/>
          <p:nvPr/>
        </p:nvSpPr>
        <p:spPr>
          <a:xfrm>
            <a:off x="1884788" y="3183310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1BDC3D8-570E-430E-96A3-A3FDD5A121D1}"/>
              </a:ext>
            </a:extLst>
          </p:cNvPr>
          <p:cNvCxnSpPr>
            <a:cxnSpLocks/>
            <a:stCxn id="9" idx="3"/>
            <a:endCxn id="20" idx="2"/>
          </p:cNvCxnSpPr>
          <p:nvPr/>
        </p:nvCxnSpPr>
        <p:spPr>
          <a:xfrm>
            <a:off x="4284977" y="3420531"/>
            <a:ext cx="398039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760145C-AA03-44A4-B553-846120750FF0}"/>
              </a:ext>
            </a:extLst>
          </p:cNvPr>
          <p:cNvSpPr txBox="1"/>
          <p:nvPr/>
        </p:nvSpPr>
        <p:spPr>
          <a:xfrm>
            <a:off x="4463120" y="3183310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8" name="직선 화살표 연결선 149">
            <a:extLst>
              <a:ext uri="{FF2B5EF4-FFF2-40B4-BE49-F238E27FC236}">
                <a16:creationId xmlns:a16="http://schemas.microsoft.com/office/drawing/2014/main" id="{5107749D-9784-4C0F-8855-495C2ED7EC3D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199181" y="1721866"/>
            <a:ext cx="966464" cy="19711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84F25B27-3883-4A37-A0E8-ECB992D9EC82}"/>
              </a:ext>
            </a:extLst>
          </p:cNvPr>
          <p:cNvGrpSpPr/>
          <p:nvPr/>
        </p:nvGrpSpPr>
        <p:grpSpPr>
          <a:xfrm>
            <a:off x="8265368" y="2812131"/>
            <a:ext cx="1207687" cy="12168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52C1489F-2262-4EF0-9CB6-52BDC516D76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F119C1F-5656-4C65-94E7-CE064596B852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78B7B179-2DC2-49A0-A063-8A0FC4704148}"/>
              </a:ext>
            </a:extLst>
          </p:cNvPr>
          <p:cNvSpPr txBox="1"/>
          <p:nvPr/>
        </p:nvSpPr>
        <p:spPr>
          <a:xfrm>
            <a:off x="4421327" y="19762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149">
            <a:extLst>
              <a:ext uri="{FF2B5EF4-FFF2-40B4-BE49-F238E27FC236}">
                <a16:creationId xmlns:a16="http://schemas.microsoft.com/office/drawing/2014/main" id="{27D823BF-82B8-45E5-B768-C4F3173C2956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024954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48584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671209-F29D-464D-B46E-E162ABF39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6CFC00D-9F8C-4258-B972-0AA6AC1ECDFC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삭제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8191337-7D04-480E-9549-B7E5B32C5312}"/>
              </a:ext>
            </a:extLst>
          </p:cNvPr>
          <p:cNvGrpSpPr/>
          <p:nvPr/>
        </p:nvGrpSpPr>
        <p:grpSpPr>
          <a:xfrm>
            <a:off x="419943" y="2812131"/>
            <a:ext cx="1290739" cy="1216800"/>
            <a:chOff x="381906" y="2728924"/>
            <a:chExt cx="115427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CB312D-67A9-412D-9363-D74984A258C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314CBBD-471A-4399-832B-A3D4FEE6D42E}"/>
                </a:ext>
              </a:extLst>
            </p:cNvPr>
            <p:cNvSpPr/>
            <p:nvPr/>
          </p:nvSpPr>
          <p:spPr>
            <a:xfrm>
              <a:off x="381906" y="3126194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44ADA2A0-7172-4E9E-A366-C1239A2D6260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706645" y="3420531"/>
            <a:ext cx="140206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2A5EF99D-3F1F-4F7F-A3D8-3D984F48BA78}"/>
              </a:ext>
            </a:extLst>
          </p:cNvPr>
          <p:cNvGrpSpPr/>
          <p:nvPr/>
        </p:nvGrpSpPr>
        <p:grpSpPr>
          <a:xfrm>
            <a:off x="3108705" y="31906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B0EAD371-0B71-480F-B708-C66072ABBD6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5ED30D1-C605-476C-8CA0-755F81CF8283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삭제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8D3422B4-1D7F-463D-A34D-56F21EB63245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CB79199F-D5E6-4A38-9C97-FB5554D49B94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12E0893-C651-4C4C-9AA4-047C449D0E9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642C7B6-CCAD-4252-92F5-27F20A5B536F}"/>
              </a:ext>
            </a:extLst>
          </p:cNvPr>
          <p:cNvSpPr txBox="1"/>
          <p:nvPr/>
        </p:nvSpPr>
        <p:spPr>
          <a:xfrm>
            <a:off x="4421327" y="34856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F1AA7A-744C-4E2A-BCCA-2549513DFB36}"/>
              </a:ext>
            </a:extLst>
          </p:cNvPr>
          <p:cNvSpPr txBox="1"/>
          <p:nvPr/>
        </p:nvSpPr>
        <p:spPr>
          <a:xfrm>
            <a:off x="1884788" y="3183310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766CEC21-D88E-4BB8-978C-433F0345CE2D}"/>
              </a:ext>
            </a:extLst>
          </p:cNvPr>
          <p:cNvCxnSpPr>
            <a:cxnSpLocks/>
            <a:stCxn id="9" idx="3"/>
            <a:endCxn id="20" idx="2"/>
          </p:cNvCxnSpPr>
          <p:nvPr/>
        </p:nvCxnSpPr>
        <p:spPr>
          <a:xfrm>
            <a:off x="4284977" y="3420531"/>
            <a:ext cx="398039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431CA7-8563-4CD0-AB58-5181C8DBD9EB}"/>
              </a:ext>
            </a:extLst>
          </p:cNvPr>
          <p:cNvSpPr txBox="1"/>
          <p:nvPr/>
        </p:nvSpPr>
        <p:spPr>
          <a:xfrm>
            <a:off x="4463120" y="3183310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8" name="직선 화살표 연결선 149">
            <a:extLst>
              <a:ext uri="{FF2B5EF4-FFF2-40B4-BE49-F238E27FC236}">
                <a16:creationId xmlns:a16="http://schemas.microsoft.com/office/drawing/2014/main" id="{80A6453C-EDC6-4ACE-A02B-00CE9347C9F1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199181" y="1721866"/>
            <a:ext cx="966464" cy="19711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CC5FE6E-C624-4149-8B58-6204A351ED74}"/>
              </a:ext>
            </a:extLst>
          </p:cNvPr>
          <p:cNvGrpSpPr/>
          <p:nvPr/>
        </p:nvGrpSpPr>
        <p:grpSpPr>
          <a:xfrm>
            <a:off x="8265368" y="2812131"/>
            <a:ext cx="1207687" cy="12168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AE5C62EE-6745-4A72-92D4-EFAD0B315748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8C9663D-53EA-4BD5-A5A1-453E064CF9C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FC4ADC86-80F1-4131-BE5D-88620EA34548}"/>
              </a:ext>
            </a:extLst>
          </p:cNvPr>
          <p:cNvSpPr txBox="1"/>
          <p:nvPr/>
        </p:nvSpPr>
        <p:spPr>
          <a:xfrm>
            <a:off x="4421327" y="19762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149">
            <a:extLst>
              <a:ext uri="{FF2B5EF4-FFF2-40B4-BE49-F238E27FC236}">
                <a16:creationId xmlns:a16="http://schemas.microsoft.com/office/drawing/2014/main" id="{F8AD9402-896F-4521-A0F1-55B870116A34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024954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8652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294932-177B-485D-A33F-144D930FD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251C1E1-AEEA-4AE7-B273-44AA5217BD9A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4C21786-A95E-4419-86C3-06FD52376118}"/>
              </a:ext>
            </a:extLst>
          </p:cNvPr>
          <p:cNvSpPr/>
          <p:nvPr/>
        </p:nvSpPr>
        <p:spPr>
          <a:xfrm>
            <a:off x="278480" y="406405"/>
            <a:ext cx="234756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List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조회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40507312-C15F-4F3A-B81C-30481C43B291}"/>
              </a:ext>
            </a:extLst>
          </p:cNvPr>
          <p:cNvGrpSpPr/>
          <p:nvPr/>
        </p:nvGrpSpPr>
        <p:grpSpPr>
          <a:xfrm>
            <a:off x="466323" y="2812131"/>
            <a:ext cx="1240323" cy="1216800"/>
            <a:chOff x="423382" y="2728924"/>
            <a:chExt cx="1109185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8BFBF39-75AF-4CDA-8B94-02B10A5167C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E5EDDB8B-091F-46BD-97DB-0C98CFCB3C7E}"/>
                </a:ext>
              </a:extLst>
            </p:cNvPr>
            <p:cNvSpPr/>
            <p:nvPr/>
          </p:nvSpPr>
          <p:spPr>
            <a:xfrm>
              <a:off x="423382" y="2943209"/>
              <a:ext cx="1071642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4E54B30-D982-4BA0-84BC-6BAF9F681E7D}"/>
              </a:ext>
            </a:extLst>
          </p:cNvPr>
          <p:cNvGrpSpPr/>
          <p:nvPr/>
        </p:nvGrpSpPr>
        <p:grpSpPr>
          <a:xfrm>
            <a:off x="5667986" y="3190670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A251BF5A-B7B5-45FA-B8E0-2B521013707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2D5FE865-F29D-412E-AFEF-DDEDAD0CE24C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리스트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17B50C99-680D-4E84-BEDF-60DC29C3D98F}"/>
              </a:ext>
            </a:extLst>
          </p:cNvPr>
          <p:cNvCxnSpPr>
            <a:cxnSpLocks/>
            <a:stCxn id="6" idx="6"/>
            <a:endCxn id="26" idx="1"/>
          </p:cNvCxnSpPr>
          <p:nvPr/>
        </p:nvCxnSpPr>
        <p:spPr>
          <a:xfrm>
            <a:off x="1706645" y="3420531"/>
            <a:ext cx="140206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C8875B0-2DDF-491E-91C8-46E0B776BE6D}"/>
              </a:ext>
            </a:extLst>
          </p:cNvPr>
          <p:cNvGrpSpPr/>
          <p:nvPr/>
        </p:nvGrpSpPr>
        <p:grpSpPr>
          <a:xfrm>
            <a:off x="3108705" y="3190670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12D949C0-C601-4BB8-89CA-7CABB44C772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3F8C112B-E7F1-4892-AB3E-9DA3526B2E6B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리스트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EA67FAFB-B776-4B7E-B5F3-CCD6B2E729D9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9C674895-2789-46E9-8115-A64A1ABCB65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1C7157B-2704-42F3-AD0D-7D590ED17E6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15FCD2EE-F5C2-4351-A260-8941250336A4}"/>
              </a:ext>
            </a:extLst>
          </p:cNvPr>
          <p:cNvSpPr txBox="1"/>
          <p:nvPr/>
        </p:nvSpPr>
        <p:spPr>
          <a:xfrm>
            <a:off x="4421327" y="34856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33BA6D4-5C16-43A0-8027-5DFCCCC9B693}"/>
              </a:ext>
            </a:extLst>
          </p:cNvPr>
          <p:cNvSpPr txBox="1"/>
          <p:nvPr/>
        </p:nvSpPr>
        <p:spPr>
          <a:xfrm>
            <a:off x="1884789" y="3183310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42" name="직선 화살표 연결선 141">
            <a:extLst>
              <a:ext uri="{FF2B5EF4-FFF2-40B4-BE49-F238E27FC236}">
                <a16:creationId xmlns:a16="http://schemas.microsoft.com/office/drawing/2014/main" id="{0E8EBFDF-E327-4400-A81C-2B4C6446D468}"/>
              </a:ext>
            </a:extLst>
          </p:cNvPr>
          <p:cNvCxnSpPr>
            <a:cxnSpLocks/>
            <a:stCxn id="26" idx="3"/>
            <a:endCxn id="33" idx="1"/>
          </p:cNvCxnSpPr>
          <p:nvPr/>
        </p:nvCxnSpPr>
        <p:spPr>
          <a:xfrm>
            <a:off x="4284977" y="3420531"/>
            <a:ext cx="138300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82856139-D4FC-4DDF-B8E1-5F54D90AA6AA}"/>
              </a:ext>
            </a:extLst>
          </p:cNvPr>
          <p:cNvSpPr txBox="1"/>
          <p:nvPr/>
        </p:nvSpPr>
        <p:spPr>
          <a:xfrm>
            <a:off x="4463121" y="3183310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5,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>
            <a:extLst>
              <a:ext uri="{FF2B5EF4-FFF2-40B4-BE49-F238E27FC236}">
                <a16:creationId xmlns:a16="http://schemas.microsoft.com/office/drawing/2014/main" id="{9C14FEE1-D898-403D-A8F0-665066E274C5}"/>
              </a:ext>
            </a:extLst>
          </p:cNvPr>
          <p:cNvCxnSpPr>
            <a:cxnSpLocks/>
            <a:stCxn id="26" idx="0"/>
            <a:endCxn id="49" idx="1"/>
          </p:cNvCxnSpPr>
          <p:nvPr/>
        </p:nvCxnSpPr>
        <p:spPr>
          <a:xfrm rot="5400000" flipH="1" flipV="1">
            <a:off x="4199181" y="1721866"/>
            <a:ext cx="966464" cy="19711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4" name="그룹 153">
            <a:extLst>
              <a:ext uri="{FF2B5EF4-FFF2-40B4-BE49-F238E27FC236}">
                <a16:creationId xmlns:a16="http://schemas.microsoft.com/office/drawing/2014/main" id="{FF75529F-5EEC-4C43-AF30-F431875F1334}"/>
              </a:ext>
            </a:extLst>
          </p:cNvPr>
          <p:cNvGrpSpPr/>
          <p:nvPr/>
        </p:nvGrpSpPr>
        <p:grpSpPr>
          <a:xfrm>
            <a:off x="8265368" y="2812131"/>
            <a:ext cx="1207687" cy="1216800"/>
            <a:chOff x="452567" y="2728924"/>
            <a:chExt cx="1080000" cy="1080000"/>
          </a:xfrm>
        </p:grpSpPr>
        <p:sp>
          <p:nvSpPr>
            <p:cNvPr id="155" name="타원 154">
              <a:extLst>
                <a:ext uri="{FF2B5EF4-FFF2-40B4-BE49-F238E27FC236}">
                  <a16:creationId xmlns:a16="http://schemas.microsoft.com/office/drawing/2014/main" id="{360F11D0-DA1C-4A80-9EC9-1277C3AE6BF4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6" name="직사각형 155">
              <a:extLst>
                <a:ext uri="{FF2B5EF4-FFF2-40B4-BE49-F238E27FC236}">
                  <a16:creationId xmlns:a16="http://schemas.microsoft.com/office/drawing/2014/main" id="{F5DE6808-08E4-451E-BC61-5483AA862AB5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57" name="직선 화살표 연결선 149">
            <a:extLst>
              <a:ext uri="{FF2B5EF4-FFF2-40B4-BE49-F238E27FC236}">
                <a16:creationId xmlns:a16="http://schemas.microsoft.com/office/drawing/2014/main" id="{1F7ACEDA-0341-4770-B595-1E3164BE845E}"/>
              </a:ext>
            </a:extLst>
          </p:cNvPr>
          <p:cNvCxnSpPr>
            <a:cxnSpLocks/>
            <a:stCxn id="33" idx="3"/>
            <a:endCxn id="155" idx="2"/>
          </p:cNvCxnSpPr>
          <p:nvPr/>
        </p:nvCxnSpPr>
        <p:spPr>
          <a:xfrm>
            <a:off x="6844258" y="3420531"/>
            <a:ext cx="142111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161">
            <a:extLst>
              <a:ext uri="{FF2B5EF4-FFF2-40B4-BE49-F238E27FC236}">
                <a16:creationId xmlns:a16="http://schemas.microsoft.com/office/drawing/2014/main" id="{0BD0D2EC-177E-4643-B163-90149F1925E4}"/>
              </a:ext>
            </a:extLst>
          </p:cNvPr>
          <p:cNvSpPr txBox="1"/>
          <p:nvPr/>
        </p:nvSpPr>
        <p:spPr>
          <a:xfrm>
            <a:off x="4421327" y="19762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3" name="직선 화살표 연결선 149">
            <a:extLst>
              <a:ext uri="{FF2B5EF4-FFF2-40B4-BE49-F238E27FC236}">
                <a16:creationId xmlns:a16="http://schemas.microsoft.com/office/drawing/2014/main" id="{5C1D06D9-1E12-4C7C-BCDD-91BDFFFBF87B}"/>
              </a:ext>
            </a:extLst>
          </p:cNvPr>
          <p:cNvCxnSpPr>
            <a:cxnSpLocks/>
            <a:stCxn id="49" idx="3"/>
            <a:endCxn id="155" idx="0"/>
          </p:cNvCxnSpPr>
          <p:nvPr/>
        </p:nvCxnSpPr>
        <p:spPr>
          <a:xfrm>
            <a:off x="6844258" y="2224206"/>
            <a:ext cx="2024954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1581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A7AD322-AF0A-4B47-9C2C-CE6C1ABF95B6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EF99535-14FC-4E5A-9D57-E3A197227310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98C99B-A458-47F4-A92D-C3BA1031F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BF857FF0-CBA7-47CE-AD2F-8F5D9D0F2AA7}"/>
              </a:ext>
            </a:extLst>
          </p:cNvPr>
          <p:cNvGrpSpPr/>
          <p:nvPr/>
        </p:nvGrpSpPr>
        <p:grpSpPr>
          <a:xfrm>
            <a:off x="279598" y="2429766"/>
            <a:ext cx="1273683" cy="1216800"/>
            <a:chOff x="417063" y="2683285"/>
            <a:chExt cx="1150995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B3D4A1B-9BA0-4231-9B57-B0BACCA4728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65255CEA-567C-43AA-BB70-5EFB78DE4630}"/>
                </a:ext>
              </a:extLst>
            </p:cNvPr>
            <p:cNvSpPr/>
            <p:nvPr/>
          </p:nvSpPr>
          <p:spPr>
            <a:xfrm>
              <a:off x="417063" y="3032802"/>
              <a:ext cx="1150995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10540A20-BC9E-42C7-801A-B6F13FFBD4DD}"/>
              </a:ext>
            </a:extLst>
          </p:cNvPr>
          <p:cNvGrpSpPr/>
          <p:nvPr/>
        </p:nvGrpSpPr>
        <p:grpSpPr>
          <a:xfrm>
            <a:off x="3356107" y="2805082"/>
            <a:ext cx="1322124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A5148922-02B9-4D47-86F3-A8D1AFC59E4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E306EA41-813C-4555-A128-2BAF773A6A36}"/>
                </a:ext>
              </a:extLst>
            </p:cNvPr>
            <p:cNvSpPr/>
            <p:nvPr/>
          </p:nvSpPr>
          <p:spPr>
            <a:xfrm>
              <a:off x="2526427" y="1175100"/>
              <a:ext cx="7746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쿼리 요청</a:t>
              </a:r>
            </a:p>
          </p:txBody>
        </p:sp>
      </p:grp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76F63704-5791-4C03-BB52-B328F1DD998E}"/>
              </a:ext>
            </a:extLst>
          </p:cNvPr>
          <p:cNvCxnSpPr>
            <a:cxnSpLocks/>
            <a:stCxn id="6" idx="6"/>
            <a:endCxn id="9" idx="1"/>
          </p:cNvCxnSpPr>
          <p:nvPr/>
        </p:nvCxnSpPr>
        <p:spPr>
          <a:xfrm flipV="1">
            <a:off x="1513999" y="3034943"/>
            <a:ext cx="1842108" cy="322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8F47F7A-79BB-4BDE-A1F6-B3AA3420E8FB}"/>
              </a:ext>
            </a:extLst>
          </p:cNvPr>
          <p:cNvSpPr txBox="1"/>
          <p:nvPr/>
        </p:nvSpPr>
        <p:spPr>
          <a:xfrm>
            <a:off x="1829075" y="2832199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604C5AA-B005-4FCA-A9D0-719839101DDD}"/>
              </a:ext>
            </a:extLst>
          </p:cNvPr>
          <p:cNvGrpSpPr/>
          <p:nvPr/>
        </p:nvGrpSpPr>
        <p:grpSpPr>
          <a:xfrm>
            <a:off x="3429033" y="3729741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FBC030F7-381A-4FFA-820F-23AB815E32C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A8E5F10-F788-4D13-9565-C147B98D2AE9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E0163CFD-B0DC-4658-93FF-96CE371C7EDA}"/>
              </a:ext>
            </a:extLst>
          </p:cNvPr>
          <p:cNvSpPr txBox="1"/>
          <p:nvPr/>
        </p:nvSpPr>
        <p:spPr>
          <a:xfrm>
            <a:off x="6896140" y="4720288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A22EE3FF-B1B3-4FA4-9661-80FF0E3B0B4E}"/>
              </a:ext>
            </a:extLst>
          </p:cNvPr>
          <p:cNvCxnSpPr>
            <a:cxnSpLocks/>
            <a:stCxn id="10" idx="2"/>
            <a:endCxn id="19" idx="0"/>
          </p:cNvCxnSpPr>
          <p:nvPr/>
        </p:nvCxnSpPr>
        <p:spPr>
          <a:xfrm>
            <a:off x="4009340" y="3252014"/>
            <a:ext cx="7829" cy="51806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3C6F5C0-809E-41F0-8CE1-8487D2902CBD}"/>
              </a:ext>
            </a:extLst>
          </p:cNvPr>
          <p:cNvSpPr txBox="1"/>
          <p:nvPr/>
        </p:nvSpPr>
        <p:spPr>
          <a:xfrm>
            <a:off x="4046920" y="3328208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132668C5-534D-4ABD-8DA1-5288F89C9DD1}"/>
              </a:ext>
            </a:extLst>
          </p:cNvPr>
          <p:cNvGrpSpPr/>
          <p:nvPr/>
        </p:nvGrpSpPr>
        <p:grpSpPr>
          <a:xfrm>
            <a:off x="3429033" y="4721814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AD560619-1D3B-4501-AAD1-ABB72F3DE2B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BFE3789-CE1E-4EF8-943B-F3B88416CCC3}"/>
                </a:ext>
              </a:extLst>
            </p:cNvPr>
            <p:cNvSpPr/>
            <p:nvPr/>
          </p:nvSpPr>
          <p:spPr>
            <a:xfrm>
              <a:off x="2549482" y="1168616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13F605A0-3280-4DD7-894A-8FE869FA2E81}"/>
              </a:ext>
            </a:extLst>
          </p:cNvPr>
          <p:cNvSpPr txBox="1"/>
          <p:nvPr/>
        </p:nvSpPr>
        <p:spPr>
          <a:xfrm>
            <a:off x="3794743" y="333577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4E131F58-A1E7-4953-9C63-EB4684ACCE23}"/>
              </a:ext>
            </a:extLst>
          </p:cNvPr>
          <p:cNvGrpSpPr/>
          <p:nvPr/>
        </p:nvGrpSpPr>
        <p:grpSpPr>
          <a:xfrm>
            <a:off x="5792533" y="2805082"/>
            <a:ext cx="1176272" cy="459722"/>
            <a:chOff x="2332603" y="1075393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9259301E-0A67-4C54-9C03-72C0753DA6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35318AA7-875A-48F4-83B3-F4E5973C7E48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D397DB18-7877-445C-BF01-577F6D418613}"/>
              </a:ext>
            </a:extLst>
          </p:cNvPr>
          <p:cNvCxnSpPr>
            <a:cxnSpLocks/>
            <a:stCxn id="9" idx="3"/>
            <a:endCxn id="33" idx="1"/>
          </p:cNvCxnSpPr>
          <p:nvPr/>
        </p:nvCxnSpPr>
        <p:spPr>
          <a:xfrm>
            <a:off x="4678231" y="3034943"/>
            <a:ext cx="111430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4C6496D6-9E6C-43E0-A579-94ACDCDF0F57}"/>
              </a:ext>
            </a:extLst>
          </p:cNvPr>
          <p:cNvSpPr txBox="1"/>
          <p:nvPr/>
        </p:nvSpPr>
        <p:spPr>
          <a:xfrm>
            <a:off x="5074623" y="284923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0E7AE698-3E75-4296-A424-1A655AB64D64}"/>
              </a:ext>
            </a:extLst>
          </p:cNvPr>
          <p:cNvGrpSpPr/>
          <p:nvPr/>
        </p:nvGrpSpPr>
        <p:grpSpPr>
          <a:xfrm>
            <a:off x="5481308" y="4627675"/>
            <a:ext cx="1404000" cy="648000"/>
            <a:chOff x="2096156" y="976385"/>
            <a:chExt cx="1649166" cy="763508"/>
          </a:xfrm>
        </p:grpSpPr>
        <p:sp>
          <p:nvSpPr>
            <p:cNvPr id="43" name="순서도: 판단 42">
              <a:extLst>
                <a:ext uri="{FF2B5EF4-FFF2-40B4-BE49-F238E27FC236}">
                  <a16:creationId xmlns:a16="http://schemas.microsoft.com/office/drawing/2014/main" id="{A2B8A79B-6023-4989-8F85-FC232484CDB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625E67C7-7FFC-4C71-B008-2855789D242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8781D8C2-20B2-4BA7-865D-E15E769C6955}"/>
              </a:ext>
            </a:extLst>
          </p:cNvPr>
          <p:cNvGrpSpPr/>
          <p:nvPr/>
        </p:nvGrpSpPr>
        <p:grpSpPr>
          <a:xfrm>
            <a:off x="7761312" y="4721814"/>
            <a:ext cx="1322124" cy="459722"/>
            <a:chOff x="2332602" y="113382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5AB08EC6-ED82-4774-AE70-13B9CE41D3B2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107D1B5-2729-4A36-8797-66B52555620C}"/>
                </a:ext>
              </a:extLst>
            </p:cNvPr>
            <p:cNvSpPr/>
            <p:nvPr/>
          </p:nvSpPr>
          <p:spPr>
            <a:xfrm>
              <a:off x="2590438" y="1176329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F96118AE-B40B-4436-AABC-C8DF25CE446E}"/>
              </a:ext>
            </a:extLst>
          </p:cNvPr>
          <p:cNvGrpSpPr/>
          <p:nvPr/>
        </p:nvGrpSpPr>
        <p:grpSpPr>
          <a:xfrm>
            <a:off x="3429033" y="5579059"/>
            <a:ext cx="1176272" cy="459722"/>
            <a:chOff x="2332603" y="1075393"/>
            <a:chExt cx="1176272" cy="459722"/>
          </a:xfrm>
        </p:grpSpPr>
        <p:sp>
          <p:nvSpPr>
            <p:cNvPr id="52" name="모서리가 둥근 직사각형 211">
              <a:extLst>
                <a:ext uri="{FF2B5EF4-FFF2-40B4-BE49-F238E27FC236}">
                  <a16:creationId xmlns:a16="http://schemas.microsoft.com/office/drawing/2014/main" id="{88DFAA06-0C08-4BDE-A878-B1B22A8283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72F2C53-718D-4751-B387-5EB2DD6E2B2A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4" name="직선 화살표 연결선 34">
            <a:extLst>
              <a:ext uri="{FF2B5EF4-FFF2-40B4-BE49-F238E27FC236}">
                <a16:creationId xmlns:a16="http://schemas.microsoft.com/office/drawing/2014/main" id="{D1F32184-3A38-49F8-A5DC-89D250151091}"/>
              </a:ext>
            </a:extLst>
          </p:cNvPr>
          <p:cNvCxnSpPr>
            <a:cxnSpLocks/>
            <a:stCxn id="26" idx="3"/>
            <a:endCxn id="43" idx="1"/>
          </p:cNvCxnSpPr>
          <p:nvPr/>
        </p:nvCxnSpPr>
        <p:spPr>
          <a:xfrm>
            <a:off x="4605305" y="4951675"/>
            <a:ext cx="87600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128A9E59-9651-4C51-B9E7-657726B7BEA4}"/>
              </a:ext>
            </a:extLst>
          </p:cNvPr>
          <p:cNvSpPr txBox="1"/>
          <p:nvPr/>
        </p:nvSpPr>
        <p:spPr>
          <a:xfrm>
            <a:off x="5229626" y="579533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61E0F6E-AA87-4A08-9ADA-2B70C193CA9E}"/>
              </a:ext>
            </a:extLst>
          </p:cNvPr>
          <p:cNvSpPr txBox="1"/>
          <p:nvPr/>
        </p:nvSpPr>
        <p:spPr>
          <a:xfrm>
            <a:off x="7188956" y="499177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9" name="직선 화살표 연결선 34">
            <a:extLst>
              <a:ext uri="{FF2B5EF4-FFF2-40B4-BE49-F238E27FC236}">
                <a16:creationId xmlns:a16="http://schemas.microsoft.com/office/drawing/2014/main" id="{0E94C4C0-7DAB-49E7-A929-49B0F4930745}"/>
              </a:ext>
            </a:extLst>
          </p:cNvPr>
          <p:cNvCxnSpPr>
            <a:cxnSpLocks/>
            <a:stCxn id="43" idx="3"/>
            <a:endCxn id="49" idx="1"/>
          </p:cNvCxnSpPr>
          <p:nvPr/>
        </p:nvCxnSpPr>
        <p:spPr>
          <a:xfrm>
            <a:off x="6885308" y="4951675"/>
            <a:ext cx="8760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34">
            <a:extLst>
              <a:ext uri="{FF2B5EF4-FFF2-40B4-BE49-F238E27FC236}">
                <a16:creationId xmlns:a16="http://schemas.microsoft.com/office/drawing/2014/main" id="{0C02BD91-5909-48DD-8D33-3C30F4EF981D}"/>
              </a:ext>
            </a:extLst>
          </p:cNvPr>
          <p:cNvCxnSpPr>
            <a:cxnSpLocks/>
            <a:stCxn id="49" idx="3"/>
            <a:endCxn id="83" idx="4"/>
          </p:cNvCxnSpPr>
          <p:nvPr/>
        </p:nvCxnSpPr>
        <p:spPr>
          <a:xfrm flipH="1" flipV="1">
            <a:off x="9024929" y="3637688"/>
            <a:ext cx="58507" cy="1313987"/>
          </a:xfrm>
          <a:prstGeom prst="bentConnector4">
            <a:avLst>
              <a:gd name="adj1" fmla="val -390722"/>
              <a:gd name="adj2" fmla="val 5874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D5050135-984F-4612-A3A8-456463B04592}"/>
              </a:ext>
            </a:extLst>
          </p:cNvPr>
          <p:cNvSpPr txBox="1"/>
          <p:nvPr/>
        </p:nvSpPr>
        <p:spPr>
          <a:xfrm>
            <a:off x="9054182" y="4752064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4D820069-081E-46BD-89FD-CB802E8C4A4B}"/>
              </a:ext>
            </a:extLst>
          </p:cNvPr>
          <p:cNvGrpSpPr/>
          <p:nvPr/>
        </p:nvGrpSpPr>
        <p:grpSpPr>
          <a:xfrm>
            <a:off x="8427368" y="2420888"/>
            <a:ext cx="1195121" cy="1216800"/>
            <a:chOff x="452560" y="2683285"/>
            <a:chExt cx="1080000" cy="1080000"/>
          </a:xfrm>
        </p:grpSpPr>
        <p:sp>
          <p:nvSpPr>
            <p:cNvPr id="83" name="타원 82">
              <a:extLst>
                <a:ext uri="{FF2B5EF4-FFF2-40B4-BE49-F238E27FC236}">
                  <a16:creationId xmlns:a16="http://schemas.microsoft.com/office/drawing/2014/main" id="{2C3C0EDA-3532-4CB2-ACE2-4CD204A18A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737A46AD-B827-4E75-BBDE-B738253D1395}"/>
                </a:ext>
              </a:extLst>
            </p:cNvPr>
            <p:cNvSpPr/>
            <p:nvPr/>
          </p:nvSpPr>
          <p:spPr>
            <a:xfrm>
              <a:off x="723700" y="3069469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93" name="직선 화살표 연결선 34">
            <a:extLst>
              <a:ext uri="{FF2B5EF4-FFF2-40B4-BE49-F238E27FC236}">
                <a16:creationId xmlns:a16="http://schemas.microsoft.com/office/drawing/2014/main" id="{8BA2B7F8-0E38-4753-9389-DA6F64482964}"/>
              </a:ext>
            </a:extLst>
          </p:cNvPr>
          <p:cNvCxnSpPr>
            <a:cxnSpLocks/>
            <a:stCxn id="43" idx="2"/>
            <a:endCxn id="52" idx="3"/>
          </p:cNvCxnSpPr>
          <p:nvPr/>
        </p:nvCxnSpPr>
        <p:spPr>
          <a:xfrm rot="5400000">
            <a:off x="5127685" y="4753296"/>
            <a:ext cx="533245" cy="157800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화살표 연결선 34">
            <a:extLst>
              <a:ext uri="{FF2B5EF4-FFF2-40B4-BE49-F238E27FC236}">
                <a16:creationId xmlns:a16="http://schemas.microsoft.com/office/drawing/2014/main" id="{1C7DF270-11E3-4A61-A72B-63D477ED05D7}"/>
              </a:ext>
            </a:extLst>
          </p:cNvPr>
          <p:cNvCxnSpPr>
            <a:cxnSpLocks/>
            <a:stCxn id="52" idx="1"/>
            <a:endCxn id="26" idx="1"/>
          </p:cNvCxnSpPr>
          <p:nvPr/>
        </p:nvCxnSpPr>
        <p:spPr>
          <a:xfrm rot="10800000">
            <a:off x="3429033" y="4951676"/>
            <a:ext cx="12700" cy="857245"/>
          </a:xfrm>
          <a:prstGeom prst="bentConnector3">
            <a:avLst>
              <a:gd name="adj1" fmla="val 180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화살표 연결선 20">
            <a:extLst>
              <a:ext uri="{FF2B5EF4-FFF2-40B4-BE49-F238E27FC236}">
                <a16:creationId xmlns:a16="http://schemas.microsoft.com/office/drawing/2014/main" id="{42EBE1EB-AC15-4F16-B29D-8457C680BBAC}"/>
              </a:ext>
            </a:extLst>
          </p:cNvPr>
          <p:cNvCxnSpPr>
            <a:cxnSpLocks/>
            <a:stCxn id="19" idx="2"/>
            <a:endCxn id="27" idx="0"/>
          </p:cNvCxnSpPr>
          <p:nvPr/>
        </p:nvCxnSpPr>
        <p:spPr>
          <a:xfrm flipH="1">
            <a:off x="4017168" y="4170189"/>
            <a:ext cx="1" cy="59196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5F0AD96C-1415-496A-8911-B1C011AA3695}"/>
              </a:ext>
            </a:extLst>
          </p:cNvPr>
          <p:cNvSpPr txBox="1"/>
          <p:nvPr/>
        </p:nvSpPr>
        <p:spPr>
          <a:xfrm>
            <a:off x="9283414" y="442109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C5A61E26-8CE4-429D-B4DC-4EF6AA5E2F58}"/>
              </a:ext>
            </a:extLst>
          </p:cNvPr>
          <p:cNvSpPr txBox="1"/>
          <p:nvPr/>
        </p:nvSpPr>
        <p:spPr>
          <a:xfrm>
            <a:off x="8169624" y="438177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3" name="직선 화살표 연결선 34">
            <a:extLst>
              <a:ext uri="{FF2B5EF4-FFF2-40B4-BE49-F238E27FC236}">
                <a16:creationId xmlns:a16="http://schemas.microsoft.com/office/drawing/2014/main" id="{103B8172-77E7-4983-960F-9C6D21CE88DD}"/>
              </a:ext>
            </a:extLst>
          </p:cNvPr>
          <p:cNvCxnSpPr>
            <a:cxnSpLocks/>
            <a:stCxn id="33" idx="3"/>
            <a:endCxn id="83" idx="2"/>
          </p:cNvCxnSpPr>
          <p:nvPr/>
        </p:nvCxnSpPr>
        <p:spPr>
          <a:xfrm flipV="1">
            <a:off x="6968805" y="3029288"/>
            <a:ext cx="1458563" cy="565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직선 화살표 연결선 34">
            <a:extLst>
              <a:ext uri="{FF2B5EF4-FFF2-40B4-BE49-F238E27FC236}">
                <a16:creationId xmlns:a16="http://schemas.microsoft.com/office/drawing/2014/main" id="{AFA32AF2-E273-4FF2-8B81-D1011C1CF40E}"/>
              </a:ext>
            </a:extLst>
          </p:cNvPr>
          <p:cNvCxnSpPr>
            <a:cxnSpLocks/>
            <a:stCxn id="49" idx="0"/>
            <a:endCxn id="33" idx="2"/>
          </p:cNvCxnSpPr>
          <p:nvPr/>
        </p:nvCxnSpPr>
        <p:spPr>
          <a:xfrm rot="16200000" flipV="1">
            <a:off x="6673017" y="2972456"/>
            <a:ext cx="1457010" cy="204170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7166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F6EEE9B0-9E15-4A46-BF8D-57DBBEFDC019}"/>
              </a:ext>
            </a:extLst>
          </p:cNvPr>
          <p:cNvGrpSpPr/>
          <p:nvPr/>
        </p:nvGrpSpPr>
        <p:grpSpPr>
          <a:xfrm>
            <a:off x="378429" y="2816471"/>
            <a:ext cx="1195121" cy="1216800"/>
            <a:chOff x="463066" y="2683285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1C310415-F9CB-4793-A31B-C2D8FA54D825}"/>
                </a:ext>
              </a:extLst>
            </p:cNvPr>
            <p:cNvSpPr/>
            <p:nvPr/>
          </p:nvSpPr>
          <p:spPr>
            <a:xfrm>
              <a:off x="463066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DB5C634C-B1B7-42CB-B9B6-B1665FAF1604}"/>
                </a:ext>
              </a:extLst>
            </p:cNvPr>
            <p:cNvSpPr/>
            <p:nvPr/>
          </p:nvSpPr>
          <p:spPr>
            <a:xfrm>
              <a:off x="509407" y="2963769"/>
              <a:ext cx="96557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명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6F7B1D8-77C1-439D-8674-61FCB5FC54E6}"/>
              </a:ext>
            </a:extLst>
          </p:cNvPr>
          <p:cNvGrpSpPr/>
          <p:nvPr/>
        </p:nvGrpSpPr>
        <p:grpSpPr>
          <a:xfrm>
            <a:off x="8344077" y="2816471"/>
            <a:ext cx="1195121" cy="1216800"/>
            <a:chOff x="452560" y="2683285"/>
            <a:chExt cx="1080000" cy="1080000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68E71C61-FD42-41D6-ADF0-C12F57A45FD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0997E73-90C8-4DF7-AF8B-05F31F35F019}"/>
                </a:ext>
              </a:extLst>
            </p:cNvPr>
            <p:cNvSpPr/>
            <p:nvPr/>
          </p:nvSpPr>
          <p:spPr>
            <a:xfrm>
              <a:off x="723701" y="3032802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F325CB49-A389-4082-A503-D50DCE8FD2FD}"/>
              </a:ext>
            </a:extLst>
          </p:cNvPr>
          <p:cNvGrpSpPr/>
          <p:nvPr/>
        </p:nvGrpSpPr>
        <p:grpSpPr>
          <a:xfrm>
            <a:off x="2597271" y="3195010"/>
            <a:ext cx="1322124" cy="459722"/>
            <a:chOff x="2335496" y="1213210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6612029C-6F20-4CCA-AEBF-89E6009C49A4}"/>
                </a:ext>
              </a:extLst>
            </p:cNvPr>
            <p:cNvSpPr/>
            <p:nvPr/>
          </p:nvSpPr>
          <p:spPr>
            <a:xfrm>
              <a:off x="2335496" y="12132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2F4DA62-534B-402B-9FBB-0B55E7B9AA26}"/>
                </a:ext>
              </a:extLst>
            </p:cNvPr>
            <p:cNvSpPr/>
            <p:nvPr/>
          </p:nvSpPr>
          <p:spPr>
            <a:xfrm>
              <a:off x="2533392" y="1243016"/>
              <a:ext cx="77469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DE946DE7-5576-4FAD-84FE-F8F0A0E62DD4}"/>
              </a:ext>
            </a:extLst>
          </p:cNvPr>
          <p:cNvCxnSpPr>
            <a:cxnSpLocks/>
            <a:stCxn id="9" idx="6"/>
            <a:endCxn id="15" idx="1"/>
          </p:cNvCxnSpPr>
          <p:nvPr/>
        </p:nvCxnSpPr>
        <p:spPr>
          <a:xfrm>
            <a:off x="1573550" y="3424871"/>
            <a:ext cx="102372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A305B60A-1963-4E28-B940-618EF502A69B}"/>
              </a:ext>
            </a:extLst>
          </p:cNvPr>
          <p:cNvGrpSpPr/>
          <p:nvPr/>
        </p:nvGrpSpPr>
        <p:grpSpPr>
          <a:xfrm>
            <a:off x="2670197" y="4074343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0E1422A4-36FF-4CB1-9E5A-FFAD14EF011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586DAFC-2545-4CF5-9587-AFD9EDB895B7}"/>
                </a:ext>
              </a:extLst>
            </p:cNvPr>
            <p:cNvSpPr/>
            <p:nvPr/>
          </p:nvSpPr>
          <p:spPr>
            <a:xfrm>
              <a:off x="2636044" y="1168616"/>
              <a:ext cx="56938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CF39253C-C01D-4387-98B5-8EFA59E49DF1}"/>
              </a:ext>
            </a:extLst>
          </p:cNvPr>
          <p:cNvCxnSpPr>
            <a:cxnSpLocks/>
            <a:stCxn id="15" idx="2"/>
            <a:endCxn id="22" idx="0"/>
          </p:cNvCxnSpPr>
          <p:nvPr/>
        </p:nvCxnSpPr>
        <p:spPr>
          <a:xfrm>
            <a:off x="3258333" y="3654732"/>
            <a:ext cx="0" cy="41961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D0DEF45-5B11-4595-8843-73E0C5041E4D}"/>
              </a:ext>
            </a:extLst>
          </p:cNvPr>
          <p:cNvGrpSpPr/>
          <p:nvPr/>
        </p:nvGrpSpPr>
        <p:grpSpPr>
          <a:xfrm>
            <a:off x="2556333" y="4953676"/>
            <a:ext cx="1404000" cy="648000"/>
            <a:chOff x="2096156" y="976385"/>
            <a:chExt cx="1649166" cy="763508"/>
          </a:xfrm>
        </p:grpSpPr>
        <p:sp>
          <p:nvSpPr>
            <p:cNvPr id="28" name="순서도: 판단 27">
              <a:extLst>
                <a:ext uri="{FF2B5EF4-FFF2-40B4-BE49-F238E27FC236}">
                  <a16:creationId xmlns:a16="http://schemas.microsoft.com/office/drawing/2014/main" id="{6D62C813-6BAB-4582-9B44-B0EF7A2DE67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F777AD04-46EC-469C-BB21-DCD619F5695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7724342F-60F4-40C9-9909-3484A915321A}"/>
              </a:ext>
            </a:extLst>
          </p:cNvPr>
          <p:cNvGrpSpPr/>
          <p:nvPr/>
        </p:nvGrpSpPr>
        <p:grpSpPr>
          <a:xfrm>
            <a:off x="5190705" y="5047815"/>
            <a:ext cx="1322124" cy="459722"/>
            <a:chOff x="2332603" y="1128278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F53219BE-EF40-4B2F-9258-72865FBE2A2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0A418B01-FE86-429D-B590-091EBE19CA35}"/>
                </a:ext>
              </a:extLst>
            </p:cNvPr>
            <p:cNvSpPr/>
            <p:nvPr/>
          </p:nvSpPr>
          <p:spPr>
            <a:xfrm>
              <a:off x="2513426" y="1180636"/>
              <a:ext cx="81462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C6BA41E-A58F-42F8-B273-B8919992A50E}"/>
              </a:ext>
            </a:extLst>
          </p:cNvPr>
          <p:cNvCxnSpPr>
            <a:cxnSpLocks/>
            <a:stCxn id="23" idx="2"/>
            <a:endCxn id="28" idx="0"/>
          </p:cNvCxnSpPr>
          <p:nvPr/>
        </p:nvCxnSpPr>
        <p:spPr>
          <a:xfrm>
            <a:off x="3258332" y="4514791"/>
            <a:ext cx="1" cy="43888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ADE0BD87-3A44-44FB-9EAD-DC84FB2F5D7A}"/>
              </a:ext>
            </a:extLst>
          </p:cNvPr>
          <p:cNvCxnSpPr>
            <a:cxnSpLocks/>
            <a:stCxn id="28" idx="3"/>
            <a:endCxn id="31" idx="1"/>
          </p:cNvCxnSpPr>
          <p:nvPr/>
        </p:nvCxnSpPr>
        <p:spPr>
          <a:xfrm>
            <a:off x="3960333" y="5277676"/>
            <a:ext cx="123037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23804010-84D0-4AC4-8002-8FEE03E31B05}"/>
              </a:ext>
            </a:extLst>
          </p:cNvPr>
          <p:cNvGrpSpPr/>
          <p:nvPr/>
        </p:nvGrpSpPr>
        <p:grpSpPr>
          <a:xfrm>
            <a:off x="2670197" y="6021288"/>
            <a:ext cx="1176272" cy="459722"/>
            <a:chOff x="2332603" y="1075393"/>
            <a:chExt cx="1176272" cy="459722"/>
          </a:xfrm>
        </p:grpSpPr>
        <p:sp>
          <p:nvSpPr>
            <p:cNvPr id="40" name="모서리가 둥근 직사각형 211">
              <a:extLst>
                <a:ext uri="{FF2B5EF4-FFF2-40B4-BE49-F238E27FC236}">
                  <a16:creationId xmlns:a16="http://schemas.microsoft.com/office/drawing/2014/main" id="{B2F9859D-EBCF-42FE-838B-04247B8D321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5E9824F8-5B4D-494E-8A68-EB709131CAB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03110291-4BCF-41F4-B67D-F4252F0AEA42}"/>
              </a:ext>
            </a:extLst>
          </p:cNvPr>
          <p:cNvCxnSpPr>
            <a:cxnSpLocks/>
            <a:stCxn id="40" idx="1"/>
            <a:endCxn id="22" idx="1"/>
          </p:cNvCxnSpPr>
          <p:nvPr/>
        </p:nvCxnSpPr>
        <p:spPr>
          <a:xfrm rot="10800000">
            <a:off x="2670197" y="4304205"/>
            <a:ext cx="12700" cy="1946945"/>
          </a:xfrm>
          <a:prstGeom prst="bentConnector3">
            <a:avLst>
              <a:gd name="adj1" fmla="val 180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2D8BBA4E-2FD6-4A9E-A711-2A345DE94C10}"/>
              </a:ext>
            </a:extLst>
          </p:cNvPr>
          <p:cNvCxnSpPr>
            <a:cxnSpLocks/>
            <a:stCxn id="28" idx="2"/>
            <a:endCxn id="40" idx="0"/>
          </p:cNvCxnSpPr>
          <p:nvPr/>
        </p:nvCxnSpPr>
        <p:spPr>
          <a:xfrm>
            <a:off x="3258333" y="5601676"/>
            <a:ext cx="0" cy="41961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5D0CD7C0-E6FE-46D2-85E7-8474E9210256}"/>
              </a:ext>
            </a:extLst>
          </p:cNvPr>
          <p:cNvSpPr txBox="1"/>
          <p:nvPr/>
        </p:nvSpPr>
        <p:spPr>
          <a:xfrm>
            <a:off x="1865570" y="603570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E1B292C-1DF9-486E-89C5-60D4481405DE}"/>
              </a:ext>
            </a:extLst>
          </p:cNvPr>
          <p:cNvSpPr txBox="1"/>
          <p:nvPr/>
        </p:nvSpPr>
        <p:spPr>
          <a:xfrm>
            <a:off x="4420766" y="531168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AB09320-BE74-4C46-9F5C-F07699B03DEC}"/>
              </a:ext>
            </a:extLst>
          </p:cNvPr>
          <p:cNvSpPr txBox="1"/>
          <p:nvPr/>
        </p:nvSpPr>
        <p:spPr>
          <a:xfrm>
            <a:off x="4053145" y="5033316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3AE779F4-BF92-409E-BF47-6F17D71E6DC5}"/>
              </a:ext>
            </a:extLst>
          </p:cNvPr>
          <p:cNvCxnSpPr>
            <a:cxnSpLocks/>
            <a:stCxn id="32" idx="0"/>
            <a:endCxn id="12" idx="2"/>
          </p:cNvCxnSpPr>
          <p:nvPr/>
        </p:nvCxnSpPr>
        <p:spPr>
          <a:xfrm rot="5400000" flipH="1" flipV="1">
            <a:off x="6260271" y="3016367"/>
            <a:ext cx="1675302" cy="249231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42716772-A5DB-4E7F-9734-466A48EF1D26}"/>
              </a:ext>
            </a:extLst>
          </p:cNvPr>
          <p:cNvSpPr txBox="1"/>
          <p:nvPr/>
        </p:nvSpPr>
        <p:spPr>
          <a:xfrm>
            <a:off x="5555905" y="478063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C63F801-3EF9-4238-B744-C97F58FA58E8}"/>
              </a:ext>
            </a:extLst>
          </p:cNvPr>
          <p:cNvSpPr txBox="1"/>
          <p:nvPr/>
        </p:nvSpPr>
        <p:spPr>
          <a:xfrm>
            <a:off x="5809384" y="4780634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CEE76E7A-6D88-4EA6-AA45-B24AA3A39CBE}"/>
              </a:ext>
            </a:extLst>
          </p:cNvPr>
          <p:cNvGrpSpPr/>
          <p:nvPr/>
        </p:nvGrpSpPr>
        <p:grpSpPr>
          <a:xfrm>
            <a:off x="7064547" y="5047815"/>
            <a:ext cx="1176272" cy="459722"/>
            <a:chOff x="2332603" y="1075393"/>
            <a:chExt cx="1176272" cy="459722"/>
          </a:xfrm>
        </p:grpSpPr>
        <p:sp>
          <p:nvSpPr>
            <p:cNvPr id="61" name="모서리가 둥근 직사각형 211">
              <a:extLst>
                <a:ext uri="{FF2B5EF4-FFF2-40B4-BE49-F238E27FC236}">
                  <a16:creationId xmlns:a16="http://schemas.microsoft.com/office/drawing/2014/main" id="{1AF6647E-4A32-48AD-A45C-EE12296C9EE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0FD6E965-A209-4FF6-9E8A-D274CAF724F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63" name="직선 화살표 연결선 62">
            <a:extLst>
              <a:ext uri="{FF2B5EF4-FFF2-40B4-BE49-F238E27FC236}">
                <a16:creationId xmlns:a16="http://schemas.microsoft.com/office/drawing/2014/main" id="{092092A8-33B7-43B7-A963-B5332EE30C12}"/>
              </a:ext>
            </a:extLst>
          </p:cNvPr>
          <p:cNvCxnSpPr>
            <a:cxnSpLocks/>
            <a:stCxn id="31" idx="3"/>
            <a:endCxn id="61" idx="1"/>
          </p:cNvCxnSpPr>
          <p:nvPr/>
        </p:nvCxnSpPr>
        <p:spPr>
          <a:xfrm>
            <a:off x="6512829" y="5277676"/>
            <a:ext cx="5517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06C28FE4-E71C-4B74-BD9F-E1791D5CC358}"/>
              </a:ext>
            </a:extLst>
          </p:cNvPr>
          <p:cNvSpPr txBox="1"/>
          <p:nvPr/>
        </p:nvSpPr>
        <p:spPr>
          <a:xfrm>
            <a:off x="6665096" y="531168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826A6BAD-B104-4BCA-9FAA-7218A49DCE01}"/>
              </a:ext>
            </a:extLst>
          </p:cNvPr>
          <p:cNvCxnSpPr>
            <a:cxnSpLocks/>
            <a:stCxn id="61" idx="3"/>
            <a:endCxn id="12" idx="4"/>
          </p:cNvCxnSpPr>
          <p:nvPr/>
        </p:nvCxnSpPr>
        <p:spPr>
          <a:xfrm flipV="1">
            <a:off x="8240819" y="4033271"/>
            <a:ext cx="700819" cy="124440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D2E46E85-A3C3-4174-8384-88B9A327F1FF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47D4736E-ABDE-4318-B2BE-1CC967936335}"/>
              </a:ext>
            </a:extLst>
          </p:cNvPr>
          <p:cNvSpPr/>
          <p:nvPr/>
        </p:nvSpPr>
        <p:spPr>
          <a:xfrm>
            <a:off x="278480" y="406405"/>
            <a:ext cx="271786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Name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A6ECBBD-1361-44C9-BC58-60B2B4B36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4097091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3342FD38-6B8E-4A1A-9097-6C146F757165}"/>
              </a:ext>
            </a:extLst>
          </p:cNvPr>
          <p:cNvGrpSpPr/>
          <p:nvPr/>
        </p:nvGrpSpPr>
        <p:grpSpPr>
          <a:xfrm>
            <a:off x="0" y="2276872"/>
            <a:ext cx="1273683" cy="1216800"/>
            <a:chOff x="417064" y="2683285"/>
            <a:chExt cx="1150994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816DE0D8-A43A-4A18-9101-A965D3FA5B5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F5A5479D-1FCC-443B-B78B-45F3CA883FFF}"/>
                </a:ext>
              </a:extLst>
            </p:cNvPr>
            <p:cNvSpPr/>
            <p:nvPr/>
          </p:nvSpPr>
          <p:spPr>
            <a:xfrm>
              <a:off x="417064" y="2923533"/>
              <a:ext cx="115099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멤버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F74C2566-01CA-4E15-BE26-E91B94BE4326}"/>
              </a:ext>
            </a:extLst>
          </p:cNvPr>
          <p:cNvGrpSpPr/>
          <p:nvPr/>
        </p:nvGrpSpPr>
        <p:grpSpPr>
          <a:xfrm>
            <a:off x="8671596" y="2276872"/>
            <a:ext cx="1195121" cy="12168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C0AB0DF3-210A-4861-BEFF-B6EC154778B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1D342A50-BA7F-4753-8356-C0467352253B}"/>
                </a:ext>
              </a:extLst>
            </p:cNvPr>
            <p:cNvSpPr/>
            <p:nvPr/>
          </p:nvSpPr>
          <p:spPr>
            <a:xfrm>
              <a:off x="723702" y="3032802"/>
              <a:ext cx="537719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83625C2-4872-4EBD-BCAE-583F72291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95758B1-0145-4094-804F-F9A733E949C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5351C55-B2A1-45B2-8890-537BC3885CB1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멤버 수정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C44E27E6-FE6A-48BE-8A24-F589D78C50E4}"/>
              </a:ext>
            </a:extLst>
          </p:cNvPr>
          <p:cNvGrpSpPr/>
          <p:nvPr/>
        </p:nvGrpSpPr>
        <p:grpSpPr>
          <a:xfrm>
            <a:off x="2319774" y="2655411"/>
            <a:ext cx="1322124" cy="459722"/>
            <a:chOff x="2335496" y="1213210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60A86AA1-D021-4398-8659-7B8B3A04FE42}"/>
                </a:ext>
              </a:extLst>
            </p:cNvPr>
            <p:cNvSpPr/>
            <p:nvPr/>
          </p:nvSpPr>
          <p:spPr>
            <a:xfrm>
              <a:off x="2335496" y="12132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34497057-F3C4-4000-B015-2CF25136A77C}"/>
                </a:ext>
              </a:extLst>
            </p:cNvPr>
            <p:cNvSpPr/>
            <p:nvPr/>
          </p:nvSpPr>
          <p:spPr>
            <a:xfrm>
              <a:off x="2533394" y="1243016"/>
              <a:ext cx="77469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쿼리 요청</a:t>
              </a: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99903845-7710-4B50-81A1-B5BF1D82EF89}"/>
              </a:ext>
            </a:extLst>
          </p:cNvPr>
          <p:cNvCxnSpPr>
            <a:cxnSpLocks/>
            <a:stCxn id="3" idx="6"/>
            <a:endCxn id="12" idx="1"/>
          </p:cNvCxnSpPr>
          <p:nvPr/>
        </p:nvCxnSpPr>
        <p:spPr>
          <a:xfrm>
            <a:off x="1234401" y="2885272"/>
            <a:ext cx="108537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7EB5455F-9DCF-4DDF-A560-4227FD128A9D}"/>
              </a:ext>
            </a:extLst>
          </p:cNvPr>
          <p:cNvSpPr txBox="1"/>
          <p:nvPr/>
        </p:nvSpPr>
        <p:spPr>
          <a:xfrm>
            <a:off x="1316159" y="2653016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093D9340-18EA-4FDB-BD58-ABFC6EA4882B}"/>
              </a:ext>
            </a:extLst>
          </p:cNvPr>
          <p:cNvGrpSpPr/>
          <p:nvPr/>
        </p:nvGrpSpPr>
        <p:grpSpPr>
          <a:xfrm>
            <a:off x="5046892" y="2655411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499256B0-5A2B-4D7E-BB2A-F44F8932303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37EBF39-27D9-47F4-9666-2F5127D46BF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D50245A5-6A10-4CD1-94BD-8571A4395A7B}"/>
              </a:ext>
            </a:extLst>
          </p:cNvPr>
          <p:cNvCxnSpPr>
            <a:cxnSpLocks/>
            <a:stCxn id="12" idx="3"/>
            <a:endCxn id="20" idx="1"/>
          </p:cNvCxnSpPr>
          <p:nvPr/>
        </p:nvCxnSpPr>
        <p:spPr>
          <a:xfrm>
            <a:off x="3641898" y="2885272"/>
            <a:ext cx="140499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02AAA4E5-20F0-4CE4-BAE3-F3651148EB3A}"/>
              </a:ext>
            </a:extLst>
          </p:cNvPr>
          <p:cNvGrpSpPr/>
          <p:nvPr/>
        </p:nvGrpSpPr>
        <p:grpSpPr>
          <a:xfrm>
            <a:off x="2392700" y="3567278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C8550613-50DE-402D-B6E1-F02200FBA4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7AE38DE-0DD0-4A52-A310-5B26897B048D}"/>
                </a:ext>
              </a:extLst>
            </p:cNvPr>
            <p:cNvSpPr/>
            <p:nvPr/>
          </p:nvSpPr>
          <p:spPr>
            <a:xfrm>
              <a:off x="2398800" y="116861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D34316AA-2C73-4E07-93B7-E3BD8385BFFE}"/>
              </a:ext>
            </a:extLst>
          </p:cNvPr>
          <p:cNvSpPr txBox="1"/>
          <p:nvPr/>
        </p:nvSpPr>
        <p:spPr>
          <a:xfrm>
            <a:off x="3165823" y="3142754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4DC80D7B-16F2-4E9B-B526-2B4A029E88DC}"/>
              </a:ext>
            </a:extLst>
          </p:cNvPr>
          <p:cNvCxnSpPr>
            <a:cxnSpLocks/>
            <a:stCxn id="13" idx="2"/>
            <a:endCxn id="26" idx="0"/>
          </p:cNvCxnSpPr>
          <p:nvPr/>
        </p:nvCxnSpPr>
        <p:spPr>
          <a:xfrm>
            <a:off x="2977586" y="3085327"/>
            <a:ext cx="3250" cy="48195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57D939E-D532-49F1-8E95-6D9B8550298A}"/>
              </a:ext>
            </a:extLst>
          </p:cNvPr>
          <p:cNvGrpSpPr/>
          <p:nvPr/>
        </p:nvGrpSpPr>
        <p:grpSpPr>
          <a:xfrm>
            <a:off x="2392700" y="4479145"/>
            <a:ext cx="1176272" cy="459722"/>
            <a:chOff x="2332603" y="1128278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A0168F51-6395-442D-829C-2B6B4E0A501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E72F117-8A51-48E8-8613-8DE889A4B533}"/>
                </a:ext>
              </a:extLst>
            </p:cNvPr>
            <p:cNvSpPr/>
            <p:nvPr/>
          </p:nvSpPr>
          <p:spPr>
            <a:xfrm>
              <a:off x="2527041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D350B0C5-C233-4A6D-93FA-FDC237654A07}"/>
              </a:ext>
            </a:extLst>
          </p:cNvPr>
          <p:cNvGrpSpPr/>
          <p:nvPr/>
        </p:nvGrpSpPr>
        <p:grpSpPr>
          <a:xfrm>
            <a:off x="2278836" y="5391011"/>
            <a:ext cx="1404000" cy="648000"/>
            <a:chOff x="2096156" y="976385"/>
            <a:chExt cx="1649166" cy="763508"/>
          </a:xfrm>
        </p:grpSpPr>
        <p:sp>
          <p:nvSpPr>
            <p:cNvPr id="38" name="순서도: 판단 37">
              <a:extLst>
                <a:ext uri="{FF2B5EF4-FFF2-40B4-BE49-F238E27FC236}">
                  <a16:creationId xmlns:a16="http://schemas.microsoft.com/office/drawing/2014/main" id="{4973BC36-E6A0-4CC2-9E63-0A0ACD95A51D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7704DFD9-2971-43AA-BCC9-12CF88D133A3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C758927B-75BA-4227-944A-ACB9251DD928}"/>
              </a:ext>
            </a:extLst>
          </p:cNvPr>
          <p:cNvCxnSpPr>
            <a:cxnSpLocks/>
            <a:stCxn id="35" idx="2"/>
            <a:endCxn id="38" idx="0"/>
          </p:cNvCxnSpPr>
          <p:nvPr/>
        </p:nvCxnSpPr>
        <p:spPr>
          <a:xfrm>
            <a:off x="2980836" y="4938867"/>
            <a:ext cx="0" cy="4521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777B5A22-F48D-4E4A-A1AE-FB56901903E5}"/>
              </a:ext>
            </a:extLst>
          </p:cNvPr>
          <p:cNvCxnSpPr>
            <a:cxnSpLocks/>
            <a:stCxn id="26" idx="2"/>
            <a:endCxn id="35" idx="0"/>
          </p:cNvCxnSpPr>
          <p:nvPr/>
        </p:nvCxnSpPr>
        <p:spPr>
          <a:xfrm>
            <a:off x="2980836" y="4027000"/>
            <a:ext cx="0" cy="45214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5630FB03-1841-4307-956A-DFA7B4C03AEE}"/>
              </a:ext>
            </a:extLst>
          </p:cNvPr>
          <p:cNvGrpSpPr/>
          <p:nvPr/>
        </p:nvGrpSpPr>
        <p:grpSpPr>
          <a:xfrm>
            <a:off x="685547" y="5485150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ADE7445D-7EC7-4E2D-B7D6-94F92FAE111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8E65280-1874-4246-9512-7977F68121C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018569EA-3096-4B44-A4C6-3901D417ADEF}"/>
              </a:ext>
            </a:extLst>
          </p:cNvPr>
          <p:cNvCxnSpPr>
            <a:cxnSpLocks/>
            <a:stCxn id="38" idx="1"/>
            <a:endCxn id="49" idx="3"/>
          </p:cNvCxnSpPr>
          <p:nvPr/>
        </p:nvCxnSpPr>
        <p:spPr>
          <a:xfrm flipH="1">
            <a:off x="1861819" y="5715011"/>
            <a:ext cx="41701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89BC6E5D-2A90-4F19-91F5-BD9145D02101}"/>
              </a:ext>
            </a:extLst>
          </p:cNvPr>
          <p:cNvCxnSpPr>
            <a:cxnSpLocks/>
            <a:stCxn id="49" idx="0"/>
            <a:endCxn id="35" idx="1"/>
          </p:cNvCxnSpPr>
          <p:nvPr/>
        </p:nvCxnSpPr>
        <p:spPr>
          <a:xfrm rot="5400000" flipH="1" flipV="1">
            <a:off x="1445119" y="4537570"/>
            <a:ext cx="776144" cy="111901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7DE9B919-9CCB-4809-878C-6132E84BC952}"/>
              </a:ext>
            </a:extLst>
          </p:cNvPr>
          <p:cNvGrpSpPr/>
          <p:nvPr/>
        </p:nvGrpSpPr>
        <p:grpSpPr>
          <a:xfrm>
            <a:off x="5072872" y="5485150"/>
            <a:ext cx="1176272" cy="459722"/>
            <a:chOff x="2332603" y="1128278"/>
            <a:chExt cx="1176272" cy="459722"/>
          </a:xfrm>
        </p:grpSpPr>
        <p:sp>
          <p:nvSpPr>
            <p:cNvPr id="58" name="모서리가 둥근 직사각형 211">
              <a:extLst>
                <a:ext uri="{FF2B5EF4-FFF2-40B4-BE49-F238E27FC236}">
                  <a16:creationId xmlns:a16="http://schemas.microsoft.com/office/drawing/2014/main" id="{6B19E059-DED3-48CF-B4EA-006FE59E4F5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E198A595-5CB1-4A8A-98F4-96039C29B3E5}"/>
                </a:ext>
              </a:extLst>
            </p:cNvPr>
            <p:cNvSpPr/>
            <p:nvPr/>
          </p:nvSpPr>
          <p:spPr>
            <a:xfrm>
              <a:off x="2527041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요청</a:t>
              </a:r>
            </a:p>
          </p:txBody>
        </p:sp>
      </p:grp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3AECA100-726B-467F-8872-A361438B243A}"/>
              </a:ext>
            </a:extLst>
          </p:cNvPr>
          <p:cNvCxnSpPr>
            <a:cxnSpLocks/>
            <a:stCxn id="38" idx="3"/>
            <a:endCxn id="58" idx="1"/>
          </p:cNvCxnSpPr>
          <p:nvPr/>
        </p:nvCxnSpPr>
        <p:spPr>
          <a:xfrm>
            <a:off x="3682836" y="5715011"/>
            <a:ext cx="139003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C010EC34-BFB6-4145-893F-02CA18A4C298}"/>
              </a:ext>
            </a:extLst>
          </p:cNvPr>
          <p:cNvSpPr txBox="1"/>
          <p:nvPr/>
        </p:nvSpPr>
        <p:spPr>
          <a:xfrm>
            <a:off x="3753129" y="5484827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5575D65-D309-4066-8E30-257B52E3F99A}"/>
              </a:ext>
            </a:extLst>
          </p:cNvPr>
          <p:cNvSpPr txBox="1"/>
          <p:nvPr/>
        </p:nvSpPr>
        <p:spPr>
          <a:xfrm>
            <a:off x="6417152" y="5519230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AB4C6BF4-77D3-4160-832F-21B78FE00C42}"/>
              </a:ext>
            </a:extLst>
          </p:cNvPr>
          <p:cNvCxnSpPr>
            <a:cxnSpLocks/>
            <a:stCxn id="58" idx="3"/>
            <a:endCxn id="6" idx="4"/>
          </p:cNvCxnSpPr>
          <p:nvPr/>
        </p:nvCxnSpPr>
        <p:spPr>
          <a:xfrm flipV="1">
            <a:off x="6249144" y="3493672"/>
            <a:ext cx="3020014" cy="222133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70">
            <a:extLst>
              <a:ext uri="{FF2B5EF4-FFF2-40B4-BE49-F238E27FC236}">
                <a16:creationId xmlns:a16="http://schemas.microsoft.com/office/drawing/2014/main" id="{EC8852FE-9312-42BC-9545-C01F5559AA1B}"/>
              </a:ext>
            </a:extLst>
          </p:cNvPr>
          <p:cNvCxnSpPr>
            <a:cxnSpLocks/>
            <a:stCxn id="58" idx="0"/>
            <a:endCxn id="20" idx="2"/>
          </p:cNvCxnSpPr>
          <p:nvPr/>
        </p:nvCxnSpPr>
        <p:spPr>
          <a:xfrm flipH="1" flipV="1">
            <a:off x="5635028" y="3115133"/>
            <a:ext cx="25980" cy="237001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356BA19A-B923-4E3E-A041-6AADF7DFD674}"/>
              </a:ext>
            </a:extLst>
          </p:cNvPr>
          <p:cNvSpPr txBox="1"/>
          <p:nvPr/>
        </p:nvSpPr>
        <p:spPr>
          <a:xfrm>
            <a:off x="2000672" y="576546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ED3571A-AA5F-4918-8C13-A4C7FF76BAAE}"/>
              </a:ext>
            </a:extLst>
          </p:cNvPr>
          <p:cNvSpPr txBox="1"/>
          <p:nvPr/>
        </p:nvSpPr>
        <p:spPr>
          <a:xfrm>
            <a:off x="4016896" y="576546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B484FE1-E8A0-44D6-AF35-F90C70CEE295}"/>
              </a:ext>
            </a:extLst>
          </p:cNvPr>
          <p:cNvSpPr txBox="1"/>
          <p:nvPr/>
        </p:nvSpPr>
        <p:spPr>
          <a:xfrm>
            <a:off x="6681192" y="576546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2A39192A-A943-4A96-8565-031D0988E69D}"/>
              </a:ext>
            </a:extLst>
          </p:cNvPr>
          <p:cNvCxnSpPr>
            <a:cxnSpLocks/>
            <a:stCxn id="20" idx="3"/>
            <a:endCxn id="6" idx="2"/>
          </p:cNvCxnSpPr>
          <p:nvPr/>
        </p:nvCxnSpPr>
        <p:spPr>
          <a:xfrm>
            <a:off x="6223164" y="2885272"/>
            <a:ext cx="244843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07580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507ED42-8236-4624-9697-3905AFEB0B8A}"/>
              </a:ext>
            </a:extLst>
          </p:cNvPr>
          <p:cNvGrpSpPr/>
          <p:nvPr/>
        </p:nvGrpSpPr>
        <p:grpSpPr>
          <a:xfrm>
            <a:off x="530086" y="2326213"/>
            <a:ext cx="1273683" cy="1216800"/>
            <a:chOff x="417065" y="2683285"/>
            <a:chExt cx="1150994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2AA4D90E-25CD-407C-9D8F-8149BF331A0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0B05C042-C2A6-4456-82E4-DED111C6F9E7}"/>
                </a:ext>
              </a:extLst>
            </p:cNvPr>
            <p:cNvSpPr/>
            <p:nvPr/>
          </p:nvSpPr>
          <p:spPr>
            <a:xfrm>
              <a:off x="417065" y="3032802"/>
              <a:ext cx="1150994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4691344-F8A7-4AC4-90C4-76C36A886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8EE0600-B317-4456-A6D3-37808EE95881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삭제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0BA1CD2-B048-4A2D-9194-A39C2E58D39E}"/>
              </a:ext>
            </a:extLst>
          </p:cNvPr>
          <p:cNvGrpSpPr/>
          <p:nvPr/>
        </p:nvGrpSpPr>
        <p:grpSpPr>
          <a:xfrm>
            <a:off x="8448663" y="2326213"/>
            <a:ext cx="1195122" cy="12168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D21B0C5-808F-43C8-94A4-E6889B0BDA9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8482D4C-71D8-4770-A4A4-38264A044A0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14D7EDB7-4349-4E86-9AB1-EEFBAF6BE8DE}"/>
              </a:ext>
            </a:extLst>
          </p:cNvPr>
          <p:cNvGrpSpPr/>
          <p:nvPr/>
        </p:nvGrpSpPr>
        <p:grpSpPr>
          <a:xfrm>
            <a:off x="3266664" y="270475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6E1A1119-822C-459D-8ED8-6DAA7E866B8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008A644-AE1F-4388-BD71-B00E2B18DE28}"/>
                </a:ext>
              </a:extLst>
            </p:cNvPr>
            <p:cNvSpPr/>
            <p:nvPr/>
          </p:nvSpPr>
          <p:spPr>
            <a:xfrm>
              <a:off x="2549482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946987A-C6AA-4F8A-B270-B0A7EF4C3F8B}"/>
              </a:ext>
            </a:extLst>
          </p:cNvPr>
          <p:cNvGrpSpPr/>
          <p:nvPr/>
        </p:nvGrpSpPr>
        <p:grpSpPr>
          <a:xfrm>
            <a:off x="3152800" y="3825637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34577A80-CE69-46BB-8055-C0AAC503CE0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0896BAC-C04B-4530-B329-8554AFE04E0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045F37B1-3A8E-4BA4-B1FC-6F8C723C094A}"/>
              </a:ext>
            </a:extLst>
          </p:cNvPr>
          <p:cNvGrpSpPr/>
          <p:nvPr/>
        </p:nvGrpSpPr>
        <p:grpSpPr>
          <a:xfrm>
            <a:off x="3266664" y="5134799"/>
            <a:ext cx="1176272" cy="459722"/>
            <a:chOff x="2332605" y="1068349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457AD43-E65A-4AA6-A759-4267EA167C55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134CA64-4E28-4387-8DD0-8C3C2C59DC06}"/>
                </a:ext>
              </a:extLst>
            </p:cNvPr>
            <p:cNvSpPr/>
            <p:nvPr/>
          </p:nvSpPr>
          <p:spPr>
            <a:xfrm>
              <a:off x="2398803" y="1175100"/>
              <a:ext cx="104387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451D9D2D-96BA-4E0B-AD73-F9599E82D951}"/>
              </a:ext>
            </a:extLst>
          </p:cNvPr>
          <p:cNvGrpSpPr/>
          <p:nvPr/>
        </p:nvGrpSpPr>
        <p:grpSpPr>
          <a:xfrm>
            <a:off x="5815421" y="2704752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0B1A7B4D-71C2-4103-A4A7-3321B820F54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FB08FF6-1E42-4776-A421-10C36BBAB73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06C0392-75B7-4330-BC98-E24261D8C991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764486" y="2934613"/>
            <a:ext cx="150217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B553CC33-3A18-4C51-84D0-97E935E82861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>
          <a:xfrm>
            <a:off x="3854799" y="3145200"/>
            <a:ext cx="1" cy="68043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7815E136-775C-4D63-8D31-5B2187924D71}"/>
              </a:ext>
            </a:extLst>
          </p:cNvPr>
          <p:cNvCxnSpPr>
            <a:cxnSpLocks/>
            <a:stCxn id="14" idx="2"/>
            <a:endCxn id="17" idx="0"/>
          </p:cNvCxnSpPr>
          <p:nvPr/>
        </p:nvCxnSpPr>
        <p:spPr>
          <a:xfrm>
            <a:off x="3854800" y="4473637"/>
            <a:ext cx="0" cy="66116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5D9F9587-2C9E-4AFF-899F-7241C2B4AFD9}"/>
              </a:ext>
            </a:extLst>
          </p:cNvPr>
          <p:cNvSpPr txBox="1"/>
          <p:nvPr/>
        </p:nvSpPr>
        <p:spPr>
          <a:xfrm>
            <a:off x="3873000" y="4464051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2CFC2C9-01AB-4D15-9E4B-0B72734523B9}"/>
              </a:ext>
            </a:extLst>
          </p:cNvPr>
          <p:cNvSpPr txBox="1"/>
          <p:nvPr/>
        </p:nvSpPr>
        <p:spPr>
          <a:xfrm>
            <a:off x="3625816" y="447363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8DC1687F-795F-48CB-9AEC-FE5219C55031}"/>
              </a:ext>
            </a:extLst>
          </p:cNvPr>
          <p:cNvCxnSpPr>
            <a:cxnSpLocks/>
            <a:stCxn id="14" idx="3"/>
            <a:endCxn id="20" idx="1"/>
          </p:cNvCxnSpPr>
          <p:nvPr/>
        </p:nvCxnSpPr>
        <p:spPr>
          <a:xfrm flipV="1">
            <a:off x="4556800" y="2934613"/>
            <a:ext cx="1258621" cy="121502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5">
            <a:extLst>
              <a:ext uri="{FF2B5EF4-FFF2-40B4-BE49-F238E27FC236}">
                <a16:creationId xmlns:a16="http://schemas.microsoft.com/office/drawing/2014/main" id="{4649C914-B2E9-43C5-9014-EE97A7E937B2}"/>
              </a:ext>
            </a:extLst>
          </p:cNvPr>
          <p:cNvCxnSpPr>
            <a:cxnSpLocks/>
            <a:stCxn id="17" idx="3"/>
            <a:endCxn id="20" idx="2"/>
          </p:cNvCxnSpPr>
          <p:nvPr/>
        </p:nvCxnSpPr>
        <p:spPr>
          <a:xfrm flipV="1">
            <a:off x="4442936" y="3164474"/>
            <a:ext cx="1960621" cy="220018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AA033F5E-F76B-4523-A97F-2683A005C242}"/>
              </a:ext>
            </a:extLst>
          </p:cNvPr>
          <p:cNvSpPr txBox="1"/>
          <p:nvPr/>
        </p:nvSpPr>
        <p:spPr>
          <a:xfrm>
            <a:off x="4603606" y="508576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3" name="직선 화살표 연결선 35">
            <a:extLst>
              <a:ext uri="{FF2B5EF4-FFF2-40B4-BE49-F238E27FC236}">
                <a16:creationId xmlns:a16="http://schemas.microsoft.com/office/drawing/2014/main" id="{0310CDC8-664C-4544-8B62-3F5FD16C6167}"/>
              </a:ext>
            </a:extLst>
          </p:cNvPr>
          <p:cNvCxnSpPr>
            <a:cxnSpLocks/>
            <a:stCxn id="17" idx="2"/>
            <a:endCxn id="8" idx="4"/>
          </p:cNvCxnSpPr>
          <p:nvPr/>
        </p:nvCxnSpPr>
        <p:spPr>
          <a:xfrm rot="5400000" flipH="1" flipV="1">
            <a:off x="5424758" y="1973055"/>
            <a:ext cx="2051508" cy="5191424"/>
          </a:xfrm>
          <a:prstGeom prst="bentConnector3">
            <a:avLst>
              <a:gd name="adj1" fmla="val -11143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35">
            <a:extLst>
              <a:ext uri="{FF2B5EF4-FFF2-40B4-BE49-F238E27FC236}">
                <a16:creationId xmlns:a16="http://schemas.microsoft.com/office/drawing/2014/main" id="{ABE9C06F-9637-48EF-AA9D-D1679732AAF0}"/>
              </a:ext>
            </a:extLst>
          </p:cNvPr>
          <p:cNvCxnSpPr>
            <a:cxnSpLocks/>
            <a:stCxn id="20" idx="3"/>
            <a:endCxn id="8" idx="2"/>
          </p:cNvCxnSpPr>
          <p:nvPr/>
        </p:nvCxnSpPr>
        <p:spPr>
          <a:xfrm>
            <a:off x="6991693" y="2934613"/>
            <a:ext cx="145697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6909C404-D110-4194-9725-B5EB01692970}"/>
              </a:ext>
            </a:extLst>
          </p:cNvPr>
          <p:cNvSpPr txBox="1"/>
          <p:nvPr/>
        </p:nvSpPr>
        <p:spPr>
          <a:xfrm>
            <a:off x="4603606" y="39516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56CA4B2-8E04-444F-9472-51073349D0EC}"/>
              </a:ext>
            </a:extLst>
          </p:cNvPr>
          <p:cNvSpPr txBox="1"/>
          <p:nvPr/>
        </p:nvSpPr>
        <p:spPr>
          <a:xfrm>
            <a:off x="4603606" y="58560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0917A6B-7B43-484D-95BE-0242991FCB79}"/>
              </a:ext>
            </a:extLst>
          </p:cNvPr>
          <p:cNvSpPr txBox="1"/>
          <p:nvPr/>
        </p:nvSpPr>
        <p:spPr>
          <a:xfrm>
            <a:off x="4310713" y="5587519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06455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A68058-F104-432D-B67B-1C2974B5D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A2C5467-C484-48FB-A39E-8AD5BBD4689D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리스트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8AABFC9-B83E-41C8-943F-0E8980671A6F}"/>
              </a:ext>
            </a:extLst>
          </p:cNvPr>
          <p:cNvGrpSpPr/>
          <p:nvPr/>
        </p:nvGrpSpPr>
        <p:grpSpPr>
          <a:xfrm>
            <a:off x="416496" y="2932280"/>
            <a:ext cx="1282723" cy="1216800"/>
            <a:chOff x="412978" y="2643048"/>
            <a:chExt cx="115916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03F301A-BB52-4372-BAF4-BD058A0F79C9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71943CEC-75EA-4E28-9075-1C4D65033FA1}"/>
                </a:ext>
              </a:extLst>
            </p:cNvPr>
            <p:cNvSpPr/>
            <p:nvPr/>
          </p:nvSpPr>
          <p:spPr>
            <a:xfrm>
              <a:off x="412978" y="2923533"/>
              <a:ext cx="115916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리스트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1476071-68FC-4F24-B6DE-D8B8EB703449}"/>
              </a:ext>
            </a:extLst>
          </p:cNvPr>
          <p:cNvGrpSpPr/>
          <p:nvPr/>
        </p:nvGrpSpPr>
        <p:grpSpPr>
          <a:xfrm>
            <a:off x="8339595" y="2932280"/>
            <a:ext cx="1195122" cy="12168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C4DAE2F-1751-484A-894B-69043A0E06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E7B84FAB-53D5-4EF0-BC31-1EAEF0666C5A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674BCD7-5598-4E9F-BFCD-16E0A6D6DE52}"/>
              </a:ext>
            </a:extLst>
          </p:cNvPr>
          <p:cNvGrpSpPr/>
          <p:nvPr/>
        </p:nvGrpSpPr>
        <p:grpSpPr>
          <a:xfrm>
            <a:off x="2936776" y="3310819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34A1372-5BEE-4FE0-AF0A-8CA067B3E54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D8D95EB-8C9D-48F4-971E-A141FCAC13F1}"/>
                </a:ext>
              </a:extLst>
            </p:cNvPr>
            <p:cNvSpPr/>
            <p:nvPr/>
          </p:nvSpPr>
          <p:spPr>
            <a:xfrm>
              <a:off x="2421243" y="1168616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리스트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2AE553A-B1A7-4A63-879D-537C0ACD96A7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660385" y="3540680"/>
            <a:ext cx="127639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9B3D0EA-35C4-47A0-BAA8-149F31CADD9A}"/>
              </a:ext>
            </a:extLst>
          </p:cNvPr>
          <p:cNvSpPr txBox="1"/>
          <p:nvPr/>
        </p:nvSpPr>
        <p:spPr>
          <a:xfrm>
            <a:off x="1699218" y="3318028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E98E1585-66A0-480F-9C51-E7E863644E76}"/>
              </a:ext>
            </a:extLst>
          </p:cNvPr>
          <p:cNvGrpSpPr/>
          <p:nvPr/>
        </p:nvGrpSpPr>
        <p:grpSpPr>
          <a:xfrm>
            <a:off x="5734045" y="3310819"/>
            <a:ext cx="1176272" cy="459722"/>
            <a:chOff x="2332603" y="1128278"/>
            <a:chExt cx="1176272" cy="459722"/>
          </a:xfrm>
        </p:grpSpPr>
        <p:sp>
          <p:nvSpPr>
            <p:cNvPr id="24" name="모서리가 둥근 직사각형 211">
              <a:extLst>
                <a:ext uri="{FF2B5EF4-FFF2-40B4-BE49-F238E27FC236}">
                  <a16:creationId xmlns:a16="http://schemas.microsoft.com/office/drawing/2014/main" id="{97B85541-57D7-492C-81CE-4C36E5208C4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C6874C3-561B-488D-9FBF-C2095B3212CA}"/>
                </a:ext>
              </a:extLst>
            </p:cNvPr>
            <p:cNvSpPr/>
            <p:nvPr/>
          </p:nvSpPr>
          <p:spPr>
            <a:xfrm>
              <a:off x="2421243" y="1168616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리스트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FA02B257-2FD1-4B21-99AF-9FB5AD9FC4C6}"/>
              </a:ext>
            </a:extLst>
          </p:cNvPr>
          <p:cNvSpPr txBox="1"/>
          <p:nvPr/>
        </p:nvSpPr>
        <p:spPr>
          <a:xfrm>
            <a:off x="4382400" y="3325236"/>
            <a:ext cx="1141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2, 3,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C1D0C881-B5AC-4C78-9699-DA75BCB5C8EF}"/>
              </a:ext>
            </a:extLst>
          </p:cNvPr>
          <p:cNvCxnSpPr>
            <a:cxnSpLocks/>
            <a:stCxn id="17" idx="3"/>
            <a:endCxn id="24" idx="1"/>
          </p:cNvCxnSpPr>
          <p:nvPr/>
        </p:nvCxnSpPr>
        <p:spPr>
          <a:xfrm>
            <a:off x="4113048" y="3540680"/>
            <a:ext cx="162099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65815533-DC3A-44F6-93AA-46237DE1908C}"/>
              </a:ext>
            </a:extLst>
          </p:cNvPr>
          <p:cNvGrpSpPr/>
          <p:nvPr/>
        </p:nvGrpSpPr>
        <p:grpSpPr>
          <a:xfrm>
            <a:off x="2936776" y="2314367"/>
            <a:ext cx="1176272" cy="459722"/>
            <a:chOff x="2332603" y="1075393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184F41FE-542D-454B-973E-5F2517E8390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1A9AAB8A-DE6A-46B6-BBC0-EE0A0348A70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BE975FD8-EB9E-4F13-8A74-28FE1D5624B8}"/>
              </a:ext>
            </a:extLst>
          </p:cNvPr>
          <p:cNvCxnSpPr>
            <a:cxnSpLocks/>
            <a:stCxn id="17" idx="0"/>
            <a:endCxn id="31" idx="2"/>
          </p:cNvCxnSpPr>
          <p:nvPr/>
        </p:nvCxnSpPr>
        <p:spPr>
          <a:xfrm flipV="1">
            <a:off x="3524912" y="2774089"/>
            <a:ext cx="0" cy="53673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D28E1A78-70EF-4564-ADF6-2EA5657771E1}"/>
              </a:ext>
            </a:extLst>
          </p:cNvPr>
          <p:cNvCxnSpPr>
            <a:cxnSpLocks/>
            <a:stCxn id="24" idx="3"/>
            <a:endCxn id="8" idx="2"/>
          </p:cNvCxnSpPr>
          <p:nvPr/>
        </p:nvCxnSpPr>
        <p:spPr>
          <a:xfrm>
            <a:off x="6910317" y="3540680"/>
            <a:ext cx="142927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FCE6FF9-969D-4619-BEE5-15A7FCEF1607}"/>
              </a:ext>
            </a:extLst>
          </p:cNvPr>
          <p:cNvCxnSpPr>
            <a:cxnSpLocks/>
            <a:stCxn id="31" idx="3"/>
            <a:endCxn id="8" idx="0"/>
          </p:cNvCxnSpPr>
          <p:nvPr/>
        </p:nvCxnSpPr>
        <p:spPr>
          <a:xfrm>
            <a:off x="4113048" y="2544228"/>
            <a:ext cx="4824108" cy="38805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24AD2811-9BCA-4ED9-9B56-793017D7D5C3}"/>
              </a:ext>
            </a:extLst>
          </p:cNvPr>
          <p:cNvSpPr txBox="1"/>
          <p:nvPr/>
        </p:nvSpPr>
        <p:spPr>
          <a:xfrm>
            <a:off x="4769152" y="359543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C6F58BB-EBFC-4515-A12D-DFA2BDF76DE3}"/>
              </a:ext>
            </a:extLst>
          </p:cNvPr>
          <p:cNvSpPr txBox="1"/>
          <p:nvPr/>
        </p:nvSpPr>
        <p:spPr>
          <a:xfrm>
            <a:off x="3277728" y="297264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95488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39C222-EAAA-4FAD-A8E6-7CCB24F4C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92CC19B-F75A-4D31-9C9C-30F28C0F91AF}"/>
              </a:ext>
            </a:extLst>
          </p:cNvPr>
          <p:cNvSpPr/>
          <p:nvPr/>
        </p:nvSpPr>
        <p:spPr>
          <a:xfrm>
            <a:off x="278480" y="406405"/>
            <a:ext cx="244810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상세조회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5048B3B-ADAD-4C20-8526-02348D0AB9E9}"/>
              </a:ext>
            </a:extLst>
          </p:cNvPr>
          <p:cNvGrpSpPr/>
          <p:nvPr/>
        </p:nvGrpSpPr>
        <p:grpSpPr>
          <a:xfrm>
            <a:off x="465264" y="2941158"/>
            <a:ext cx="1195121" cy="12168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183D657-002E-4419-BB59-AE69914C3B3C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2F71DAE-750B-4861-AC82-0512603CFE4F}"/>
                </a:ext>
              </a:extLst>
            </p:cNvPr>
            <p:cNvSpPr/>
            <p:nvPr/>
          </p:nvSpPr>
          <p:spPr>
            <a:xfrm>
              <a:off x="505689" y="2923533"/>
              <a:ext cx="97374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98B5D8F-8B61-4488-8D35-3CCC8BAE8BB1}"/>
              </a:ext>
            </a:extLst>
          </p:cNvPr>
          <p:cNvGrpSpPr/>
          <p:nvPr/>
        </p:nvGrpSpPr>
        <p:grpSpPr>
          <a:xfrm>
            <a:off x="8339595" y="2914524"/>
            <a:ext cx="1195122" cy="12168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B9FA931-174E-4463-822E-533F4A01A0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F6DB7C9F-29A6-481C-8C26-3B60C0C1F5B9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21ECFC1-8519-4401-B854-2748A2962A71}"/>
              </a:ext>
            </a:extLst>
          </p:cNvPr>
          <p:cNvSpPr txBox="1"/>
          <p:nvPr/>
        </p:nvSpPr>
        <p:spPr>
          <a:xfrm>
            <a:off x="1660980" y="3360035"/>
            <a:ext cx="106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950F97A-4966-4882-952C-181339224648}"/>
              </a:ext>
            </a:extLst>
          </p:cNvPr>
          <p:cNvGrpSpPr/>
          <p:nvPr/>
        </p:nvGrpSpPr>
        <p:grpSpPr>
          <a:xfrm>
            <a:off x="8349020" y="4929084"/>
            <a:ext cx="1176272" cy="459722"/>
            <a:chOff x="2332603" y="1128278"/>
            <a:chExt cx="1176272" cy="459722"/>
          </a:xfrm>
        </p:grpSpPr>
        <p:sp>
          <p:nvSpPr>
            <p:cNvPr id="16" name="모서리가 둥근 직사각형 211">
              <a:extLst>
                <a:ext uri="{FF2B5EF4-FFF2-40B4-BE49-F238E27FC236}">
                  <a16:creationId xmlns:a16="http://schemas.microsoft.com/office/drawing/2014/main" id="{6B605DB4-D99B-4E4C-B3CA-699EE7C45B2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22DF163-DA5A-435E-B943-4A48277ACBA5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80DE8AD8-E2C8-478E-9456-4B8C2D12D39E}"/>
              </a:ext>
            </a:extLst>
          </p:cNvPr>
          <p:cNvGrpSpPr/>
          <p:nvPr/>
        </p:nvGrpSpPr>
        <p:grpSpPr>
          <a:xfrm>
            <a:off x="2635612" y="3319697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DE52B43-52E0-40BB-B29F-17AB9D1D51F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D717EBE-707D-492B-A058-C457947236A4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EFBD4EAB-4BC0-4A6D-BC29-65D9966E1DDD}"/>
              </a:ext>
            </a:extLst>
          </p:cNvPr>
          <p:cNvGrpSpPr/>
          <p:nvPr/>
        </p:nvGrpSpPr>
        <p:grpSpPr>
          <a:xfrm>
            <a:off x="2635612" y="5575323"/>
            <a:ext cx="1176272" cy="459722"/>
            <a:chOff x="2332603" y="1128278"/>
            <a:chExt cx="1176272" cy="459722"/>
          </a:xfrm>
        </p:grpSpPr>
        <p:sp>
          <p:nvSpPr>
            <p:cNvPr id="30" name="모서리가 둥근 직사각형 211">
              <a:extLst>
                <a:ext uri="{FF2B5EF4-FFF2-40B4-BE49-F238E27FC236}">
                  <a16:creationId xmlns:a16="http://schemas.microsoft.com/office/drawing/2014/main" id="{5BE0AA57-5930-40AF-8F78-D062CD37181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720D24E9-AC85-417A-94DD-DFCB1250A064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AFDF001B-AA2B-49E3-8474-F087D09416DD}"/>
              </a:ext>
            </a:extLst>
          </p:cNvPr>
          <p:cNvGrpSpPr/>
          <p:nvPr/>
        </p:nvGrpSpPr>
        <p:grpSpPr>
          <a:xfrm>
            <a:off x="5877157" y="3568666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887A2A12-D611-44AB-A99E-CC3883EC0F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CE55F8A2-A511-4240-B47E-C73D3A31D490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 확인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EDB30554-CF29-4112-909C-CAA75CC26D33}"/>
              </a:ext>
            </a:extLst>
          </p:cNvPr>
          <p:cNvGrpSpPr/>
          <p:nvPr/>
        </p:nvGrpSpPr>
        <p:grpSpPr>
          <a:xfrm>
            <a:off x="5878796" y="5575323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211">
              <a:extLst>
                <a:ext uri="{FF2B5EF4-FFF2-40B4-BE49-F238E27FC236}">
                  <a16:creationId xmlns:a16="http://schemas.microsoft.com/office/drawing/2014/main" id="{046459BE-015F-4DC1-AC4B-6B131B3DA3E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8CB12FB8-15C2-477A-9A9E-298566B0F357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요청</a:t>
              </a:r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29397683-5C69-4B37-B353-67630AF5D0AE}"/>
              </a:ext>
            </a:extLst>
          </p:cNvPr>
          <p:cNvSpPr txBox="1"/>
          <p:nvPr/>
        </p:nvSpPr>
        <p:spPr>
          <a:xfrm>
            <a:off x="2150371" y="5388806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50ECDB2-2320-43F6-B8DD-5F81C47ADC16}"/>
              </a:ext>
            </a:extLst>
          </p:cNvPr>
          <p:cNvSpPr txBox="1"/>
          <p:nvPr/>
        </p:nvSpPr>
        <p:spPr>
          <a:xfrm>
            <a:off x="4888717" y="3583048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DC0839E-852F-452B-9304-C275C008552A}"/>
              </a:ext>
            </a:extLst>
          </p:cNvPr>
          <p:cNvSpPr txBox="1"/>
          <p:nvPr/>
        </p:nvSpPr>
        <p:spPr>
          <a:xfrm>
            <a:off x="4911859" y="5562017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21CEA55-AEBF-4EFC-B478-9BFB705E51CC}"/>
              </a:ext>
            </a:extLst>
          </p:cNvPr>
          <p:cNvSpPr txBox="1"/>
          <p:nvPr/>
        </p:nvSpPr>
        <p:spPr>
          <a:xfrm>
            <a:off x="7033969" y="5562017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9CD9E6A-83D1-4A09-B08A-139DE25D87D1}"/>
              </a:ext>
            </a:extLst>
          </p:cNvPr>
          <p:cNvSpPr txBox="1"/>
          <p:nvPr/>
        </p:nvSpPr>
        <p:spPr>
          <a:xfrm>
            <a:off x="7048373" y="3583048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B65A194-3B41-49FD-A30A-5F128762B729}"/>
              </a:ext>
            </a:extLst>
          </p:cNvPr>
          <p:cNvSpPr txBox="1"/>
          <p:nvPr/>
        </p:nvSpPr>
        <p:spPr>
          <a:xfrm>
            <a:off x="2032406" y="3812569"/>
            <a:ext cx="1377131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22,25,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46C2E23-9AEB-407F-8747-3DE810C847DE}"/>
              </a:ext>
            </a:extLst>
          </p:cNvPr>
          <p:cNvSpPr txBox="1"/>
          <p:nvPr/>
        </p:nvSpPr>
        <p:spPr>
          <a:xfrm>
            <a:off x="3705087" y="5854961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2,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C4B1934-7B48-4118-B8E1-3F608101EA42}"/>
              </a:ext>
            </a:extLst>
          </p:cNvPr>
          <p:cNvSpPr txBox="1"/>
          <p:nvPr/>
        </p:nvSpPr>
        <p:spPr>
          <a:xfrm>
            <a:off x="3768329" y="5611213"/>
            <a:ext cx="196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91232D0-8276-4ABA-AD4B-241E74FD3EBD}"/>
              </a:ext>
            </a:extLst>
          </p:cNvPr>
          <p:cNvSpPr txBox="1"/>
          <p:nvPr/>
        </p:nvSpPr>
        <p:spPr>
          <a:xfrm>
            <a:off x="3217422" y="383515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3D6A8A16-4EFF-488D-9B6E-61CCF34C79C1}"/>
              </a:ext>
            </a:extLst>
          </p:cNvPr>
          <p:cNvGrpSpPr/>
          <p:nvPr/>
        </p:nvGrpSpPr>
        <p:grpSpPr>
          <a:xfrm>
            <a:off x="5877156" y="1562009"/>
            <a:ext cx="1176272" cy="459722"/>
            <a:chOff x="2332603" y="1075393"/>
            <a:chExt cx="1176272" cy="459722"/>
          </a:xfrm>
        </p:grpSpPr>
        <p:sp>
          <p:nvSpPr>
            <p:cNvPr id="135" name="모서리가 둥근 직사각형 211">
              <a:extLst>
                <a:ext uri="{FF2B5EF4-FFF2-40B4-BE49-F238E27FC236}">
                  <a16:creationId xmlns:a16="http://schemas.microsoft.com/office/drawing/2014/main" id="{1E5AF036-4A4D-4969-8CBF-45468D372D8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6" name="직사각형 135">
              <a:extLst>
                <a:ext uri="{FF2B5EF4-FFF2-40B4-BE49-F238E27FC236}">
                  <a16:creationId xmlns:a16="http://schemas.microsoft.com/office/drawing/2014/main" id="{CF39B8DF-DEBC-43D7-B86A-6292F854DA0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88" name="직선 화살표 연결선 187">
            <a:extLst>
              <a:ext uri="{FF2B5EF4-FFF2-40B4-BE49-F238E27FC236}">
                <a16:creationId xmlns:a16="http://schemas.microsoft.com/office/drawing/2014/main" id="{586A89BF-59E0-45C9-A50F-B55380775B68}"/>
              </a:ext>
            </a:extLst>
          </p:cNvPr>
          <p:cNvCxnSpPr>
            <a:cxnSpLocks/>
            <a:stCxn id="5" idx="6"/>
            <a:endCxn id="27" idx="1"/>
          </p:cNvCxnSpPr>
          <p:nvPr/>
        </p:nvCxnSpPr>
        <p:spPr>
          <a:xfrm>
            <a:off x="1660385" y="3549558"/>
            <a:ext cx="97522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직선 화살표 연결선 190">
            <a:extLst>
              <a:ext uri="{FF2B5EF4-FFF2-40B4-BE49-F238E27FC236}">
                <a16:creationId xmlns:a16="http://schemas.microsoft.com/office/drawing/2014/main" id="{3D805C39-B9FA-40D3-9047-B5688B070989}"/>
              </a:ext>
            </a:extLst>
          </p:cNvPr>
          <p:cNvCxnSpPr>
            <a:cxnSpLocks/>
            <a:stCxn id="27" idx="2"/>
            <a:endCxn id="30" idx="0"/>
          </p:cNvCxnSpPr>
          <p:nvPr/>
        </p:nvCxnSpPr>
        <p:spPr>
          <a:xfrm>
            <a:off x="3223748" y="3779419"/>
            <a:ext cx="0" cy="179590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직선 화살표 연결선 193">
            <a:extLst>
              <a:ext uri="{FF2B5EF4-FFF2-40B4-BE49-F238E27FC236}">
                <a16:creationId xmlns:a16="http://schemas.microsoft.com/office/drawing/2014/main" id="{7BCEA63E-701D-402A-BD95-EEB6BAA27D22}"/>
              </a:ext>
            </a:extLst>
          </p:cNvPr>
          <p:cNvCxnSpPr>
            <a:cxnSpLocks/>
            <a:stCxn id="30" idx="3"/>
            <a:endCxn id="36" idx="1"/>
          </p:cNvCxnSpPr>
          <p:nvPr/>
        </p:nvCxnSpPr>
        <p:spPr>
          <a:xfrm>
            <a:off x="3811884" y="5805184"/>
            <a:ext cx="206691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직선 화살표 연결선 196">
            <a:extLst>
              <a:ext uri="{FF2B5EF4-FFF2-40B4-BE49-F238E27FC236}">
                <a16:creationId xmlns:a16="http://schemas.microsoft.com/office/drawing/2014/main" id="{DA2897EA-80AE-4854-AFEB-43EB0C0FE356}"/>
              </a:ext>
            </a:extLst>
          </p:cNvPr>
          <p:cNvCxnSpPr>
            <a:cxnSpLocks/>
            <a:stCxn id="30" idx="3"/>
            <a:endCxn id="33" idx="1"/>
          </p:cNvCxnSpPr>
          <p:nvPr/>
        </p:nvCxnSpPr>
        <p:spPr>
          <a:xfrm flipV="1">
            <a:off x="3811884" y="3798527"/>
            <a:ext cx="2065273" cy="200665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직선 화살표 연결선 200">
            <a:extLst>
              <a:ext uri="{FF2B5EF4-FFF2-40B4-BE49-F238E27FC236}">
                <a16:creationId xmlns:a16="http://schemas.microsoft.com/office/drawing/2014/main" id="{7A47C130-82F1-4CC6-9B39-9DA214D6390B}"/>
              </a:ext>
            </a:extLst>
          </p:cNvPr>
          <p:cNvCxnSpPr>
            <a:cxnSpLocks/>
            <a:stCxn id="27" idx="0"/>
            <a:endCxn id="135" idx="1"/>
          </p:cNvCxnSpPr>
          <p:nvPr/>
        </p:nvCxnSpPr>
        <p:spPr>
          <a:xfrm rot="5400000" flipH="1" flipV="1">
            <a:off x="3786539" y="1229080"/>
            <a:ext cx="1527827" cy="265340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>
            <a:extLst>
              <a:ext uri="{FF2B5EF4-FFF2-40B4-BE49-F238E27FC236}">
                <a16:creationId xmlns:a16="http://schemas.microsoft.com/office/drawing/2014/main" id="{099CDB10-AABF-49D0-B026-1B5DCD7C57BA}"/>
              </a:ext>
            </a:extLst>
          </p:cNvPr>
          <p:cNvSpPr txBox="1"/>
          <p:nvPr/>
        </p:nvSpPr>
        <p:spPr>
          <a:xfrm>
            <a:off x="3217422" y="308863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5" name="직선 화살표 연결선 200">
            <a:extLst>
              <a:ext uri="{FF2B5EF4-FFF2-40B4-BE49-F238E27FC236}">
                <a16:creationId xmlns:a16="http://schemas.microsoft.com/office/drawing/2014/main" id="{7FAB2177-3189-4689-9D1E-ACBB35A4FF8A}"/>
              </a:ext>
            </a:extLst>
          </p:cNvPr>
          <p:cNvCxnSpPr>
            <a:cxnSpLocks/>
            <a:stCxn id="30" idx="2"/>
            <a:endCxn id="135" idx="0"/>
          </p:cNvCxnSpPr>
          <p:nvPr/>
        </p:nvCxnSpPr>
        <p:spPr>
          <a:xfrm rot="5400000" flipH="1" flipV="1">
            <a:off x="2608002" y="2177755"/>
            <a:ext cx="4473036" cy="3241544"/>
          </a:xfrm>
          <a:prstGeom prst="bentConnector5">
            <a:avLst>
              <a:gd name="adj1" fmla="val -5111"/>
              <a:gd name="adj2" fmla="val -92413"/>
              <a:gd name="adj3" fmla="val 10511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TextBox 208">
            <a:extLst>
              <a:ext uri="{FF2B5EF4-FFF2-40B4-BE49-F238E27FC236}">
                <a16:creationId xmlns:a16="http://schemas.microsoft.com/office/drawing/2014/main" id="{BDEF1D37-B107-409C-ACAB-49AE2D7D997C}"/>
              </a:ext>
            </a:extLst>
          </p:cNvPr>
          <p:cNvSpPr txBox="1"/>
          <p:nvPr/>
        </p:nvSpPr>
        <p:spPr>
          <a:xfrm>
            <a:off x="3217422" y="606837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1" name="직선 화살표 연결선 196">
            <a:extLst>
              <a:ext uri="{FF2B5EF4-FFF2-40B4-BE49-F238E27FC236}">
                <a16:creationId xmlns:a16="http://schemas.microsoft.com/office/drawing/2014/main" id="{0337C4DF-68DD-4A71-AEE2-C63E946B547D}"/>
              </a:ext>
            </a:extLst>
          </p:cNvPr>
          <p:cNvCxnSpPr>
            <a:cxnSpLocks/>
            <a:stCxn id="36" idx="2"/>
            <a:endCxn id="135" idx="0"/>
          </p:cNvCxnSpPr>
          <p:nvPr/>
        </p:nvCxnSpPr>
        <p:spPr>
          <a:xfrm rot="5400000" flipH="1">
            <a:off x="4229594" y="3797707"/>
            <a:ext cx="4473036" cy="1640"/>
          </a:xfrm>
          <a:prstGeom prst="bentConnector5">
            <a:avLst>
              <a:gd name="adj1" fmla="val -5111"/>
              <a:gd name="adj2" fmla="val -195317561"/>
              <a:gd name="adj3" fmla="val 10511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" name="TextBox 215">
            <a:extLst>
              <a:ext uri="{FF2B5EF4-FFF2-40B4-BE49-F238E27FC236}">
                <a16:creationId xmlns:a16="http://schemas.microsoft.com/office/drawing/2014/main" id="{55E6ADBD-184E-4BCE-944E-3445C794D0C3}"/>
              </a:ext>
            </a:extLst>
          </p:cNvPr>
          <p:cNvSpPr txBox="1"/>
          <p:nvPr/>
        </p:nvSpPr>
        <p:spPr>
          <a:xfrm>
            <a:off x="6445554" y="606837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7" name="직선 화살표 연결선 196">
            <a:extLst>
              <a:ext uri="{FF2B5EF4-FFF2-40B4-BE49-F238E27FC236}">
                <a16:creationId xmlns:a16="http://schemas.microsoft.com/office/drawing/2014/main" id="{9FE92740-2BC4-4443-B6A3-CCB6A6DC8407}"/>
              </a:ext>
            </a:extLst>
          </p:cNvPr>
          <p:cNvCxnSpPr>
            <a:cxnSpLocks/>
            <a:stCxn id="33" idx="0"/>
            <a:endCxn id="135" idx="2"/>
          </p:cNvCxnSpPr>
          <p:nvPr/>
        </p:nvCxnSpPr>
        <p:spPr>
          <a:xfrm rot="16200000" flipV="1">
            <a:off x="5691826" y="2795198"/>
            <a:ext cx="1546935" cy="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TextBox 219">
            <a:extLst>
              <a:ext uri="{FF2B5EF4-FFF2-40B4-BE49-F238E27FC236}">
                <a16:creationId xmlns:a16="http://schemas.microsoft.com/office/drawing/2014/main" id="{72973094-6DD4-4159-8123-E7AB571B0EA6}"/>
              </a:ext>
            </a:extLst>
          </p:cNvPr>
          <p:cNvSpPr txBox="1"/>
          <p:nvPr/>
        </p:nvSpPr>
        <p:spPr>
          <a:xfrm>
            <a:off x="6445554" y="336003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4" name="직선 화살표 연결선 200">
            <a:extLst>
              <a:ext uri="{FF2B5EF4-FFF2-40B4-BE49-F238E27FC236}">
                <a16:creationId xmlns:a16="http://schemas.microsoft.com/office/drawing/2014/main" id="{60FF9847-B932-44FB-ADB0-E773ECC46694}"/>
              </a:ext>
            </a:extLst>
          </p:cNvPr>
          <p:cNvCxnSpPr>
            <a:cxnSpLocks/>
            <a:stCxn id="135" idx="3"/>
            <a:endCxn id="8" idx="0"/>
          </p:cNvCxnSpPr>
          <p:nvPr/>
        </p:nvCxnSpPr>
        <p:spPr>
          <a:xfrm>
            <a:off x="7053428" y="1791870"/>
            <a:ext cx="1883728" cy="112265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화살표 연결선 196">
            <a:extLst>
              <a:ext uri="{FF2B5EF4-FFF2-40B4-BE49-F238E27FC236}">
                <a16:creationId xmlns:a16="http://schemas.microsoft.com/office/drawing/2014/main" id="{FCCD2EEE-76E8-43B8-9D22-5D68B9966763}"/>
              </a:ext>
            </a:extLst>
          </p:cNvPr>
          <p:cNvCxnSpPr>
            <a:cxnSpLocks/>
            <a:stCxn id="33" idx="3"/>
            <a:endCxn id="16" idx="1"/>
          </p:cNvCxnSpPr>
          <p:nvPr/>
        </p:nvCxnSpPr>
        <p:spPr>
          <a:xfrm>
            <a:off x="7053429" y="3798527"/>
            <a:ext cx="1295591" cy="136041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0" name="TextBox 229">
            <a:extLst>
              <a:ext uri="{FF2B5EF4-FFF2-40B4-BE49-F238E27FC236}">
                <a16:creationId xmlns:a16="http://schemas.microsoft.com/office/drawing/2014/main" id="{1E7DBEEC-98EC-4228-994D-26AD9F0A71CC}"/>
              </a:ext>
            </a:extLst>
          </p:cNvPr>
          <p:cNvSpPr txBox="1"/>
          <p:nvPr/>
        </p:nvSpPr>
        <p:spPr>
          <a:xfrm>
            <a:off x="7180008" y="382963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1" name="직선 화살표 연결선 196">
            <a:extLst>
              <a:ext uri="{FF2B5EF4-FFF2-40B4-BE49-F238E27FC236}">
                <a16:creationId xmlns:a16="http://schemas.microsoft.com/office/drawing/2014/main" id="{B0F3D0EB-86BB-47F0-9B36-A007F0823AB3}"/>
              </a:ext>
            </a:extLst>
          </p:cNvPr>
          <p:cNvCxnSpPr>
            <a:cxnSpLocks/>
            <a:stCxn id="36" idx="3"/>
            <a:endCxn id="16" idx="1"/>
          </p:cNvCxnSpPr>
          <p:nvPr/>
        </p:nvCxnSpPr>
        <p:spPr>
          <a:xfrm flipV="1">
            <a:off x="7055068" y="5158945"/>
            <a:ext cx="1293952" cy="64623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TextBox 233">
            <a:extLst>
              <a:ext uri="{FF2B5EF4-FFF2-40B4-BE49-F238E27FC236}">
                <a16:creationId xmlns:a16="http://schemas.microsoft.com/office/drawing/2014/main" id="{0F477E2D-3BA7-46A1-89AF-022B15EB880B}"/>
              </a:ext>
            </a:extLst>
          </p:cNvPr>
          <p:cNvSpPr txBox="1"/>
          <p:nvPr/>
        </p:nvSpPr>
        <p:spPr>
          <a:xfrm>
            <a:off x="7180008" y="58329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5" name="직선 화살표 연결선 196">
            <a:extLst>
              <a:ext uri="{FF2B5EF4-FFF2-40B4-BE49-F238E27FC236}">
                <a16:creationId xmlns:a16="http://schemas.microsoft.com/office/drawing/2014/main" id="{F0CE395E-CFF0-4520-A59A-E69D7DA251C1}"/>
              </a:ext>
            </a:extLst>
          </p:cNvPr>
          <p:cNvCxnSpPr>
            <a:cxnSpLocks/>
            <a:stCxn id="16" idx="0"/>
            <a:endCxn id="8" idx="4"/>
          </p:cNvCxnSpPr>
          <p:nvPr/>
        </p:nvCxnSpPr>
        <p:spPr>
          <a:xfrm flipV="1">
            <a:off x="8937156" y="4131324"/>
            <a:ext cx="0" cy="79776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58674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0DA679-3FD9-4F76-B7AB-C03291FE56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FA0D2BB-88A2-4311-A02A-275024F82185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오픈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C7D61EA-C60F-4AD3-AC22-9C8B56A22527}"/>
              </a:ext>
            </a:extLst>
          </p:cNvPr>
          <p:cNvGrpSpPr/>
          <p:nvPr/>
        </p:nvGrpSpPr>
        <p:grpSpPr>
          <a:xfrm>
            <a:off x="380433" y="2927841"/>
            <a:ext cx="1354858" cy="1216800"/>
            <a:chOff x="380388" y="2643048"/>
            <a:chExt cx="122435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4CE8A55-354F-4662-96CF-4A9822C6CB86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02BDABB-AFED-4392-8EA5-AD40CFDB9D36}"/>
                </a:ext>
              </a:extLst>
            </p:cNvPr>
            <p:cNvSpPr/>
            <p:nvPr/>
          </p:nvSpPr>
          <p:spPr>
            <a:xfrm>
              <a:off x="380388" y="3032802"/>
              <a:ext cx="1224350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개설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A7C54E8-B1BB-4860-B25D-AB5C56F5197D}"/>
              </a:ext>
            </a:extLst>
          </p:cNvPr>
          <p:cNvGrpSpPr/>
          <p:nvPr/>
        </p:nvGrpSpPr>
        <p:grpSpPr>
          <a:xfrm>
            <a:off x="8339595" y="2927841"/>
            <a:ext cx="1195122" cy="12168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418A0B58-C7F4-4913-84E1-F6988C68385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57F3F597-667D-42CD-96E3-41369E497964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49D26BD-8FCE-4FE8-AD4D-20D76928D020}"/>
              </a:ext>
            </a:extLst>
          </p:cNvPr>
          <p:cNvGrpSpPr/>
          <p:nvPr/>
        </p:nvGrpSpPr>
        <p:grpSpPr>
          <a:xfrm>
            <a:off x="5817621" y="548514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DB0FAEB1-5D44-4FD2-BF8E-B419BE5B218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0549896-7BDE-4DEB-AC60-FE155E99F426}"/>
                </a:ext>
              </a:extLst>
            </p:cNvPr>
            <p:cNvSpPr/>
            <p:nvPr/>
          </p:nvSpPr>
          <p:spPr>
            <a:xfrm>
              <a:off x="2485364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34F41BA-CC1D-49B3-86B6-5CA24FDA8587}"/>
              </a:ext>
            </a:extLst>
          </p:cNvPr>
          <p:cNvCxnSpPr>
            <a:cxnSpLocks/>
            <a:stCxn id="58" idx="2"/>
            <a:endCxn id="31" idx="0"/>
          </p:cNvCxnSpPr>
          <p:nvPr/>
        </p:nvCxnSpPr>
        <p:spPr>
          <a:xfrm>
            <a:off x="3787882" y="3804196"/>
            <a:ext cx="0" cy="56354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856B098-7C78-43CD-834F-191BCA61A544}"/>
              </a:ext>
            </a:extLst>
          </p:cNvPr>
          <p:cNvSpPr txBox="1"/>
          <p:nvPr/>
        </p:nvSpPr>
        <p:spPr>
          <a:xfrm>
            <a:off x="4592761" y="551878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8F78AB31-E09B-4A6E-BF6B-FD0A58F0EE4D}"/>
              </a:ext>
            </a:extLst>
          </p:cNvPr>
          <p:cNvGrpSpPr/>
          <p:nvPr/>
        </p:nvGrpSpPr>
        <p:grpSpPr>
          <a:xfrm>
            <a:off x="3126820" y="2314811"/>
            <a:ext cx="1322124" cy="459722"/>
            <a:chOff x="2332603" y="1128278"/>
            <a:chExt cx="1176272" cy="459722"/>
          </a:xfrm>
        </p:grpSpPr>
        <p:sp>
          <p:nvSpPr>
            <p:cNvPr id="16" name="모서리가 둥근 직사각형 211">
              <a:extLst>
                <a:ext uri="{FF2B5EF4-FFF2-40B4-BE49-F238E27FC236}">
                  <a16:creationId xmlns:a16="http://schemas.microsoft.com/office/drawing/2014/main" id="{33A83B18-50F2-48D2-881C-3ABE1D782F5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047FEBC-790B-4762-B91B-CFDAC5315462}"/>
                </a:ext>
              </a:extLst>
            </p:cNvPr>
            <p:cNvSpPr/>
            <p:nvPr/>
          </p:nvSpPr>
          <p:spPr>
            <a:xfrm>
              <a:off x="2526427" y="1175100"/>
              <a:ext cx="7746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쿼리 요청</a:t>
              </a:r>
            </a:p>
          </p:txBody>
        </p:sp>
      </p:grp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B2036224-3EAD-417E-8DAB-EAF18E89A778}"/>
              </a:ext>
            </a:extLst>
          </p:cNvPr>
          <p:cNvCxnSpPr>
            <a:cxnSpLocks/>
            <a:stCxn id="5" idx="6"/>
            <a:endCxn id="16" idx="1"/>
          </p:cNvCxnSpPr>
          <p:nvPr/>
        </p:nvCxnSpPr>
        <p:spPr>
          <a:xfrm flipV="1">
            <a:off x="1660385" y="2544672"/>
            <a:ext cx="1466435" cy="99156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E009E5E-D5BF-4EBD-8863-488110E497C3}"/>
              </a:ext>
            </a:extLst>
          </p:cNvPr>
          <p:cNvSpPr txBox="1"/>
          <p:nvPr/>
        </p:nvSpPr>
        <p:spPr>
          <a:xfrm>
            <a:off x="2111033" y="2360132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0CE355-44DA-4A0C-9D23-7890DBA8046F}"/>
              </a:ext>
            </a:extLst>
          </p:cNvPr>
          <p:cNvSpPr txBox="1"/>
          <p:nvPr/>
        </p:nvSpPr>
        <p:spPr>
          <a:xfrm>
            <a:off x="3785735" y="2789859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4A79AF08-2789-45DF-9D11-0CC1630D3643}"/>
              </a:ext>
            </a:extLst>
          </p:cNvPr>
          <p:cNvGrpSpPr/>
          <p:nvPr/>
        </p:nvGrpSpPr>
        <p:grpSpPr>
          <a:xfrm>
            <a:off x="3199746" y="4367742"/>
            <a:ext cx="1176272" cy="459722"/>
            <a:chOff x="2332603" y="1128278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A42165FC-6768-4004-87F2-6C9E068B6A4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A7B58469-B0FF-4734-A8E6-79F19BFE1094}"/>
                </a:ext>
              </a:extLst>
            </p:cNvPr>
            <p:cNvSpPr/>
            <p:nvPr/>
          </p:nvSpPr>
          <p:spPr>
            <a:xfrm>
              <a:off x="2527042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상대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B2D58BE0-EA41-46C0-9C02-FDEFD0561380}"/>
              </a:ext>
            </a:extLst>
          </p:cNvPr>
          <p:cNvGrpSpPr/>
          <p:nvPr/>
        </p:nvGrpSpPr>
        <p:grpSpPr>
          <a:xfrm>
            <a:off x="3086054" y="5391010"/>
            <a:ext cx="1404000" cy="648000"/>
            <a:chOff x="2096156" y="976385"/>
            <a:chExt cx="1649166" cy="763508"/>
          </a:xfrm>
        </p:grpSpPr>
        <p:sp>
          <p:nvSpPr>
            <p:cNvPr id="34" name="순서도: 판단 33">
              <a:extLst>
                <a:ext uri="{FF2B5EF4-FFF2-40B4-BE49-F238E27FC236}">
                  <a16:creationId xmlns:a16="http://schemas.microsoft.com/office/drawing/2014/main" id="{C4424C13-442F-4F70-B90A-E2F0539C5B5A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C91E4104-9299-48FE-AD0C-09FE8F3E9D71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890F7A75-89F8-4CD7-A756-68C0BCE8BF5C}"/>
              </a:ext>
            </a:extLst>
          </p:cNvPr>
          <p:cNvCxnSpPr>
            <a:cxnSpLocks/>
            <a:stCxn id="32" idx="2"/>
            <a:endCxn id="34" idx="0"/>
          </p:cNvCxnSpPr>
          <p:nvPr/>
        </p:nvCxnSpPr>
        <p:spPr>
          <a:xfrm>
            <a:off x="3787883" y="4808190"/>
            <a:ext cx="171" cy="58282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FF2168BF-0C6E-440C-BC50-DB6E69244FEB}"/>
              </a:ext>
            </a:extLst>
          </p:cNvPr>
          <p:cNvGrpSpPr/>
          <p:nvPr/>
        </p:nvGrpSpPr>
        <p:grpSpPr>
          <a:xfrm>
            <a:off x="559019" y="5485149"/>
            <a:ext cx="1176272" cy="459722"/>
            <a:chOff x="2332603" y="1075393"/>
            <a:chExt cx="1176272" cy="459722"/>
          </a:xfrm>
        </p:grpSpPr>
        <p:sp>
          <p:nvSpPr>
            <p:cNvPr id="42" name="모서리가 둥근 직사각형 211">
              <a:extLst>
                <a:ext uri="{FF2B5EF4-FFF2-40B4-BE49-F238E27FC236}">
                  <a16:creationId xmlns:a16="http://schemas.microsoft.com/office/drawing/2014/main" id="{EE75023B-9085-45DE-9140-626EC49357C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C20227F2-59C5-44DD-87D0-4C34B2131F4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48E35012-5BD2-48AF-9F11-894E2F61EB64}"/>
              </a:ext>
            </a:extLst>
          </p:cNvPr>
          <p:cNvCxnSpPr>
            <a:cxnSpLocks/>
            <a:stCxn id="34" idx="1"/>
            <a:endCxn id="42" idx="3"/>
          </p:cNvCxnSpPr>
          <p:nvPr/>
        </p:nvCxnSpPr>
        <p:spPr>
          <a:xfrm flipH="1">
            <a:off x="1735291" y="5715010"/>
            <a:ext cx="135076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38D3D613-6C0E-4073-8B21-2C6BE93EE0F7}"/>
              </a:ext>
            </a:extLst>
          </p:cNvPr>
          <p:cNvSpPr txBox="1"/>
          <p:nvPr/>
        </p:nvSpPr>
        <p:spPr>
          <a:xfrm>
            <a:off x="2319949" y="57507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EF7F16E-67B0-40E8-93D1-FDF7A436AFE9}"/>
              </a:ext>
            </a:extLst>
          </p:cNvPr>
          <p:cNvSpPr txBox="1"/>
          <p:nvPr/>
        </p:nvSpPr>
        <p:spPr>
          <a:xfrm>
            <a:off x="4642815" y="57507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9AFCF2CF-C0C3-4A74-9E71-705CD3CA8FE4}"/>
              </a:ext>
            </a:extLst>
          </p:cNvPr>
          <p:cNvCxnSpPr>
            <a:cxnSpLocks/>
            <a:stCxn id="34" idx="3"/>
            <a:endCxn id="11" idx="1"/>
          </p:cNvCxnSpPr>
          <p:nvPr/>
        </p:nvCxnSpPr>
        <p:spPr>
          <a:xfrm>
            <a:off x="4490054" y="5715010"/>
            <a:ext cx="132756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FDED4496-617E-46A5-A691-56D7089D3AE0}"/>
              </a:ext>
            </a:extLst>
          </p:cNvPr>
          <p:cNvSpPr txBox="1"/>
          <p:nvPr/>
        </p:nvSpPr>
        <p:spPr>
          <a:xfrm>
            <a:off x="3587237" y="279622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929A1FEF-2EE7-4E04-B97A-9AED49C60C52}"/>
              </a:ext>
            </a:extLst>
          </p:cNvPr>
          <p:cNvGrpSpPr/>
          <p:nvPr/>
        </p:nvGrpSpPr>
        <p:grpSpPr>
          <a:xfrm>
            <a:off x="3126820" y="3344474"/>
            <a:ext cx="1322124" cy="459722"/>
            <a:chOff x="2332603" y="1128278"/>
            <a:chExt cx="1176272" cy="459722"/>
          </a:xfrm>
        </p:grpSpPr>
        <p:sp>
          <p:nvSpPr>
            <p:cNvPr id="58" name="모서리가 둥근 직사각형 211">
              <a:extLst>
                <a:ext uri="{FF2B5EF4-FFF2-40B4-BE49-F238E27FC236}">
                  <a16:creationId xmlns:a16="http://schemas.microsoft.com/office/drawing/2014/main" id="{29473997-4C76-4B9F-87D4-B4AF97661B0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FFC48C25-9D66-4E3C-AE84-1F1BC9A7F325}"/>
                </a:ext>
              </a:extLst>
            </p:cNvPr>
            <p:cNvSpPr/>
            <p:nvPr/>
          </p:nvSpPr>
          <p:spPr>
            <a:xfrm>
              <a:off x="2449414" y="1175100"/>
              <a:ext cx="92871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상대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7E3EA33E-4079-4508-AEE7-A0B88FAB19A7}"/>
              </a:ext>
            </a:extLst>
          </p:cNvPr>
          <p:cNvCxnSpPr>
            <a:cxnSpLocks/>
            <a:stCxn id="16" idx="2"/>
            <a:endCxn id="58" idx="0"/>
          </p:cNvCxnSpPr>
          <p:nvPr/>
        </p:nvCxnSpPr>
        <p:spPr>
          <a:xfrm>
            <a:off x="3787882" y="2774533"/>
            <a:ext cx="0" cy="56994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11B5F590-97F3-4D98-8BA1-8777FE1549B6}"/>
              </a:ext>
            </a:extLst>
          </p:cNvPr>
          <p:cNvCxnSpPr>
            <a:cxnSpLocks/>
            <a:stCxn id="11" idx="3"/>
            <a:endCxn id="8" idx="4"/>
          </p:cNvCxnSpPr>
          <p:nvPr/>
        </p:nvCxnSpPr>
        <p:spPr>
          <a:xfrm flipV="1">
            <a:off x="6993893" y="4144641"/>
            <a:ext cx="1943263" cy="157036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005FB2B0-1006-4ACF-9865-190B7076D0FC}"/>
              </a:ext>
            </a:extLst>
          </p:cNvPr>
          <p:cNvSpPr txBox="1"/>
          <p:nvPr/>
        </p:nvSpPr>
        <p:spPr>
          <a:xfrm>
            <a:off x="7123907" y="551878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A2AF6DE-7CA3-414F-B275-AD965170691C}"/>
              </a:ext>
            </a:extLst>
          </p:cNvPr>
          <p:cNvSpPr txBox="1"/>
          <p:nvPr/>
        </p:nvSpPr>
        <p:spPr>
          <a:xfrm>
            <a:off x="7123907" y="57507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D57E95DB-024E-411B-BD17-F63162538C31}"/>
              </a:ext>
            </a:extLst>
          </p:cNvPr>
          <p:cNvCxnSpPr>
            <a:cxnSpLocks/>
            <a:stCxn id="42" idx="0"/>
            <a:endCxn id="31" idx="1"/>
          </p:cNvCxnSpPr>
          <p:nvPr/>
        </p:nvCxnSpPr>
        <p:spPr>
          <a:xfrm rot="5400000" flipH="1" flipV="1">
            <a:off x="1729677" y="4015081"/>
            <a:ext cx="887546" cy="205259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B9CA1145-A26E-47F3-9BB5-6B85EDCA5ACA}"/>
              </a:ext>
            </a:extLst>
          </p:cNvPr>
          <p:cNvGrpSpPr/>
          <p:nvPr/>
        </p:nvGrpSpPr>
        <p:grpSpPr>
          <a:xfrm>
            <a:off x="5817621" y="2314811"/>
            <a:ext cx="1176272" cy="459722"/>
            <a:chOff x="2332603" y="1075393"/>
            <a:chExt cx="1176272" cy="459722"/>
          </a:xfrm>
        </p:grpSpPr>
        <p:sp>
          <p:nvSpPr>
            <p:cNvPr id="74" name="모서리가 둥근 직사각형 211">
              <a:extLst>
                <a:ext uri="{FF2B5EF4-FFF2-40B4-BE49-F238E27FC236}">
                  <a16:creationId xmlns:a16="http://schemas.microsoft.com/office/drawing/2014/main" id="{12A0F9DA-9AB5-4470-B72E-EEE2FED2DA2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274F8F9D-DCE0-4949-89D2-25506FA80032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76" name="직선 화살표 연결선 17">
            <a:extLst>
              <a:ext uri="{FF2B5EF4-FFF2-40B4-BE49-F238E27FC236}">
                <a16:creationId xmlns:a16="http://schemas.microsoft.com/office/drawing/2014/main" id="{920BDE1D-6FD1-4718-A4A8-BDDC93F97002}"/>
              </a:ext>
            </a:extLst>
          </p:cNvPr>
          <p:cNvCxnSpPr>
            <a:cxnSpLocks/>
            <a:stCxn id="16" idx="3"/>
            <a:endCxn id="74" idx="1"/>
          </p:cNvCxnSpPr>
          <p:nvPr/>
        </p:nvCxnSpPr>
        <p:spPr>
          <a:xfrm>
            <a:off x="4448944" y="2544672"/>
            <a:ext cx="13686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17">
            <a:extLst>
              <a:ext uri="{FF2B5EF4-FFF2-40B4-BE49-F238E27FC236}">
                <a16:creationId xmlns:a16="http://schemas.microsoft.com/office/drawing/2014/main" id="{78BD1313-6DBA-46F0-A36F-398CDB0C59E7}"/>
              </a:ext>
            </a:extLst>
          </p:cNvPr>
          <p:cNvCxnSpPr>
            <a:cxnSpLocks/>
            <a:stCxn id="74" idx="3"/>
            <a:endCxn id="8" idx="0"/>
          </p:cNvCxnSpPr>
          <p:nvPr/>
        </p:nvCxnSpPr>
        <p:spPr>
          <a:xfrm>
            <a:off x="6993893" y="2544672"/>
            <a:ext cx="1943263" cy="38316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B7A03C35-6769-489F-B99B-D89A50DBF122}"/>
              </a:ext>
            </a:extLst>
          </p:cNvPr>
          <p:cNvSpPr txBox="1"/>
          <p:nvPr/>
        </p:nvSpPr>
        <p:spPr>
          <a:xfrm>
            <a:off x="4454521" y="236013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3" name="직선 화살표 연결선 17">
            <a:extLst>
              <a:ext uri="{FF2B5EF4-FFF2-40B4-BE49-F238E27FC236}">
                <a16:creationId xmlns:a16="http://schemas.microsoft.com/office/drawing/2014/main" id="{A982E24A-3774-4471-8191-D143B4752138}"/>
              </a:ext>
            </a:extLst>
          </p:cNvPr>
          <p:cNvCxnSpPr>
            <a:cxnSpLocks/>
            <a:stCxn id="12" idx="0"/>
            <a:endCxn id="74" idx="2"/>
          </p:cNvCxnSpPr>
          <p:nvPr/>
        </p:nvCxnSpPr>
        <p:spPr>
          <a:xfrm rot="16200000" flipV="1">
            <a:off x="5030281" y="4150009"/>
            <a:ext cx="2750954" cy="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737EC4BA-87EC-4738-9744-E28F8F3BDF54}"/>
              </a:ext>
            </a:extLst>
          </p:cNvPr>
          <p:cNvSpPr txBox="1"/>
          <p:nvPr/>
        </p:nvSpPr>
        <p:spPr>
          <a:xfrm>
            <a:off x="6158574" y="528328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754130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00E78B-E680-4CF1-A8D7-32FB6B60C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68274B7-49DB-43C1-91E1-9A7E495F5F30}"/>
              </a:ext>
            </a:extLst>
          </p:cNvPr>
          <p:cNvSpPr/>
          <p:nvPr/>
        </p:nvSpPr>
        <p:spPr>
          <a:xfrm>
            <a:off x="278480" y="406405"/>
            <a:ext cx="200247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개설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3C8E909-BCB6-4F90-90BD-E79A22DDDF9D}"/>
              </a:ext>
            </a:extLst>
          </p:cNvPr>
          <p:cNvGrpSpPr/>
          <p:nvPr/>
        </p:nvGrpSpPr>
        <p:grpSpPr>
          <a:xfrm>
            <a:off x="321122" y="2941158"/>
            <a:ext cx="1473481" cy="1216800"/>
            <a:chOff x="326790" y="2643048"/>
            <a:chExt cx="133154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CB83CA9-3FE9-4BBC-8AB3-85A0ED6CC77E}"/>
                </a:ext>
              </a:extLst>
            </p:cNvPr>
            <p:cNvSpPr/>
            <p:nvPr/>
          </p:nvSpPr>
          <p:spPr>
            <a:xfrm>
              <a:off x="452562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54CA935-6C83-430E-963F-431810B462A0}"/>
                </a:ext>
              </a:extLst>
            </p:cNvPr>
            <p:cNvSpPr/>
            <p:nvPr/>
          </p:nvSpPr>
          <p:spPr>
            <a:xfrm>
              <a:off x="326790" y="3032802"/>
              <a:ext cx="1331546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개설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3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E2DCE27E-FB81-45E7-8884-10898B313FE4}"/>
              </a:ext>
            </a:extLst>
          </p:cNvPr>
          <p:cNvGrpSpPr/>
          <p:nvPr/>
        </p:nvGrpSpPr>
        <p:grpSpPr>
          <a:xfrm>
            <a:off x="8339595" y="2914524"/>
            <a:ext cx="1195122" cy="12168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23CF79A-35BD-48A1-9A3E-0EE063C2A8E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307A4C9-6A57-474F-8725-3361FDFE6797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75057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1EBB90-E4C5-4F91-9057-DFA4EC76F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F8CBF3F-B46B-482A-B74B-40ECFA9874D9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타이머 오픈</a:t>
            </a:r>
          </a:p>
        </p:txBody>
      </p:sp>
    </p:spTree>
    <p:extLst>
      <p:ext uri="{BB962C8B-B14F-4D97-AF65-F5344CB8AC3E}">
        <p14:creationId xmlns:p14="http://schemas.microsoft.com/office/powerpoint/2010/main" val="2485748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6A0C19-61DE-4A45-A809-C8E7137B8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D895DD3-7D9B-4FF7-93A4-27F0351A7EDF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수정</a:t>
            </a:r>
          </a:p>
        </p:txBody>
      </p:sp>
    </p:spTree>
    <p:extLst>
      <p:ext uri="{BB962C8B-B14F-4D97-AF65-F5344CB8AC3E}">
        <p14:creationId xmlns:p14="http://schemas.microsoft.com/office/powerpoint/2010/main" val="42921914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3800D3D-9EA3-4301-BDE7-DC12945D4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1B1DF85-0E1F-46B4-81C1-9E599CA4BFE3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삭제</a:t>
            </a:r>
          </a:p>
        </p:txBody>
      </p:sp>
    </p:spTree>
    <p:extLst>
      <p:ext uri="{BB962C8B-B14F-4D97-AF65-F5344CB8AC3E}">
        <p14:creationId xmlns:p14="http://schemas.microsoft.com/office/powerpoint/2010/main" val="37567370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A08DA0-F703-4809-AA92-5873D3561E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9E438C0-C77B-4110-A2AF-642A5E9CB2F8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EE85FBA-91B1-41FE-B606-A57AAFA0A1D7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오픈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384A7C8-D992-42DE-BDCB-469FAD0541E7}"/>
              </a:ext>
            </a:extLst>
          </p:cNvPr>
          <p:cNvGrpSpPr/>
          <p:nvPr/>
        </p:nvGrpSpPr>
        <p:grpSpPr>
          <a:xfrm>
            <a:off x="121538" y="1936021"/>
            <a:ext cx="1307569" cy="1278732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B5A91EC2-BC5B-48D6-8B46-CAE034E3E76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274E819D-D2E9-43AE-B755-1A805996FA12}"/>
                </a:ext>
              </a:extLst>
            </p:cNvPr>
            <p:cNvSpPr/>
            <p:nvPr/>
          </p:nvSpPr>
          <p:spPr>
            <a:xfrm>
              <a:off x="573403" y="3098858"/>
              <a:ext cx="852256" cy="2488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2AEC35ED-A2EE-40B7-B7F4-F627DA326651}"/>
              </a:ext>
            </a:extLst>
          </p:cNvPr>
          <p:cNvGrpSpPr/>
          <p:nvPr/>
        </p:nvGrpSpPr>
        <p:grpSpPr>
          <a:xfrm>
            <a:off x="8072057" y="2304125"/>
            <a:ext cx="1322124" cy="468239"/>
            <a:chOff x="2336787" y="1166899"/>
            <a:chExt cx="1176272" cy="468239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23380B17-4AD9-411E-82F8-005B950A846D}"/>
                </a:ext>
              </a:extLst>
            </p:cNvPr>
            <p:cNvSpPr/>
            <p:nvPr/>
          </p:nvSpPr>
          <p:spPr>
            <a:xfrm>
              <a:off x="2336787" y="116689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C79D3B40-DDFC-4CA9-B031-1BB9EFDCAB17}"/>
                </a:ext>
              </a:extLst>
            </p:cNvPr>
            <p:cNvSpPr/>
            <p:nvPr/>
          </p:nvSpPr>
          <p:spPr>
            <a:xfrm>
              <a:off x="2590443" y="1235028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대화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 요청</a:t>
              </a:r>
            </a:p>
          </p:txBody>
        </p:sp>
      </p:grpSp>
      <p:grpSp>
        <p:nvGrpSpPr>
          <p:cNvPr id="78" name="그룹 77">
            <a:extLst>
              <a:ext uri="{FF2B5EF4-FFF2-40B4-BE49-F238E27FC236}">
                <a16:creationId xmlns:a16="http://schemas.microsoft.com/office/drawing/2014/main" id="{41F5D00A-F1E4-4C01-B665-E20797315900}"/>
              </a:ext>
            </a:extLst>
          </p:cNvPr>
          <p:cNvGrpSpPr/>
          <p:nvPr/>
        </p:nvGrpSpPr>
        <p:grpSpPr>
          <a:xfrm>
            <a:off x="8451248" y="751510"/>
            <a:ext cx="1176272" cy="459722"/>
            <a:chOff x="2332603" y="1128278"/>
            <a:chExt cx="1176272" cy="459722"/>
          </a:xfrm>
        </p:grpSpPr>
        <p:sp>
          <p:nvSpPr>
            <p:cNvPr id="79" name="모서리가 둥근 직사각형 211">
              <a:extLst>
                <a:ext uri="{FF2B5EF4-FFF2-40B4-BE49-F238E27FC236}">
                  <a16:creationId xmlns:a16="http://schemas.microsoft.com/office/drawing/2014/main" id="{ADA72D68-9091-4385-B535-81C6CD5B183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직사각형 79">
              <a:extLst>
                <a:ext uri="{FF2B5EF4-FFF2-40B4-BE49-F238E27FC236}">
                  <a16:creationId xmlns:a16="http://schemas.microsoft.com/office/drawing/2014/main" id="{3639AB55-B6CC-43B7-A6FB-B3AF4E9366B3}"/>
                </a:ext>
              </a:extLst>
            </p:cNvPr>
            <p:cNvSpPr/>
            <p:nvPr/>
          </p:nvSpPr>
          <p:spPr>
            <a:xfrm>
              <a:off x="2549487" y="1175100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09" name="그룹 108">
            <a:extLst>
              <a:ext uri="{FF2B5EF4-FFF2-40B4-BE49-F238E27FC236}">
                <a16:creationId xmlns:a16="http://schemas.microsoft.com/office/drawing/2014/main" id="{F3BED4B9-4FDF-49E6-B4A1-F8984503F749}"/>
              </a:ext>
            </a:extLst>
          </p:cNvPr>
          <p:cNvGrpSpPr/>
          <p:nvPr/>
        </p:nvGrpSpPr>
        <p:grpSpPr>
          <a:xfrm>
            <a:off x="4074488" y="4683019"/>
            <a:ext cx="1176272" cy="459722"/>
            <a:chOff x="2332603" y="1128278"/>
            <a:chExt cx="1176272" cy="459722"/>
          </a:xfrm>
        </p:grpSpPr>
        <p:sp>
          <p:nvSpPr>
            <p:cNvPr id="110" name="모서리가 둥근 직사각형 211">
              <a:extLst>
                <a:ext uri="{FF2B5EF4-FFF2-40B4-BE49-F238E27FC236}">
                  <a16:creationId xmlns:a16="http://schemas.microsoft.com/office/drawing/2014/main" id="{961731C3-DFD6-4ABE-85F8-815D36F2D07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1" name="직사각형 110">
              <a:extLst>
                <a:ext uri="{FF2B5EF4-FFF2-40B4-BE49-F238E27FC236}">
                  <a16:creationId xmlns:a16="http://schemas.microsoft.com/office/drawing/2014/main" id="{170B5DF4-24A9-4124-8070-8B26406AB04B}"/>
                </a:ext>
              </a:extLst>
            </p:cNvPr>
            <p:cNvSpPr/>
            <p:nvPr/>
          </p:nvSpPr>
          <p:spPr>
            <a:xfrm>
              <a:off x="2334680" y="1234180"/>
              <a:ext cx="117211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생성 요청</a:t>
              </a:r>
            </a:p>
          </p:txBody>
        </p:sp>
      </p:grpSp>
      <p:grpSp>
        <p:nvGrpSpPr>
          <p:cNvPr id="121" name="그룹 120">
            <a:extLst>
              <a:ext uri="{FF2B5EF4-FFF2-40B4-BE49-F238E27FC236}">
                <a16:creationId xmlns:a16="http://schemas.microsoft.com/office/drawing/2014/main" id="{B2376B3E-34E6-44CF-8D88-F6432101621F}"/>
              </a:ext>
            </a:extLst>
          </p:cNvPr>
          <p:cNvGrpSpPr/>
          <p:nvPr/>
        </p:nvGrpSpPr>
        <p:grpSpPr>
          <a:xfrm>
            <a:off x="5124308" y="777079"/>
            <a:ext cx="698558" cy="215444"/>
            <a:chOff x="2571460" y="1230830"/>
            <a:chExt cx="698558" cy="215444"/>
          </a:xfrm>
        </p:grpSpPr>
        <p:sp>
          <p:nvSpPr>
            <p:cNvPr id="122" name="직사각형 121">
              <a:extLst>
                <a:ext uri="{FF2B5EF4-FFF2-40B4-BE49-F238E27FC236}">
                  <a16:creationId xmlns:a16="http://schemas.microsoft.com/office/drawing/2014/main" id="{773E17DF-46B7-4DFA-B3E7-9B87E2171365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3" name="직사각형 122">
              <a:extLst>
                <a:ext uri="{FF2B5EF4-FFF2-40B4-BE49-F238E27FC236}">
                  <a16:creationId xmlns:a16="http://schemas.microsoft.com/office/drawing/2014/main" id="{0A8EE07E-236F-4408-9700-5CAC8053CDF0}"/>
                </a:ext>
              </a:extLst>
            </p:cNvPr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</a:p>
          </p:txBody>
        </p:sp>
      </p:grpSp>
      <p:grpSp>
        <p:nvGrpSpPr>
          <p:cNvPr id="147" name="그룹 146">
            <a:extLst>
              <a:ext uri="{FF2B5EF4-FFF2-40B4-BE49-F238E27FC236}">
                <a16:creationId xmlns:a16="http://schemas.microsoft.com/office/drawing/2014/main" id="{A7355D25-251A-4382-8FFE-89F082EF7DD6}"/>
              </a:ext>
            </a:extLst>
          </p:cNvPr>
          <p:cNvGrpSpPr/>
          <p:nvPr/>
        </p:nvGrpSpPr>
        <p:grpSpPr>
          <a:xfrm>
            <a:off x="6626982" y="643788"/>
            <a:ext cx="734496" cy="215444"/>
            <a:chOff x="2553492" y="1230830"/>
            <a:chExt cx="734496" cy="215444"/>
          </a:xfrm>
        </p:grpSpPr>
        <p:sp>
          <p:nvSpPr>
            <p:cNvPr id="148" name="직사각형 147">
              <a:extLst>
                <a:ext uri="{FF2B5EF4-FFF2-40B4-BE49-F238E27FC236}">
                  <a16:creationId xmlns:a16="http://schemas.microsoft.com/office/drawing/2014/main" id="{381ADA59-E2A7-46AE-95F5-FF20621F422D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5D8055A4-64E3-4B44-83E5-A9413065CD8E}"/>
                </a:ext>
              </a:extLst>
            </p:cNvPr>
            <p:cNvSpPr/>
            <p:nvPr/>
          </p:nvSpPr>
          <p:spPr>
            <a:xfrm>
              <a:off x="2553492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</a:p>
          </p:txBody>
        </p:sp>
      </p:grpSp>
      <p:grpSp>
        <p:nvGrpSpPr>
          <p:cNvPr id="172" name="그룹 171">
            <a:extLst>
              <a:ext uri="{FF2B5EF4-FFF2-40B4-BE49-F238E27FC236}">
                <a16:creationId xmlns:a16="http://schemas.microsoft.com/office/drawing/2014/main" id="{DFB79D97-0BA9-4056-B474-4AD12C071BCD}"/>
              </a:ext>
            </a:extLst>
          </p:cNvPr>
          <p:cNvGrpSpPr/>
          <p:nvPr/>
        </p:nvGrpSpPr>
        <p:grpSpPr>
          <a:xfrm>
            <a:off x="4071566" y="5487644"/>
            <a:ext cx="1176272" cy="459722"/>
            <a:chOff x="2332603" y="1128278"/>
            <a:chExt cx="1176272" cy="459722"/>
          </a:xfrm>
        </p:grpSpPr>
        <p:sp>
          <p:nvSpPr>
            <p:cNvPr id="173" name="모서리가 둥근 직사각형 211">
              <a:extLst>
                <a:ext uri="{FF2B5EF4-FFF2-40B4-BE49-F238E27FC236}">
                  <a16:creationId xmlns:a16="http://schemas.microsoft.com/office/drawing/2014/main" id="{B51525A1-26CD-40FD-AA8D-BEB75A26ED7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4" name="직사각형 173">
              <a:extLst>
                <a:ext uri="{FF2B5EF4-FFF2-40B4-BE49-F238E27FC236}">
                  <a16:creationId xmlns:a16="http://schemas.microsoft.com/office/drawing/2014/main" id="{2D573121-2CAD-4905-9002-839F6E01195C}"/>
                </a:ext>
              </a:extLst>
            </p:cNvPr>
            <p:cNvSpPr/>
            <p:nvPr/>
          </p:nvSpPr>
          <p:spPr>
            <a:xfrm>
              <a:off x="2417246" y="1235877"/>
              <a:ext cx="104387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정보 요청</a:t>
              </a:r>
            </a:p>
          </p:txBody>
        </p:sp>
      </p:grpSp>
      <p:grpSp>
        <p:nvGrpSpPr>
          <p:cNvPr id="211" name="그룹 210">
            <a:extLst>
              <a:ext uri="{FF2B5EF4-FFF2-40B4-BE49-F238E27FC236}">
                <a16:creationId xmlns:a16="http://schemas.microsoft.com/office/drawing/2014/main" id="{2B426630-413F-4E20-A238-DDE3C4ADAC6E}"/>
              </a:ext>
            </a:extLst>
          </p:cNvPr>
          <p:cNvGrpSpPr/>
          <p:nvPr/>
        </p:nvGrpSpPr>
        <p:grpSpPr>
          <a:xfrm>
            <a:off x="8178944" y="4813518"/>
            <a:ext cx="734496" cy="215444"/>
            <a:chOff x="2553492" y="1230830"/>
            <a:chExt cx="734496" cy="215444"/>
          </a:xfrm>
        </p:grpSpPr>
        <p:sp>
          <p:nvSpPr>
            <p:cNvPr id="212" name="직사각형 211">
              <a:extLst>
                <a:ext uri="{FF2B5EF4-FFF2-40B4-BE49-F238E27FC236}">
                  <a16:creationId xmlns:a16="http://schemas.microsoft.com/office/drawing/2014/main" id="{D49982BC-C7B2-4EC8-A08E-6E21170CF5E6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3" name="직사각형 212">
              <a:extLst>
                <a:ext uri="{FF2B5EF4-FFF2-40B4-BE49-F238E27FC236}">
                  <a16:creationId xmlns:a16="http://schemas.microsoft.com/office/drawing/2014/main" id="{A38FECE6-B969-42AA-A3CB-73E31B49A5C4}"/>
                </a:ext>
              </a:extLst>
            </p:cNvPr>
            <p:cNvSpPr/>
            <p:nvPr/>
          </p:nvSpPr>
          <p:spPr>
            <a:xfrm>
              <a:off x="2553492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정보</a:t>
              </a:r>
            </a:p>
          </p:txBody>
        </p:sp>
      </p:grpSp>
      <p:cxnSp>
        <p:nvCxnSpPr>
          <p:cNvPr id="214" name="직선 화살표 연결선 184">
            <a:extLst>
              <a:ext uri="{FF2B5EF4-FFF2-40B4-BE49-F238E27FC236}">
                <a16:creationId xmlns:a16="http://schemas.microsoft.com/office/drawing/2014/main" id="{A4518546-00E8-404E-9C65-342D6ACF11E8}"/>
              </a:ext>
            </a:extLst>
          </p:cNvPr>
          <p:cNvCxnSpPr>
            <a:cxnSpLocks/>
            <a:stCxn id="227" idx="3"/>
            <a:endCxn id="212" idx="1"/>
          </p:cNvCxnSpPr>
          <p:nvPr/>
        </p:nvCxnSpPr>
        <p:spPr>
          <a:xfrm>
            <a:off x="7876695" y="4919445"/>
            <a:ext cx="320217" cy="179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7" name="그룹 216">
            <a:extLst>
              <a:ext uri="{FF2B5EF4-FFF2-40B4-BE49-F238E27FC236}">
                <a16:creationId xmlns:a16="http://schemas.microsoft.com/office/drawing/2014/main" id="{B8F81D74-2455-4AEC-ABA2-F8C43FEE542F}"/>
              </a:ext>
            </a:extLst>
          </p:cNvPr>
          <p:cNvGrpSpPr/>
          <p:nvPr/>
        </p:nvGrpSpPr>
        <p:grpSpPr>
          <a:xfrm>
            <a:off x="5652021" y="4685480"/>
            <a:ext cx="1176272" cy="459722"/>
            <a:chOff x="2332602" y="1201469"/>
            <a:chExt cx="1176272" cy="459722"/>
          </a:xfrm>
        </p:grpSpPr>
        <p:sp>
          <p:nvSpPr>
            <p:cNvPr id="218" name="모서리가 둥근 직사각형 211">
              <a:extLst>
                <a:ext uri="{FF2B5EF4-FFF2-40B4-BE49-F238E27FC236}">
                  <a16:creationId xmlns:a16="http://schemas.microsoft.com/office/drawing/2014/main" id="{8F30EDD4-DE03-43A3-8B95-940C6AA2225D}"/>
                </a:ext>
              </a:extLst>
            </p:cNvPr>
            <p:cNvSpPr/>
            <p:nvPr/>
          </p:nvSpPr>
          <p:spPr>
            <a:xfrm>
              <a:off x="2332602" y="120146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9" name="직사각형 218">
              <a:extLst>
                <a:ext uri="{FF2B5EF4-FFF2-40B4-BE49-F238E27FC236}">
                  <a16:creationId xmlns:a16="http://schemas.microsoft.com/office/drawing/2014/main" id="{48D90C40-0126-47FB-828C-300DD9FBE5D2}"/>
                </a:ext>
              </a:extLst>
            </p:cNvPr>
            <p:cNvSpPr/>
            <p:nvPr/>
          </p:nvSpPr>
          <p:spPr>
            <a:xfrm>
              <a:off x="2421243" y="1234180"/>
              <a:ext cx="99899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cxnSp>
        <p:nvCxnSpPr>
          <p:cNvPr id="220" name="직선 화살표 연결선 184">
            <a:extLst>
              <a:ext uri="{FF2B5EF4-FFF2-40B4-BE49-F238E27FC236}">
                <a16:creationId xmlns:a16="http://schemas.microsoft.com/office/drawing/2014/main" id="{EC438230-C779-4BEA-842D-1BF06513A851}"/>
              </a:ext>
            </a:extLst>
          </p:cNvPr>
          <p:cNvCxnSpPr>
            <a:cxnSpLocks/>
            <a:stCxn id="111" idx="3"/>
            <a:endCxn id="218" idx="1"/>
          </p:cNvCxnSpPr>
          <p:nvPr/>
        </p:nvCxnSpPr>
        <p:spPr>
          <a:xfrm>
            <a:off x="5248682" y="4912032"/>
            <a:ext cx="403339" cy="330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화살표 연결선 184">
            <a:extLst>
              <a:ext uri="{FF2B5EF4-FFF2-40B4-BE49-F238E27FC236}">
                <a16:creationId xmlns:a16="http://schemas.microsoft.com/office/drawing/2014/main" id="{F0593681-EC30-40E9-AA4E-1F2C299FC83D}"/>
              </a:ext>
            </a:extLst>
          </p:cNvPr>
          <p:cNvCxnSpPr>
            <a:cxnSpLocks/>
            <a:stCxn id="218" idx="3"/>
            <a:endCxn id="226" idx="1"/>
          </p:cNvCxnSpPr>
          <p:nvPr/>
        </p:nvCxnSpPr>
        <p:spPr>
          <a:xfrm>
            <a:off x="6828293" y="4915341"/>
            <a:ext cx="331874" cy="410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5" name="그룹 224">
            <a:extLst>
              <a:ext uri="{FF2B5EF4-FFF2-40B4-BE49-F238E27FC236}">
                <a16:creationId xmlns:a16="http://schemas.microsoft.com/office/drawing/2014/main" id="{D735B05B-9EF5-454A-902A-3DE9894B060A}"/>
              </a:ext>
            </a:extLst>
          </p:cNvPr>
          <p:cNvGrpSpPr/>
          <p:nvPr/>
        </p:nvGrpSpPr>
        <p:grpSpPr>
          <a:xfrm>
            <a:off x="7142199" y="4811723"/>
            <a:ext cx="734496" cy="215444"/>
            <a:chOff x="2553492" y="1230830"/>
            <a:chExt cx="734496" cy="215444"/>
          </a:xfrm>
        </p:grpSpPr>
        <p:sp>
          <p:nvSpPr>
            <p:cNvPr id="226" name="직사각형 225">
              <a:extLst>
                <a:ext uri="{FF2B5EF4-FFF2-40B4-BE49-F238E27FC236}">
                  <a16:creationId xmlns:a16="http://schemas.microsoft.com/office/drawing/2014/main" id="{C7032047-6165-41DA-9A7B-50AA0F4ACA2D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7" name="직사각형 226">
              <a:extLst>
                <a:ext uri="{FF2B5EF4-FFF2-40B4-BE49-F238E27FC236}">
                  <a16:creationId xmlns:a16="http://schemas.microsoft.com/office/drawing/2014/main" id="{2C9D9FC1-DAA3-404F-9658-204391CAC5B1}"/>
                </a:ext>
              </a:extLst>
            </p:cNvPr>
            <p:cNvSpPr/>
            <p:nvPr/>
          </p:nvSpPr>
          <p:spPr>
            <a:xfrm>
              <a:off x="2553492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</a:p>
          </p:txBody>
        </p:sp>
      </p:grpSp>
      <p:cxnSp>
        <p:nvCxnSpPr>
          <p:cNvPr id="232" name="직선 화살표 연결선 184">
            <a:extLst>
              <a:ext uri="{FF2B5EF4-FFF2-40B4-BE49-F238E27FC236}">
                <a16:creationId xmlns:a16="http://schemas.microsoft.com/office/drawing/2014/main" id="{CCC6CAEC-916A-4B2D-8FB0-58D147F992D5}"/>
              </a:ext>
            </a:extLst>
          </p:cNvPr>
          <p:cNvCxnSpPr>
            <a:cxnSpLocks/>
            <a:stCxn id="111" idx="1"/>
          </p:cNvCxnSpPr>
          <p:nvPr/>
        </p:nvCxnSpPr>
        <p:spPr>
          <a:xfrm rot="10800000" flipV="1">
            <a:off x="2953693" y="4912032"/>
            <a:ext cx="1122872" cy="21557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5" name="그룹 234">
            <a:extLst>
              <a:ext uri="{FF2B5EF4-FFF2-40B4-BE49-F238E27FC236}">
                <a16:creationId xmlns:a16="http://schemas.microsoft.com/office/drawing/2014/main" id="{CC11F531-EC73-43EF-B424-D910FC077364}"/>
              </a:ext>
            </a:extLst>
          </p:cNvPr>
          <p:cNvGrpSpPr/>
          <p:nvPr/>
        </p:nvGrpSpPr>
        <p:grpSpPr>
          <a:xfrm>
            <a:off x="5657792" y="5489558"/>
            <a:ext cx="1176272" cy="459722"/>
            <a:chOff x="2332602" y="1201469"/>
            <a:chExt cx="1176272" cy="459722"/>
          </a:xfrm>
        </p:grpSpPr>
        <p:sp>
          <p:nvSpPr>
            <p:cNvPr id="236" name="모서리가 둥근 직사각형 211">
              <a:extLst>
                <a:ext uri="{FF2B5EF4-FFF2-40B4-BE49-F238E27FC236}">
                  <a16:creationId xmlns:a16="http://schemas.microsoft.com/office/drawing/2014/main" id="{2CFD89EC-37FA-457A-B4A3-C201E6750C1F}"/>
                </a:ext>
              </a:extLst>
            </p:cNvPr>
            <p:cNvSpPr/>
            <p:nvPr/>
          </p:nvSpPr>
          <p:spPr>
            <a:xfrm>
              <a:off x="2332602" y="120146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7" name="직사각형 236">
              <a:extLst>
                <a:ext uri="{FF2B5EF4-FFF2-40B4-BE49-F238E27FC236}">
                  <a16:creationId xmlns:a16="http://schemas.microsoft.com/office/drawing/2014/main" id="{21E8A489-5731-4194-8D3E-F674A5301DC0}"/>
                </a:ext>
              </a:extLst>
            </p:cNvPr>
            <p:cNvSpPr/>
            <p:nvPr/>
          </p:nvSpPr>
          <p:spPr>
            <a:xfrm>
              <a:off x="2485363" y="1234180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cxnSp>
        <p:nvCxnSpPr>
          <p:cNvPr id="238" name="직선 화살표 연결선 184">
            <a:extLst>
              <a:ext uri="{FF2B5EF4-FFF2-40B4-BE49-F238E27FC236}">
                <a16:creationId xmlns:a16="http://schemas.microsoft.com/office/drawing/2014/main" id="{667ADFF6-6873-42FD-B614-B74783C5657B}"/>
              </a:ext>
            </a:extLst>
          </p:cNvPr>
          <p:cNvCxnSpPr>
            <a:cxnSpLocks/>
            <a:stCxn id="174" idx="3"/>
            <a:endCxn id="236" idx="1"/>
          </p:cNvCxnSpPr>
          <p:nvPr/>
        </p:nvCxnSpPr>
        <p:spPr>
          <a:xfrm>
            <a:off x="5200086" y="5718354"/>
            <a:ext cx="457706" cy="106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1" name="그룹 240">
            <a:extLst>
              <a:ext uri="{FF2B5EF4-FFF2-40B4-BE49-F238E27FC236}">
                <a16:creationId xmlns:a16="http://schemas.microsoft.com/office/drawing/2014/main" id="{2AEBCB99-8CAC-4380-A1D9-5BE34658A70D}"/>
              </a:ext>
            </a:extLst>
          </p:cNvPr>
          <p:cNvGrpSpPr/>
          <p:nvPr/>
        </p:nvGrpSpPr>
        <p:grpSpPr>
          <a:xfrm>
            <a:off x="7156495" y="5611048"/>
            <a:ext cx="698558" cy="215444"/>
            <a:chOff x="2571460" y="1230830"/>
            <a:chExt cx="698558" cy="215444"/>
          </a:xfrm>
        </p:grpSpPr>
        <p:sp>
          <p:nvSpPr>
            <p:cNvPr id="242" name="직사각형 241">
              <a:extLst>
                <a:ext uri="{FF2B5EF4-FFF2-40B4-BE49-F238E27FC236}">
                  <a16:creationId xmlns:a16="http://schemas.microsoft.com/office/drawing/2014/main" id="{B47DEAF8-B8A7-40BB-B540-169D40F97BEE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3" name="직사각형 242">
              <a:extLst>
                <a:ext uri="{FF2B5EF4-FFF2-40B4-BE49-F238E27FC236}">
                  <a16:creationId xmlns:a16="http://schemas.microsoft.com/office/drawing/2014/main" id="{82001BA1-BED4-4C31-AE9D-DDA775B6D59D}"/>
                </a:ext>
              </a:extLst>
            </p:cNvPr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정보</a:t>
              </a:r>
            </a:p>
          </p:txBody>
        </p:sp>
      </p:grpSp>
      <p:grpSp>
        <p:nvGrpSpPr>
          <p:cNvPr id="244" name="그룹 243">
            <a:extLst>
              <a:ext uri="{FF2B5EF4-FFF2-40B4-BE49-F238E27FC236}">
                <a16:creationId xmlns:a16="http://schemas.microsoft.com/office/drawing/2014/main" id="{1A20D907-D064-4CCA-A0EC-E1775078A61D}"/>
              </a:ext>
            </a:extLst>
          </p:cNvPr>
          <p:cNvGrpSpPr/>
          <p:nvPr/>
        </p:nvGrpSpPr>
        <p:grpSpPr>
          <a:xfrm>
            <a:off x="8208675" y="5617164"/>
            <a:ext cx="698558" cy="215444"/>
            <a:chOff x="2571460" y="1230830"/>
            <a:chExt cx="698558" cy="215444"/>
          </a:xfrm>
        </p:grpSpPr>
        <p:sp>
          <p:nvSpPr>
            <p:cNvPr id="245" name="직사각형 244">
              <a:extLst>
                <a:ext uri="{FF2B5EF4-FFF2-40B4-BE49-F238E27FC236}">
                  <a16:creationId xmlns:a16="http://schemas.microsoft.com/office/drawing/2014/main" id="{5EB9809C-0CA9-4394-801B-7F24DD5CC4A7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6" name="직사각형 245">
              <a:extLst>
                <a:ext uri="{FF2B5EF4-FFF2-40B4-BE49-F238E27FC236}">
                  <a16:creationId xmlns:a16="http://schemas.microsoft.com/office/drawing/2014/main" id="{35148040-BE51-4B3A-99E5-D7D0BB93215F}"/>
                </a:ext>
              </a:extLst>
            </p:cNvPr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</a:t>
              </a:r>
            </a:p>
          </p:txBody>
        </p:sp>
      </p:grpSp>
      <p:cxnSp>
        <p:nvCxnSpPr>
          <p:cNvPr id="247" name="직선 화살표 연결선 184">
            <a:extLst>
              <a:ext uri="{FF2B5EF4-FFF2-40B4-BE49-F238E27FC236}">
                <a16:creationId xmlns:a16="http://schemas.microsoft.com/office/drawing/2014/main" id="{4F3D3D4D-C800-4B63-AC15-18577DBC70C0}"/>
              </a:ext>
            </a:extLst>
          </p:cNvPr>
          <p:cNvCxnSpPr>
            <a:cxnSpLocks/>
            <a:stCxn id="242" idx="3"/>
            <a:endCxn id="245" idx="1"/>
          </p:cNvCxnSpPr>
          <p:nvPr/>
        </p:nvCxnSpPr>
        <p:spPr>
          <a:xfrm>
            <a:off x="7855053" y="5718771"/>
            <a:ext cx="353622" cy="611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직선 화살표 연결선 184">
            <a:extLst>
              <a:ext uri="{FF2B5EF4-FFF2-40B4-BE49-F238E27FC236}">
                <a16:creationId xmlns:a16="http://schemas.microsoft.com/office/drawing/2014/main" id="{C625A391-EC8C-4E74-B0D8-AAEBACD7F484}"/>
              </a:ext>
            </a:extLst>
          </p:cNvPr>
          <p:cNvCxnSpPr>
            <a:cxnSpLocks/>
            <a:stCxn id="236" idx="3"/>
            <a:endCxn id="242" idx="1"/>
          </p:cNvCxnSpPr>
          <p:nvPr/>
        </p:nvCxnSpPr>
        <p:spPr>
          <a:xfrm flipV="1">
            <a:off x="6834064" y="5718771"/>
            <a:ext cx="322431" cy="64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4" name="그룹 253">
            <a:extLst>
              <a:ext uri="{FF2B5EF4-FFF2-40B4-BE49-F238E27FC236}">
                <a16:creationId xmlns:a16="http://schemas.microsoft.com/office/drawing/2014/main" id="{8DB57AB6-F6EE-4ADF-92E0-3EE9B443A74F}"/>
              </a:ext>
            </a:extLst>
          </p:cNvPr>
          <p:cNvGrpSpPr/>
          <p:nvPr/>
        </p:nvGrpSpPr>
        <p:grpSpPr>
          <a:xfrm>
            <a:off x="2050085" y="3508107"/>
            <a:ext cx="1404000" cy="648000"/>
            <a:chOff x="2096156" y="976385"/>
            <a:chExt cx="1649166" cy="763508"/>
          </a:xfrm>
        </p:grpSpPr>
        <p:sp>
          <p:nvSpPr>
            <p:cNvPr id="255" name="순서도: 판단 254">
              <a:extLst>
                <a:ext uri="{FF2B5EF4-FFF2-40B4-BE49-F238E27FC236}">
                  <a16:creationId xmlns:a16="http://schemas.microsoft.com/office/drawing/2014/main" id="{A8AD8E77-7B24-4F23-B4B1-818962576044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6" name="직사각형 255">
              <a:extLst>
                <a:ext uri="{FF2B5EF4-FFF2-40B4-BE49-F238E27FC236}">
                  <a16:creationId xmlns:a16="http://schemas.microsoft.com/office/drawing/2014/main" id="{FA1AF1D9-AF20-4CF5-89A4-C5319AA77D7D}"/>
                </a:ext>
              </a:extLst>
            </p:cNvPr>
            <p:cNvSpPr/>
            <p:nvPr/>
          </p:nvSpPr>
          <p:spPr>
            <a:xfrm>
              <a:off x="2232346" y="1235028"/>
              <a:ext cx="1376792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생성 여부</a:t>
              </a:r>
            </a:p>
          </p:txBody>
        </p:sp>
      </p:grpSp>
      <p:cxnSp>
        <p:nvCxnSpPr>
          <p:cNvPr id="259" name="직선 화살표 연결선 184">
            <a:extLst>
              <a:ext uri="{FF2B5EF4-FFF2-40B4-BE49-F238E27FC236}">
                <a16:creationId xmlns:a16="http://schemas.microsoft.com/office/drawing/2014/main" id="{B98E5C00-7F27-4146-9C47-67EFCFA8881A}"/>
              </a:ext>
            </a:extLst>
          </p:cNvPr>
          <p:cNvCxnSpPr>
            <a:cxnSpLocks/>
            <a:endCxn id="173" idx="1"/>
          </p:cNvCxnSpPr>
          <p:nvPr/>
        </p:nvCxnSpPr>
        <p:spPr>
          <a:xfrm>
            <a:off x="3655693" y="5451604"/>
            <a:ext cx="415873" cy="26590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4" name="TextBox 263">
            <a:extLst>
              <a:ext uri="{FF2B5EF4-FFF2-40B4-BE49-F238E27FC236}">
                <a16:creationId xmlns:a16="http://schemas.microsoft.com/office/drawing/2014/main" id="{39BB1FF4-DBDE-4AE4-918B-B7CC21FACA43}"/>
              </a:ext>
            </a:extLst>
          </p:cNvPr>
          <p:cNvSpPr txBox="1"/>
          <p:nvPr/>
        </p:nvSpPr>
        <p:spPr>
          <a:xfrm>
            <a:off x="3712777" y="524889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18AA8B9F-846B-478C-A937-1F04E2FFBC4E}"/>
              </a:ext>
            </a:extLst>
          </p:cNvPr>
          <p:cNvSpPr txBox="1"/>
          <p:nvPr/>
        </p:nvSpPr>
        <p:spPr>
          <a:xfrm>
            <a:off x="1916875" y="359267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81" name="그룹 80">
            <a:extLst>
              <a:ext uri="{FF2B5EF4-FFF2-40B4-BE49-F238E27FC236}">
                <a16:creationId xmlns:a16="http://schemas.microsoft.com/office/drawing/2014/main" id="{276D83F6-E2BD-46D7-B736-EA4C9CAAA2B7}"/>
              </a:ext>
            </a:extLst>
          </p:cNvPr>
          <p:cNvGrpSpPr/>
          <p:nvPr/>
        </p:nvGrpSpPr>
        <p:grpSpPr>
          <a:xfrm>
            <a:off x="3474071" y="2351326"/>
            <a:ext cx="1322124" cy="459722"/>
            <a:chOff x="2332603" y="1202036"/>
            <a:chExt cx="1176272" cy="459722"/>
          </a:xfrm>
        </p:grpSpPr>
        <p:sp>
          <p:nvSpPr>
            <p:cNvPr id="83" name="모서리가 둥근 직사각형 211">
              <a:extLst>
                <a:ext uri="{FF2B5EF4-FFF2-40B4-BE49-F238E27FC236}">
                  <a16:creationId xmlns:a16="http://schemas.microsoft.com/office/drawing/2014/main" id="{8B7FCCAF-13B2-461F-8099-58B71FADC7DE}"/>
                </a:ext>
              </a:extLst>
            </p:cNvPr>
            <p:cNvSpPr/>
            <p:nvPr/>
          </p:nvSpPr>
          <p:spPr>
            <a:xfrm>
              <a:off x="2332603" y="120203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AC222FD3-8649-4D3B-B0F3-4E6E23918BC9}"/>
                </a:ext>
              </a:extLst>
            </p:cNvPr>
            <p:cNvSpPr/>
            <p:nvPr/>
          </p:nvSpPr>
          <p:spPr>
            <a:xfrm>
              <a:off x="2590440" y="1235028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</a:rPr>
                <a:t>그룹 대화</a:t>
              </a:r>
              <a:endParaRPr lang="en-US" altLang="ko-KR" sz="1000" b="1" dirty="0">
                <a:latin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</a:rPr>
                <a:t>선택</a:t>
              </a:r>
            </a:p>
          </p:txBody>
        </p:sp>
      </p:grpSp>
      <p:cxnSp>
        <p:nvCxnSpPr>
          <p:cNvPr id="85" name="직선 화살표 연결선 184">
            <a:extLst>
              <a:ext uri="{FF2B5EF4-FFF2-40B4-BE49-F238E27FC236}">
                <a16:creationId xmlns:a16="http://schemas.microsoft.com/office/drawing/2014/main" id="{DD20FC6C-A378-41A1-94A5-45528F0DF34A}"/>
              </a:ext>
            </a:extLst>
          </p:cNvPr>
          <p:cNvCxnSpPr>
            <a:cxnSpLocks/>
            <a:endCxn id="83" idx="1"/>
          </p:cNvCxnSpPr>
          <p:nvPr/>
        </p:nvCxnSpPr>
        <p:spPr>
          <a:xfrm>
            <a:off x="3127564" y="2578001"/>
            <a:ext cx="346507" cy="318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AC39A9D5-8747-4A31-A156-6D026CF22984}"/>
              </a:ext>
            </a:extLst>
          </p:cNvPr>
          <p:cNvGrpSpPr/>
          <p:nvPr/>
        </p:nvGrpSpPr>
        <p:grpSpPr>
          <a:xfrm>
            <a:off x="5124308" y="2290346"/>
            <a:ext cx="933442" cy="213174"/>
            <a:chOff x="2571460" y="1230830"/>
            <a:chExt cx="698558" cy="215444"/>
          </a:xfrm>
        </p:grpSpPr>
        <p:sp>
          <p:nvSpPr>
            <p:cNvPr id="112" name="직사각형 111">
              <a:extLst>
                <a:ext uri="{FF2B5EF4-FFF2-40B4-BE49-F238E27FC236}">
                  <a16:creationId xmlns:a16="http://schemas.microsoft.com/office/drawing/2014/main" id="{E50D2EB3-2967-4181-88D4-2AB9E9A91AAC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3" name="직사각형 112">
              <a:extLst>
                <a:ext uri="{FF2B5EF4-FFF2-40B4-BE49-F238E27FC236}">
                  <a16:creationId xmlns:a16="http://schemas.microsoft.com/office/drawing/2014/main" id="{EC8696EB-77F7-4CF2-AF84-F6E9C31D855F}"/>
                </a:ext>
              </a:extLst>
            </p:cNvPr>
            <p:cNvSpPr/>
            <p:nvPr/>
          </p:nvSpPr>
          <p:spPr>
            <a:xfrm>
              <a:off x="2684292" y="1230830"/>
              <a:ext cx="47289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</a:p>
          </p:txBody>
        </p:sp>
      </p:grpSp>
      <p:grpSp>
        <p:nvGrpSpPr>
          <p:cNvPr id="114" name="그룹 113">
            <a:extLst>
              <a:ext uri="{FF2B5EF4-FFF2-40B4-BE49-F238E27FC236}">
                <a16:creationId xmlns:a16="http://schemas.microsoft.com/office/drawing/2014/main" id="{2F106278-1044-43E7-9675-DC4CB72C7918}"/>
              </a:ext>
            </a:extLst>
          </p:cNvPr>
          <p:cNvGrpSpPr/>
          <p:nvPr/>
        </p:nvGrpSpPr>
        <p:grpSpPr>
          <a:xfrm>
            <a:off x="5127627" y="2679529"/>
            <a:ext cx="933442" cy="215444"/>
            <a:chOff x="2571460" y="1230830"/>
            <a:chExt cx="698558" cy="217738"/>
          </a:xfrm>
        </p:grpSpPr>
        <p:sp>
          <p:nvSpPr>
            <p:cNvPr id="115" name="직사각형 114">
              <a:extLst>
                <a:ext uri="{FF2B5EF4-FFF2-40B4-BE49-F238E27FC236}">
                  <a16:creationId xmlns:a16="http://schemas.microsoft.com/office/drawing/2014/main" id="{48DACEE1-BBD6-4B5F-99BC-D7E362754CFC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6" name="직사각형 115">
              <a:extLst>
                <a:ext uri="{FF2B5EF4-FFF2-40B4-BE49-F238E27FC236}">
                  <a16:creationId xmlns:a16="http://schemas.microsoft.com/office/drawing/2014/main" id="{CBED520F-7082-4A54-9BD6-3B9BC54289E8}"/>
                </a:ext>
              </a:extLst>
            </p:cNvPr>
            <p:cNvSpPr/>
            <p:nvPr/>
          </p:nvSpPr>
          <p:spPr>
            <a:xfrm>
              <a:off x="2684291" y="1230830"/>
              <a:ext cx="472897" cy="21773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동료 정보</a:t>
              </a:r>
            </a:p>
          </p:txBody>
        </p:sp>
      </p:grpSp>
      <p:cxnSp>
        <p:nvCxnSpPr>
          <p:cNvPr id="117" name="연결선: 꺾임 116">
            <a:extLst>
              <a:ext uri="{FF2B5EF4-FFF2-40B4-BE49-F238E27FC236}">
                <a16:creationId xmlns:a16="http://schemas.microsoft.com/office/drawing/2014/main" id="{458CB02A-3419-4B4B-9A3D-D5ACEE7D985E}"/>
              </a:ext>
            </a:extLst>
          </p:cNvPr>
          <p:cNvCxnSpPr>
            <a:cxnSpLocks/>
            <a:stCxn id="83" idx="3"/>
            <a:endCxn id="115" idx="1"/>
          </p:cNvCxnSpPr>
          <p:nvPr/>
        </p:nvCxnSpPr>
        <p:spPr>
          <a:xfrm>
            <a:off x="4796195" y="2581187"/>
            <a:ext cx="331432" cy="20493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연결선: 꺾임 117">
            <a:extLst>
              <a:ext uri="{FF2B5EF4-FFF2-40B4-BE49-F238E27FC236}">
                <a16:creationId xmlns:a16="http://schemas.microsoft.com/office/drawing/2014/main" id="{6316F459-3736-4D71-A303-078D82287AD8}"/>
              </a:ext>
            </a:extLst>
          </p:cNvPr>
          <p:cNvCxnSpPr>
            <a:cxnSpLocks/>
            <a:stCxn id="83" idx="3"/>
            <a:endCxn id="112" idx="1"/>
          </p:cNvCxnSpPr>
          <p:nvPr/>
        </p:nvCxnSpPr>
        <p:spPr>
          <a:xfrm flipV="1">
            <a:off x="4796195" y="2396934"/>
            <a:ext cx="328113" cy="184253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7" name="그룹 126">
            <a:extLst>
              <a:ext uri="{FF2B5EF4-FFF2-40B4-BE49-F238E27FC236}">
                <a16:creationId xmlns:a16="http://schemas.microsoft.com/office/drawing/2014/main" id="{B3A83A1D-D36E-4EB4-9882-5311C3024BD1}"/>
              </a:ext>
            </a:extLst>
          </p:cNvPr>
          <p:cNvGrpSpPr/>
          <p:nvPr/>
        </p:nvGrpSpPr>
        <p:grpSpPr>
          <a:xfrm>
            <a:off x="5124308" y="3069540"/>
            <a:ext cx="933442" cy="215444"/>
            <a:chOff x="2571460" y="1230830"/>
            <a:chExt cx="698558" cy="217738"/>
          </a:xfrm>
        </p:grpSpPr>
        <p:sp>
          <p:nvSpPr>
            <p:cNvPr id="128" name="직사각형 127">
              <a:extLst>
                <a:ext uri="{FF2B5EF4-FFF2-40B4-BE49-F238E27FC236}">
                  <a16:creationId xmlns:a16="http://schemas.microsoft.com/office/drawing/2014/main" id="{D8106B1D-7C1C-43D6-A83C-7A267498785F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9" name="직사각형 128">
              <a:extLst>
                <a:ext uri="{FF2B5EF4-FFF2-40B4-BE49-F238E27FC236}">
                  <a16:creationId xmlns:a16="http://schemas.microsoft.com/office/drawing/2014/main" id="{52CB2F02-6741-4A99-8547-65F4018AB99E}"/>
                </a:ext>
              </a:extLst>
            </p:cNvPr>
            <p:cNvSpPr/>
            <p:nvPr/>
          </p:nvSpPr>
          <p:spPr>
            <a:xfrm>
              <a:off x="2645902" y="1230830"/>
              <a:ext cx="549673" cy="21773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</a:t>
              </a:r>
            </a:p>
          </p:txBody>
        </p:sp>
      </p:grpSp>
      <p:cxnSp>
        <p:nvCxnSpPr>
          <p:cNvPr id="130" name="연결선: 꺾임 129">
            <a:extLst>
              <a:ext uri="{FF2B5EF4-FFF2-40B4-BE49-F238E27FC236}">
                <a16:creationId xmlns:a16="http://schemas.microsoft.com/office/drawing/2014/main" id="{DC06BE3D-0608-4977-A319-6A592722209C}"/>
              </a:ext>
            </a:extLst>
          </p:cNvPr>
          <p:cNvCxnSpPr>
            <a:cxnSpLocks/>
            <a:stCxn id="83" idx="3"/>
            <a:endCxn id="128" idx="1"/>
          </p:cNvCxnSpPr>
          <p:nvPr/>
        </p:nvCxnSpPr>
        <p:spPr>
          <a:xfrm>
            <a:off x="4796195" y="2581187"/>
            <a:ext cx="328113" cy="59494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3" name="그룹 132">
            <a:extLst>
              <a:ext uri="{FF2B5EF4-FFF2-40B4-BE49-F238E27FC236}">
                <a16:creationId xmlns:a16="http://schemas.microsoft.com/office/drawing/2014/main" id="{2B684C71-C040-4F2F-AB93-7778801F525C}"/>
              </a:ext>
            </a:extLst>
          </p:cNvPr>
          <p:cNvGrpSpPr/>
          <p:nvPr/>
        </p:nvGrpSpPr>
        <p:grpSpPr>
          <a:xfrm>
            <a:off x="5124308" y="1903336"/>
            <a:ext cx="933442" cy="215444"/>
            <a:chOff x="2571460" y="1230830"/>
            <a:chExt cx="698558" cy="217738"/>
          </a:xfrm>
        </p:grpSpPr>
        <p:sp>
          <p:nvSpPr>
            <p:cNvPr id="134" name="직사각형 133">
              <a:extLst>
                <a:ext uri="{FF2B5EF4-FFF2-40B4-BE49-F238E27FC236}">
                  <a16:creationId xmlns:a16="http://schemas.microsoft.com/office/drawing/2014/main" id="{6037AFFF-5E7B-44B8-9E08-69B6CB916440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5" name="직사각형 134">
              <a:extLst>
                <a:ext uri="{FF2B5EF4-FFF2-40B4-BE49-F238E27FC236}">
                  <a16:creationId xmlns:a16="http://schemas.microsoft.com/office/drawing/2014/main" id="{D1111EF3-DCD1-48E0-99A5-FD9B5B34C7F6}"/>
                </a:ext>
              </a:extLst>
            </p:cNvPr>
            <p:cNvSpPr/>
            <p:nvPr/>
          </p:nvSpPr>
          <p:spPr>
            <a:xfrm>
              <a:off x="2645902" y="1230830"/>
              <a:ext cx="549673" cy="21773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</a:p>
          </p:txBody>
        </p:sp>
      </p:grpSp>
      <p:cxnSp>
        <p:nvCxnSpPr>
          <p:cNvPr id="136" name="연결선: 꺾임 135">
            <a:extLst>
              <a:ext uri="{FF2B5EF4-FFF2-40B4-BE49-F238E27FC236}">
                <a16:creationId xmlns:a16="http://schemas.microsoft.com/office/drawing/2014/main" id="{5FB8AA7B-BA3A-4A2D-9819-5B1F1F3963BE}"/>
              </a:ext>
            </a:extLst>
          </p:cNvPr>
          <p:cNvCxnSpPr>
            <a:cxnSpLocks/>
            <a:stCxn id="83" idx="3"/>
            <a:endCxn id="134" idx="1"/>
          </p:cNvCxnSpPr>
          <p:nvPr/>
        </p:nvCxnSpPr>
        <p:spPr>
          <a:xfrm flipV="1">
            <a:off x="4796195" y="2009924"/>
            <a:ext cx="328113" cy="571263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38574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96DCA5-944D-4E49-89C4-B3B5CE8F9A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2C20C40-6684-4B37-8798-11290FB8FDD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CE9D1C5-74C2-4C07-8ACC-F38223D65FE6}"/>
              </a:ext>
            </a:extLst>
          </p:cNvPr>
          <p:cNvSpPr/>
          <p:nvPr/>
        </p:nvSpPr>
        <p:spPr>
          <a:xfrm>
            <a:off x="278480" y="406405"/>
            <a:ext cx="28092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쪽지 보내기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B89B05B-7580-4A50-A857-57F4DA76C851}"/>
              </a:ext>
            </a:extLst>
          </p:cNvPr>
          <p:cNvGrpSpPr/>
          <p:nvPr/>
        </p:nvGrpSpPr>
        <p:grpSpPr>
          <a:xfrm>
            <a:off x="200472" y="2694345"/>
            <a:ext cx="1614042" cy="1469309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7B92A65-0114-4F11-8DEC-BC891D53661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21E21418-21DC-44A6-9FC5-A51542638E08}"/>
                </a:ext>
              </a:extLst>
            </p:cNvPr>
            <p:cNvSpPr/>
            <p:nvPr/>
          </p:nvSpPr>
          <p:spPr>
            <a:xfrm>
              <a:off x="566561" y="3008368"/>
              <a:ext cx="852256" cy="4298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쪽지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보내기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82175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0754B3-14B0-4FBB-81E2-F40195BCF0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9F934E3-DF53-4550-B4A3-0B81E28F4A2B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64651EA-B607-4B45-80E4-C190F2E4F549}"/>
              </a:ext>
            </a:extLst>
          </p:cNvPr>
          <p:cNvSpPr/>
          <p:nvPr/>
        </p:nvSpPr>
        <p:spPr>
          <a:xfrm>
            <a:off x="278480" y="406405"/>
            <a:ext cx="300364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Organization Search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03EA03E9-AA28-45CB-93EE-50455BC5B642}"/>
              </a:ext>
            </a:extLst>
          </p:cNvPr>
          <p:cNvGrpSpPr/>
          <p:nvPr/>
        </p:nvGrpSpPr>
        <p:grpSpPr>
          <a:xfrm>
            <a:off x="51574" y="3573016"/>
            <a:ext cx="1733073" cy="1140057"/>
            <a:chOff x="271567" y="2683285"/>
            <a:chExt cx="1441998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2E73ABDC-F8F1-4513-A1C6-20997220A36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AECAEB1E-96EC-4880-8B45-93A3651F4E3E}"/>
                </a:ext>
              </a:extLst>
            </p:cNvPr>
            <p:cNvSpPr/>
            <p:nvPr/>
          </p:nvSpPr>
          <p:spPr>
            <a:xfrm>
              <a:off x="271567" y="3054008"/>
              <a:ext cx="144199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Organization</a:t>
              </a: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Search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DA055385-FF3B-4D2F-AAA4-DF76100CC996}"/>
              </a:ext>
            </a:extLst>
          </p:cNvPr>
          <p:cNvGrpSpPr/>
          <p:nvPr/>
        </p:nvGrpSpPr>
        <p:grpSpPr>
          <a:xfrm>
            <a:off x="1946420" y="4040576"/>
            <a:ext cx="820561" cy="215444"/>
            <a:chOff x="2571460" y="1230830"/>
            <a:chExt cx="698558" cy="215444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5A170C6E-DEA4-4218-99C3-59E4DB395FA0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9BA75719-74EB-45AB-9B7E-8AE96ECBAB77}"/>
                </a:ext>
              </a:extLst>
            </p:cNvPr>
            <p:cNvSpPr/>
            <p:nvPr/>
          </p:nvSpPr>
          <p:spPr>
            <a:xfrm>
              <a:off x="2651766" y="1230830"/>
              <a:ext cx="5379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 입력</a:t>
              </a:r>
            </a:p>
          </p:txBody>
        </p:sp>
      </p:grp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29E87109-0780-40E4-BE9B-4897EACA5E56}"/>
              </a:ext>
            </a:extLst>
          </p:cNvPr>
          <p:cNvCxnSpPr>
            <a:cxnSpLocks/>
            <a:stCxn id="6" idx="6"/>
          </p:cNvCxnSpPr>
          <p:nvPr/>
        </p:nvCxnSpPr>
        <p:spPr>
          <a:xfrm>
            <a:off x="1567105" y="4143045"/>
            <a:ext cx="371011" cy="52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318BF375-A3E0-4C6A-9438-38DEB0BF718B}"/>
              </a:ext>
            </a:extLst>
          </p:cNvPr>
          <p:cNvGrpSpPr/>
          <p:nvPr/>
        </p:nvGrpSpPr>
        <p:grpSpPr>
          <a:xfrm>
            <a:off x="3082651" y="3819044"/>
            <a:ext cx="1404000" cy="648000"/>
            <a:chOff x="2096156" y="976385"/>
            <a:chExt cx="1649166" cy="763508"/>
          </a:xfrm>
        </p:grpSpPr>
        <p:sp>
          <p:nvSpPr>
            <p:cNvPr id="15" name="순서도: 판단 14">
              <a:extLst>
                <a:ext uri="{FF2B5EF4-FFF2-40B4-BE49-F238E27FC236}">
                  <a16:creationId xmlns:a16="http://schemas.microsoft.com/office/drawing/2014/main" id="{E6D8ED4C-1425-421D-9D74-EDCAD3FE057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567337B-85AC-4E2B-B93C-ABFECE0F5010}"/>
                </a:ext>
              </a:extLst>
            </p:cNvPr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</a:t>
              </a:r>
            </a:p>
          </p:txBody>
        </p:sp>
      </p:grp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D3A4B6EB-91B6-4AEB-8862-8CF30E6A064F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2766981" y="4143043"/>
            <a:ext cx="332686" cy="525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4E076A02-1D0A-4A00-9F6F-950C6C04F2D6}"/>
              </a:ext>
            </a:extLst>
          </p:cNvPr>
          <p:cNvGrpSpPr/>
          <p:nvPr/>
        </p:nvGrpSpPr>
        <p:grpSpPr>
          <a:xfrm>
            <a:off x="3073008" y="2076207"/>
            <a:ext cx="1404000" cy="648000"/>
            <a:chOff x="2096156" y="976385"/>
            <a:chExt cx="1649166" cy="763508"/>
          </a:xfrm>
        </p:grpSpPr>
        <p:sp>
          <p:nvSpPr>
            <p:cNvPr id="21" name="순서도: 판단 20">
              <a:extLst>
                <a:ext uri="{FF2B5EF4-FFF2-40B4-BE49-F238E27FC236}">
                  <a16:creationId xmlns:a16="http://schemas.microsoft.com/office/drawing/2014/main" id="{388A5F34-695D-47B3-8989-9EBA5554F5A9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DFD7E7D-1AFB-45C1-8E59-5DDC063B6473}"/>
                </a:ext>
              </a:extLst>
            </p:cNvPr>
            <p:cNvSpPr/>
            <p:nvPr/>
          </p:nvSpPr>
          <p:spPr>
            <a:xfrm>
              <a:off x="2549486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44B9BE61-07E0-46FE-9D3E-331C3DE242B1}"/>
              </a:ext>
            </a:extLst>
          </p:cNvPr>
          <p:cNvGrpSpPr/>
          <p:nvPr/>
        </p:nvGrpSpPr>
        <p:grpSpPr>
          <a:xfrm>
            <a:off x="3347672" y="3163903"/>
            <a:ext cx="873957" cy="215444"/>
            <a:chOff x="2483765" y="1230830"/>
            <a:chExt cx="873957" cy="215444"/>
          </a:xfrm>
        </p:grpSpPr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742E8161-BFE1-4BE4-B3D7-664CBED1EC16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C5411894-46C9-4E88-ABCD-154416CBA208}"/>
                </a:ext>
              </a:extLst>
            </p:cNvPr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 선택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8AE83CDC-96C3-4A86-A2ED-948E463A20B6}"/>
              </a:ext>
            </a:extLst>
          </p:cNvPr>
          <p:cNvCxnSpPr>
            <a:cxnSpLocks/>
            <a:stCxn id="15" idx="0"/>
            <a:endCxn id="28" idx="2"/>
          </p:cNvCxnSpPr>
          <p:nvPr/>
        </p:nvCxnSpPr>
        <p:spPr>
          <a:xfrm flipV="1">
            <a:off x="3784651" y="3379347"/>
            <a:ext cx="0" cy="43969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93EFBDA4-092D-4F25-AF25-71E4C9ADEA25}"/>
              </a:ext>
            </a:extLst>
          </p:cNvPr>
          <p:cNvCxnSpPr>
            <a:cxnSpLocks/>
          </p:cNvCxnSpPr>
          <p:nvPr/>
        </p:nvCxnSpPr>
        <p:spPr>
          <a:xfrm flipV="1">
            <a:off x="3797767" y="2724206"/>
            <a:ext cx="0" cy="43969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3EC5DDB7-F727-4789-B6B1-EA26AB46AB86}"/>
              </a:ext>
            </a:extLst>
          </p:cNvPr>
          <p:cNvSpPr txBox="1"/>
          <p:nvPr/>
        </p:nvSpPr>
        <p:spPr>
          <a:xfrm>
            <a:off x="4829408" y="250469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73AAF87-4BB9-4AA6-AF11-29FAD4F3082C}"/>
              </a:ext>
            </a:extLst>
          </p:cNvPr>
          <p:cNvSpPr txBox="1"/>
          <p:nvPr/>
        </p:nvSpPr>
        <p:spPr>
          <a:xfrm>
            <a:off x="3797767" y="172247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507CB60A-ADEE-4215-9028-3BCD08A2E12F}"/>
              </a:ext>
            </a:extLst>
          </p:cNvPr>
          <p:cNvCxnSpPr>
            <a:cxnSpLocks/>
            <a:endCxn id="10" idx="0"/>
          </p:cNvCxnSpPr>
          <p:nvPr/>
        </p:nvCxnSpPr>
        <p:spPr>
          <a:xfrm rot="5400000">
            <a:off x="2089667" y="2332475"/>
            <a:ext cx="1975138" cy="1441065"/>
          </a:xfrm>
          <a:prstGeom prst="bentConnector3">
            <a:avLst>
              <a:gd name="adj1" fmla="val -27759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322EECCB-3610-4D59-ADB9-AF992DF635C9}"/>
              </a:ext>
            </a:extLst>
          </p:cNvPr>
          <p:cNvCxnSpPr>
            <a:cxnSpLocks/>
            <a:stCxn id="21" idx="3"/>
            <a:endCxn id="57" idx="0"/>
          </p:cNvCxnSpPr>
          <p:nvPr/>
        </p:nvCxnSpPr>
        <p:spPr>
          <a:xfrm>
            <a:off x="4477008" y="2400207"/>
            <a:ext cx="1002822" cy="15129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05E72916-B87D-4538-AE56-922F31E82CE4}"/>
              </a:ext>
            </a:extLst>
          </p:cNvPr>
          <p:cNvGrpSpPr/>
          <p:nvPr/>
        </p:nvGrpSpPr>
        <p:grpSpPr>
          <a:xfrm>
            <a:off x="4891694" y="3913182"/>
            <a:ext cx="1176272" cy="459722"/>
            <a:chOff x="2332603" y="1128278"/>
            <a:chExt cx="1176272" cy="459722"/>
          </a:xfrm>
        </p:grpSpPr>
        <p:sp>
          <p:nvSpPr>
            <p:cNvPr id="57" name="모서리가 둥근 직사각형 76">
              <a:extLst>
                <a:ext uri="{FF2B5EF4-FFF2-40B4-BE49-F238E27FC236}">
                  <a16:creationId xmlns:a16="http://schemas.microsoft.com/office/drawing/2014/main" id="{5C3E5002-34DF-475D-BCA0-34FF1A2283E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3770739-C092-4C21-8EA3-542318D60396}"/>
                </a:ext>
              </a:extLst>
            </p:cNvPr>
            <p:cNvSpPr/>
            <p:nvPr/>
          </p:nvSpPr>
          <p:spPr>
            <a:xfrm>
              <a:off x="2398810" y="1235028"/>
              <a:ext cx="104387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 정보 조회</a:t>
              </a:r>
            </a:p>
          </p:txBody>
        </p:sp>
      </p:grp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D455C822-B600-445B-84E8-AC21EC504DEC}"/>
              </a:ext>
            </a:extLst>
          </p:cNvPr>
          <p:cNvGrpSpPr/>
          <p:nvPr/>
        </p:nvGrpSpPr>
        <p:grpSpPr>
          <a:xfrm>
            <a:off x="6473009" y="4035320"/>
            <a:ext cx="1322984" cy="215444"/>
            <a:chOff x="2571460" y="1230830"/>
            <a:chExt cx="698558" cy="215444"/>
          </a:xfrm>
        </p:grpSpPr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10D33814-1C32-4357-B107-FBEB8F56512D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직사각형 67">
              <a:extLst>
                <a:ext uri="{FF2B5EF4-FFF2-40B4-BE49-F238E27FC236}">
                  <a16:creationId xmlns:a16="http://schemas.microsoft.com/office/drawing/2014/main" id="{32CCFC78-167E-42B6-BEE7-91603A45B595}"/>
                </a:ext>
              </a:extLst>
            </p:cNvPr>
            <p:cNvSpPr/>
            <p:nvPr/>
          </p:nvSpPr>
          <p:spPr>
            <a:xfrm>
              <a:off x="2662928" y="1230830"/>
              <a:ext cx="51563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 결과 리스트</a:t>
              </a:r>
            </a:p>
          </p:txBody>
        </p:sp>
      </p:grpSp>
      <p:grpSp>
        <p:nvGrpSpPr>
          <p:cNvPr id="69" name="그룹 68">
            <a:extLst>
              <a:ext uri="{FF2B5EF4-FFF2-40B4-BE49-F238E27FC236}">
                <a16:creationId xmlns:a16="http://schemas.microsoft.com/office/drawing/2014/main" id="{42372312-7C9F-4B4E-820B-771D607C52DB}"/>
              </a:ext>
            </a:extLst>
          </p:cNvPr>
          <p:cNvGrpSpPr/>
          <p:nvPr/>
        </p:nvGrpSpPr>
        <p:grpSpPr>
          <a:xfrm>
            <a:off x="8201036" y="4032085"/>
            <a:ext cx="698558" cy="215444"/>
            <a:chOff x="2571460" y="1230830"/>
            <a:chExt cx="698558" cy="215444"/>
          </a:xfrm>
        </p:grpSpPr>
        <p:sp>
          <p:nvSpPr>
            <p:cNvPr id="70" name="직사각형 69">
              <a:extLst>
                <a:ext uri="{FF2B5EF4-FFF2-40B4-BE49-F238E27FC236}">
                  <a16:creationId xmlns:a16="http://schemas.microsoft.com/office/drawing/2014/main" id="{5D6BC787-172E-47AA-A865-66AAE4CC5A37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id="{9103817D-5A05-446B-9EAA-90A74FEA3D5B}"/>
                </a:ext>
              </a:extLst>
            </p:cNvPr>
            <p:cNvSpPr/>
            <p:nvPr/>
          </p:nvSpPr>
          <p:spPr>
            <a:xfrm>
              <a:off x="2604791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</a:t>
              </a:r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CF4EA4B0-25D2-43A0-AC08-465A59D3BABE}"/>
              </a:ext>
            </a:extLst>
          </p:cNvPr>
          <p:cNvGrpSpPr/>
          <p:nvPr/>
        </p:nvGrpSpPr>
        <p:grpSpPr>
          <a:xfrm>
            <a:off x="8183072" y="3585878"/>
            <a:ext cx="734496" cy="215444"/>
            <a:chOff x="2553496" y="1230830"/>
            <a:chExt cx="734496" cy="215444"/>
          </a:xfrm>
        </p:grpSpPr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88E655E4-7B4E-4EEF-80DF-DF2554CB75D5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id="{124D4FCE-CAE2-4A60-93BD-CB02D3B10189}"/>
                </a:ext>
              </a:extLst>
            </p:cNvPr>
            <p:cNvSpPr/>
            <p:nvPr/>
          </p:nvSpPr>
          <p:spPr>
            <a:xfrm>
              <a:off x="2553496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정보</a:t>
              </a:r>
            </a:p>
          </p:txBody>
        </p:sp>
      </p:grp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854F59F8-3D6D-4E33-B855-D497891B5FEC}"/>
              </a:ext>
            </a:extLst>
          </p:cNvPr>
          <p:cNvGrpSpPr/>
          <p:nvPr/>
        </p:nvGrpSpPr>
        <p:grpSpPr>
          <a:xfrm>
            <a:off x="8187629" y="4478292"/>
            <a:ext cx="734496" cy="215444"/>
            <a:chOff x="2553496" y="1230830"/>
            <a:chExt cx="734496" cy="215444"/>
          </a:xfrm>
        </p:grpSpPr>
        <p:sp>
          <p:nvSpPr>
            <p:cNvPr id="76" name="직사각형 75">
              <a:extLst>
                <a:ext uri="{FF2B5EF4-FFF2-40B4-BE49-F238E27FC236}">
                  <a16:creationId xmlns:a16="http://schemas.microsoft.com/office/drawing/2014/main" id="{D5F0C972-F315-4CBA-985C-FB9293B11C7D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264EED2F-9F1A-4F07-B973-8A7FBB1205FB}"/>
                </a:ext>
              </a:extLst>
            </p:cNvPr>
            <p:cNvSpPr/>
            <p:nvPr/>
          </p:nvSpPr>
          <p:spPr>
            <a:xfrm>
              <a:off x="2553496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활성화 정보</a:t>
              </a:r>
            </a:p>
          </p:txBody>
        </p:sp>
      </p:grpSp>
      <p:cxnSp>
        <p:nvCxnSpPr>
          <p:cNvPr id="78" name="직선 화살표 연결선 77">
            <a:extLst>
              <a:ext uri="{FF2B5EF4-FFF2-40B4-BE49-F238E27FC236}">
                <a16:creationId xmlns:a16="http://schemas.microsoft.com/office/drawing/2014/main" id="{FDEA0596-2F3C-4609-83E7-80D1B7F8025F}"/>
              </a:ext>
            </a:extLst>
          </p:cNvPr>
          <p:cNvCxnSpPr>
            <a:cxnSpLocks/>
            <a:endCxn id="67" idx="1"/>
          </p:cNvCxnSpPr>
          <p:nvPr/>
        </p:nvCxnSpPr>
        <p:spPr>
          <a:xfrm>
            <a:off x="6060595" y="4139807"/>
            <a:ext cx="412414" cy="323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화살표 연결선 79">
            <a:extLst>
              <a:ext uri="{FF2B5EF4-FFF2-40B4-BE49-F238E27FC236}">
                <a16:creationId xmlns:a16="http://schemas.microsoft.com/office/drawing/2014/main" id="{815D0B5E-54A5-439A-A9FA-001FBC46D010}"/>
              </a:ext>
            </a:extLst>
          </p:cNvPr>
          <p:cNvCxnSpPr>
            <a:cxnSpLocks/>
          </p:cNvCxnSpPr>
          <p:nvPr/>
        </p:nvCxnSpPr>
        <p:spPr>
          <a:xfrm>
            <a:off x="7801333" y="4145671"/>
            <a:ext cx="412414" cy="323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화살표 연결선 80">
            <a:extLst>
              <a:ext uri="{FF2B5EF4-FFF2-40B4-BE49-F238E27FC236}">
                <a16:creationId xmlns:a16="http://schemas.microsoft.com/office/drawing/2014/main" id="{3D7D7368-E964-4D57-A43C-D7211D3DBA21}"/>
              </a:ext>
            </a:extLst>
          </p:cNvPr>
          <p:cNvCxnSpPr>
            <a:cxnSpLocks/>
            <a:stCxn id="67" idx="3"/>
            <a:endCxn id="76" idx="1"/>
          </p:cNvCxnSpPr>
          <p:nvPr/>
        </p:nvCxnSpPr>
        <p:spPr>
          <a:xfrm>
            <a:off x="7795993" y="4143043"/>
            <a:ext cx="409600" cy="44297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9023DF3D-DABA-4600-8366-D2D03DBD05E1}"/>
              </a:ext>
            </a:extLst>
          </p:cNvPr>
          <p:cNvCxnSpPr>
            <a:cxnSpLocks/>
          </p:cNvCxnSpPr>
          <p:nvPr/>
        </p:nvCxnSpPr>
        <p:spPr>
          <a:xfrm flipV="1">
            <a:off x="7795993" y="3706966"/>
            <a:ext cx="396061" cy="42374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34">
            <a:extLst>
              <a:ext uri="{FF2B5EF4-FFF2-40B4-BE49-F238E27FC236}">
                <a16:creationId xmlns:a16="http://schemas.microsoft.com/office/drawing/2014/main" id="{4019B411-A34D-4A12-A79E-FFF530F50AAF}"/>
              </a:ext>
            </a:extLst>
          </p:cNvPr>
          <p:cNvCxnSpPr>
            <a:cxnSpLocks/>
            <a:stCxn id="67" idx="2"/>
            <a:endCxn id="6" idx="4"/>
          </p:cNvCxnSpPr>
          <p:nvPr/>
        </p:nvCxnSpPr>
        <p:spPr>
          <a:xfrm rot="5400000">
            <a:off x="3795139" y="1373710"/>
            <a:ext cx="462327" cy="6216398"/>
          </a:xfrm>
          <a:prstGeom prst="bentConnector3">
            <a:avLst>
              <a:gd name="adj1" fmla="val 299223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16557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6C5312F-1ED8-47A8-9806-385928142C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5E26CCE-0F79-4641-975A-E6E3C46CB061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8B82046-EBFE-4E8E-85D9-ABE8B59B78C3}"/>
              </a:ext>
            </a:extLst>
          </p:cNvPr>
          <p:cNvSpPr/>
          <p:nvPr/>
        </p:nvSpPr>
        <p:spPr>
          <a:xfrm>
            <a:off x="278480" y="406405"/>
            <a:ext cx="371127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Chat Room Management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F9BE2616-F09A-4C67-AFA9-AFC947CAD6F4}"/>
              </a:ext>
            </a:extLst>
          </p:cNvPr>
          <p:cNvGrpSpPr/>
          <p:nvPr/>
        </p:nvGrpSpPr>
        <p:grpSpPr>
          <a:xfrm>
            <a:off x="115103" y="3650961"/>
            <a:ext cx="1476686" cy="1368152"/>
            <a:chOff x="428088" y="2744814"/>
            <a:chExt cx="1128968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B8EC2F79-A400-4278-8E08-E9CA5ED42C78}"/>
                </a:ext>
              </a:extLst>
            </p:cNvPr>
            <p:cNvSpPr/>
            <p:nvPr/>
          </p:nvSpPr>
          <p:spPr>
            <a:xfrm>
              <a:off x="452572" y="274481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0262A03E-CEE5-47A5-AE49-AA182E61A9C7}"/>
                </a:ext>
              </a:extLst>
            </p:cNvPr>
            <p:cNvSpPr/>
            <p:nvPr/>
          </p:nvSpPr>
          <p:spPr>
            <a:xfrm>
              <a:off x="428088" y="3054008"/>
              <a:ext cx="1128968" cy="4616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Chat Room</a:t>
              </a:r>
              <a:b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</a:b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Management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AEE02A28-AE34-4DF1-85D9-D22E498D01D9}"/>
              </a:ext>
            </a:extLst>
          </p:cNvPr>
          <p:cNvGrpSpPr/>
          <p:nvPr/>
        </p:nvGrpSpPr>
        <p:grpSpPr>
          <a:xfrm>
            <a:off x="1856657" y="4227315"/>
            <a:ext cx="976550" cy="215444"/>
            <a:chOff x="2505062" y="1230830"/>
            <a:chExt cx="831354" cy="215444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C1ABB48C-3575-440E-8736-F0F0187FC914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6139A42D-A35A-45DF-A348-4DC9EC404C93}"/>
                </a:ext>
              </a:extLst>
            </p:cNvPr>
            <p:cNvSpPr/>
            <p:nvPr/>
          </p:nvSpPr>
          <p:spPr>
            <a:xfrm>
              <a:off x="2505062" y="1230830"/>
              <a:ext cx="83135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검색 입력</a:t>
              </a: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60ECC837-6048-41B8-8B21-43322D38C4C9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1559764" y="4335037"/>
            <a:ext cx="374888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B4994427-2FA7-4B49-A05E-AE5395C435CE}"/>
              </a:ext>
            </a:extLst>
          </p:cNvPr>
          <p:cNvGrpSpPr/>
          <p:nvPr/>
        </p:nvGrpSpPr>
        <p:grpSpPr>
          <a:xfrm>
            <a:off x="3040178" y="4011037"/>
            <a:ext cx="1404000" cy="648000"/>
            <a:chOff x="2096156" y="976385"/>
            <a:chExt cx="1649166" cy="763508"/>
          </a:xfrm>
        </p:grpSpPr>
        <p:sp>
          <p:nvSpPr>
            <p:cNvPr id="18" name="순서도: 판단 17">
              <a:extLst>
                <a:ext uri="{FF2B5EF4-FFF2-40B4-BE49-F238E27FC236}">
                  <a16:creationId xmlns:a16="http://schemas.microsoft.com/office/drawing/2014/main" id="{67CD2CD9-4352-41F1-8EF7-CF7657AA801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5731D16-253C-4FE2-81E5-0FF8C2F47774}"/>
                </a:ext>
              </a:extLst>
            </p:cNvPr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21E6256F-27F9-4B49-A588-C2BBBAB942C5}"/>
              </a:ext>
            </a:extLst>
          </p:cNvPr>
          <p:cNvCxnSpPr>
            <a:cxnSpLocks/>
          </p:cNvCxnSpPr>
          <p:nvPr/>
        </p:nvCxnSpPr>
        <p:spPr>
          <a:xfrm>
            <a:off x="2723757" y="4335036"/>
            <a:ext cx="374888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EC03D89C-8733-406C-AAD0-F0119D14C2C8}"/>
              </a:ext>
            </a:extLst>
          </p:cNvPr>
          <p:cNvGrpSpPr/>
          <p:nvPr/>
        </p:nvGrpSpPr>
        <p:grpSpPr>
          <a:xfrm>
            <a:off x="3296816" y="3440456"/>
            <a:ext cx="873957" cy="215444"/>
            <a:chOff x="2483765" y="1230830"/>
            <a:chExt cx="873957" cy="215444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2E1E1EC-8D55-40BD-8B8D-6A457445483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2437924-54DC-4F54-B158-AFD066545C8B}"/>
                </a:ext>
              </a:extLst>
            </p:cNvPr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 선택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D4F9115E-5853-44E3-9BE0-3137C559DF55}"/>
              </a:ext>
            </a:extLst>
          </p:cNvPr>
          <p:cNvGrpSpPr/>
          <p:nvPr/>
        </p:nvGrpSpPr>
        <p:grpSpPr>
          <a:xfrm>
            <a:off x="3040178" y="2468447"/>
            <a:ext cx="1404000" cy="648000"/>
            <a:chOff x="2096156" y="976385"/>
            <a:chExt cx="1649166" cy="763508"/>
          </a:xfrm>
        </p:grpSpPr>
        <p:sp>
          <p:nvSpPr>
            <p:cNvPr id="25" name="순서도: 판단 24">
              <a:extLst>
                <a:ext uri="{FF2B5EF4-FFF2-40B4-BE49-F238E27FC236}">
                  <a16:creationId xmlns:a16="http://schemas.microsoft.com/office/drawing/2014/main" id="{CE2E2E90-BACE-4998-9749-84642E70C28F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32A4A5E-2842-4F5E-969D-E96383E40CDE}"/>
                </a:ext>
              </a:extLst>
            </p:cNvPr>
            <p:cNvSpPr/>
            <p:nvPr/>
          </p:nvSpPr>
          <p:spPr>
            <a:xfrm>
              <a:off x="2549486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030BEE9D-D0E5-47E0-BB9A-0833E7B98B73}"/>
              </a:ext>
            </a:extLst>
          </p:cNvPr>
          <p:cNvCxnSpPr>
            <a:cxnSpLocks/>
            <a:stCxn id="18" idx="0"/>
            <a:endCxn id="23" idx="2"/>
          </p:cNvCxnSpPr>
          <p:nvPr/>
        </p:nvCxnSpPr>
        <p:spPr>
          <a:xfrm flipH="1" flipV="1">
            <a:off x="3733795" y="3655900"/>
            <a:ext cx="8383" cy="35513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38C8B472-3DBC-47CF-89E2-3433F06F6043}"/>
              </a:ext>
            </a:extLst>
          </p:cNvPr>
          <p:cNvCxnSpPr>
            <a:cxnSpLocks/>
            <a:stCxn id="23" idx="0"/>
          </p:cNvCxnSpPr>
          <p:nvPr/>
        </p:nvCxnSpPr>
        <p:spPr>
          <a:xfrm flipV="1">
            <a:off x="3733795" y="3123196"/>
            <a:ext cx="1" cy="31726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16484C98-5650-4B75-8DC1-BEF5A93B04C1}"/>
              </a:ext>
            </a:extLst>
          </p:cNvPr>
          <p:cNvGrpSpPr/>
          <p:nvPr/>
        </p:nvGrpSpPr>
        <p:grpSpPr>
          <a:xfrm>
            <a:off x="5304431" y="4105175"/>
            <a:ext cx="1176272" cy="459722"/>
            <a:chOff x="2332603" y="1128278"/>
            <a:chExt cx="1176272" cy="459722"/>
          </a:xfrm>
        </p:grpSpPr>
        <p:sp>
          <p:nvSpPr>
            <p:cNvPr id="37" name="모서리가 둥근 직사각형 100">
              <a:extLst>
                <a:ext uri="{FF2B5EF4-FFF2-40B4-BE49-F238E27FC236}">
                  <a16:creationId xmlns:a16="http://schemas.microsoft.com/office/drawing/2014/main" id="{1FB7D939-957A-4830-A8F7-CBA2B18EE88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452178F3-9C7A-4F70-93FA-46751421DBBF}"/>
                </a:ext>
              </a:extLst>
            </p:cNvPr>
            <p:cNvSpPr/>
            <p:nvPr/>
          </p:nvSpPr>
          <p:spPr>
            <a:xfrm>
              <a:off x="2571929" y="1178062"/>
              <a:ext cx="69762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목록조회</a:t>
              </a:r>
            </a:p>
          </p:txBody>
        </p:sp>
      </p:grp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0B63B170-B0F4-4428-8491-5825751CABBE}"/>
              </a:ext>
            </a:extLst>
          </p:cNvPr>
          <p:cNvCxnSpPr>
            <a:cxnSpLocks/>
            <a:stCxn id="25" idx="3"/>
            <a:endCxn id="37" idx="1"/>
          </p:cNvCxnSpPr>
          <p:nvPr/>
        </p:nvCxnSpPr>
        <p:spPr>
          <a:xfrm>
            <a:off x="4444178" y="2792447"/>
            <a:ext cx="860253" cy="154258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F02A5387-77B6-4AFA-B10A-B40A90B81963}"/>
              </a:ext>
            </a:extLst>
          </p:cNvPr>
          <p:cNvGrpSpPr/>
          <p:nvPr/>
        </p:nvGrpSpPr>
        <p:grpSpPr>
          <a:xfrm>
            <a:off x="7153451" y="3088456"/>
            <a:ext cx="1176272" cy="459722"/>
            <a:chOff x="2332603" y="1128278"/>
            <a:chExt cx="1176272" cy="459722"/>
          </a:xfrm>
        </p:grpSpPr>
        <p:sp>
          <p:nvSpPr>
            <p:cNvPr id="43" name="모서리가 둥근 직사각형 100">
              <a:extLst>
                <a:ext uri="{FF2B5EF4-FFF2-40B4-BE49-F238E27FC236}">
                  <a16:creationId xmlns:a16="http://schemas.microsoft.com/office/drawing/2014/main" id="{BE5D4C11-B086-4167-A96A-12214B2E101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803CAA7A-24F1-4DF9-88C0-E8991351696C}"/>
                </a:ext>
              </a:extLst>
            </p:cNvPr>
            <p:cNvSpPr/>
            <p:nvPr/>
          </p:nvSpPr>
          <p:spPr>
            <a:xfrm>
              <a:off x="2636049" y="1178062"/>
              <a:ext cx="56938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8C29650-3AA9-4262-9E68-135219559A72}"/>
              </a:ext>
            </a:extLst>
          </p:cNvPr>
          <p:cNvGrpSpPr/>
          <p:nvPr/>
        </p:nvGrpSpPr>
        <p:grpSpPr>
          <a:xfrm>
            <a:off x="7153451" y="4125153"/>
            <a:ext cx="1176272" cy="459722"/>
            <a:chOff x="2332603" y="1128278"/>
            <a:chExt cx="1176272" cy="459722"/>
          </a:xfrm>
        </p:grpSpPr>
        <p:sp>
          <p:nvSpPr>
            <p:cNvPr id="46" name="모서리가 둥근 직사각형 100">
              <a:extLst>
                <a:ext uri="{FF2B5EF4-FFF2-40B4-BE49-F238E27FC236}">
                  <a16:creationId xmlns:a16="http://schemas.microsoft.com/office/drawing/2014/main" id="{7A22D53C-9C15-4274-81EE-3CB55F1FC09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5397451-668B-463B-B7D3-1BA1A9B59642}"/>
                </a:ext>
              </a:extLst>
            </p:cNvPr>
            <p:cNvSpPr/>
            <p:nvPr/>
          </p:nvSpPr>
          <p:spPr>
            <a:xfrm>
              <a:off x="2636049" y="1178062"/>
              <a:ext cx="56938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A44BE2FE-4026-451D-829C-BB271F5A9882}"/>
              </a:ext>
            </a:extLst>
          </p:cNvPr>
          <p:cNvGrpSpPr/>
          <p:nvPr/>
        </p:nvGrpSpPr>
        <p:grpSpPr>
          <a:xfrm>
            <a:off x="5304431" y="5019113"/>
            <a:ext cx="1176272" cy="459722"/>
            <a:chOff x="2332603" y="1128278"/>
            <a:chExt cx="1176272" cy="459722"/>
          </a:xfrm>
        </p:grpSpPr>
        <p:sp>
          <p:nvSpPr>
            <p:cNvPr id="49" name="모서리가 둥근 직사각형 100">
              <a:hlinkClick r:id="rId2" action="ppaction://hlinksldjump"/>
              <a:extLst>
                <a:ext uri="{FF2B5EF4-FFF2-40B4-BE49-F238E27FC236}">
                  <a16:creationId xmlns:a16="http://schemas.microsoft.com/office/drawing/2014/main" id="{B3DC9D09-6CDB-486C-A1F7-429F1D98902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6D62017-3DBC-4BE2-976E-AE8D9D788FD4}"/>
                </a:ext>
              </a:extLst>
            </p:cNvPr>
            <p:cNvSpPr/>
            <p:nvPr/>
          </p:nvSpPr>
          <p:spPr>
            <a:xfrm>
              <a:off x="2549487" y="1178062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 조회</a:t>
              </a:r>
            </a:p>
          </p:txBody>
        </p:sp>
      </p:grp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0D490244-D9E3-4B86-9998-E3B16F9784FF}"/>
              </a:ext>
            </a:extLst>
          </p:cNvPr>
          <p:cNvCxnSpPr>
            <a:cxnSpLocks/>
            <a:stCxn id="37" idx="3"/>
          </p:cNvCxnSpPr>
          <p:nvPr/>
        </p:nvCxnSpPr>
        <p:spPr>
          <a:xfrm>
            <a:off x="6480703" y="4335036"/>
            <a:ext cx="68343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085BB715-564C-4EF6-B463-0A5C3941FCB3}"/>
              </a:ext>
            </a:extLst>
          </p:cNvPr>
          <p:cNvCxnSpPr>
            <a:cxnSpLocks/>
            <a:stCxn id="38" idx="2"/>
            <a:endCxn id="49" idx="0"/>
          </p:cNvCxnSpPr>
          <p:nvPr/>
        </p:nvCxnSpPr>
        <p:spPr>
          <a:xfrm flipH="1">
            <a:off x="5892567" y="4555069"/>
            <a:ext cx="4" cy="4640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E35FF297-BD77-4599-BFCF-336A6148E900}"/>
              </a:ext>
            </a:extLst>
          </p:cNvPr>
          <p:cNvCxnSpPr>
            <a:cxnSpLocks/>
            <a:stCxn id="37" idx="3"/>
            <a:endCxn id="43" idx="1"/>
          </p:cNvCxnSpPr>
          <p:nvPr/>
        </p:nvCxnSpPr>
        <p:spPr>
          <a:xfrm flipV="1">
            <a:off x="6480703" y="3318317"/>
            <a:ext cx="672748" cy="101671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0A5E0E16-9E30-4368-87E3-A4083F8D4A5C}"/>
              </a:ext>
            </a:extLst>
          </p:cNvPr>
          <p:cNvGrpSpPr/>
          <p:nvPr/>
        </p:nvGrpSpPr>
        <p:grpSpPr>
          <a:xfrm>
            <a:off x="5304431" y="3188484"/>
            <a:ext cx="1176272" cy="459722"/>
            <a:chOff x="2332603" y="1128278"/>
            <a:chExt cx="1176272" cy="459722"/>
          </a:xfrm>
        </p:grpSpPr>
        <p:sp>
          <p:nvSpPr>
            <p:cNvPr id="62" name="모서리가 둥근 직사각형 100">
              <a:extLst>
                <a:ext uri="{FF2B5EF4-FFF2-40B4-BE49-F238E27FC236}">
                  <a16:creationId xmlns:a16="http://schemas.microsoft.com/office/drawing/2014/main" id="{F1277648-1D6A-49C8-9483-03119DA2631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직사각형 62">
              <a:extLst>
                <a:ext uri="{FF2B5EF4-FFF2-40B4-BE49-F238E27FC236}">
                  <a16:creationId xmlns:a16="http://schemas.microsoft.com/office/drawing/2014/main" id="{2254D711-ED37-43F3-88E1-8A46BE50DF00}"/>
                </a:ext>
              </a:extLst>
            </p:cNvPr>
            <p:cNvSpPr/>
            <p:nvPr/>
          </p:nvSpPr>
          <p:spPr>
            <a:xfrm>
              <a:off x="2549487" y="1178062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 조회</a:t>
              </a:r>
            </a:p>
          </p:txBody>
        </p:sp>
      </p:grpSp>
      <p:cxnSp>
        <p:nvCxnSpPr>
          <p:cNvPr id="64" name="직선 화살표 연결선 63">
            <a:extLst>
              <a:ext uri="{FF2B5EF4-FFF2-40B4-BE49-F238E27FC236}">
                <a16:creationId xmlns:a16="http://schemas.microsoft.com/office/drawing/2014/main" id="{10CD0582-88D8-4189-BC41-64C4D1DE265F}"/>
              </a:ext>
            </a:extLst>
          </p:cNvPr>
          <p:cNvCxnSpPr>
            <a:cxnSpLocks/>
            <a:stCxn id="37" idx="0"/>
            <a:endCxn id="63" idx="2"/>
          </p:cNvCxnSpPr>
          <p:nvPr/>
        </p:nvCxnSpPr>
        <p:spPr>
          <a:xfrm flipV="1">
            <a:off x="5892567" y="3638378"/>
            <a:ext cx="4" cy="46679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44913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B22679-9F4C-44EA-9FCC-57DA7FC52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A3ED1B9-7760-40A5-B247-31AE52688CA9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AEDFB14-7635-496B-86CE-6877C4BF26A0}"/>
              </a:ext>
            </a:extLst>
          </p:cNvPr>
          <p:cNvSpPr/>
          <p:nvPr/>
        </p:nvSpPr>
        <p:spPr>
          <a:xfrm>
            <a:off x="278480" y="406405"/>
            <a:ext cx="297549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Chat Room Settings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EF5BE999-A972-454F-83C4-1B8E49210183}"/>
              </a:ext>
            </a:extLst>
          </p:cNvPr>
          <p:cNvGrpSpPr/>
          <p:nvPr/>
        </p:nvGrpSpPr>
        <p:grpSpPr>
          <a:xfrm>
            <a:off x="147128" y="3650961"/>
            <a:ext cx="1412636" cy="1368152"/>
            <a:chOff x="452572" y="274481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8DEEB0A5-7BFC-460E-97D4-647FC9B6ECC2}"/>
                </a:ext>
              </a:extLst>
            </p:cNvPr>
            <p:cNvSpPr/>
            <p:nvPr/>
          </p:nvSpPr>
          <p:spPr>
            <a:xfrm>
              <a:off x="452572" y="274481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F6173907-F6FA-452C-8A89-B86D3527BB2A}"/>
                </a:ext>
              </a:extLst>
            </p:cNvPr>
            <p:cNvSpPr/>
            <p:nvPr/>
          </p:nvSpPr>
          <p:spPr>
            <a:xfrm>
              <a:off x="505003" y="3054008"/>
              <a:ext cx="975138" cy="4616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Chat Room</a:t>
              </a:r>
              <a:b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</a:b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Settings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64283D7F-8239-44B9-85C3-449412D6F347}"/>
              </a:ext>
            </a:extLst>
          </p:cNvPr>
          <p:cNvGrpSpPr/>
          <p:nvPr/>
        </p:nvGrpSpPr>
        <p:grpSpPr>
          <a:xfrm>
            <a:off x="2033980" y="4105176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100">
              <a:extLst>
                <a:ext uri="{FF2B5EF4-FFF2-40B4-BE49-F238E27FC236}">
                  <a16:creationId xmlns:a16="http://schemas.microsoft.com/office/drawing/2014/main" id="{C6FF5117-4309-4BDC-89CD-6E00B3191E5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161FDAB5-6FA5-4A5D-B0C8-26526E4F6FB0}"/>
                </a:ext>
              </a:extLst>
            </p:cNvPr>
            <p:cNvSpPr/>
            <p:nvPr/>
          </p:nvSpPr>
          <p:spPr>
            <a:xfrm>
              <a:off x="2549487" y="1178062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 조회</a:t>
              </a:r>
            </a:p>
          </p:txBody>
        </p:sp>
      </p:grp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4F62246B-F3F5-4A86-8FE5-063726885880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1559764" y="4335037"/>
            <a:ext cx="47421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375682B-74E2-4F8D-9A74-20581A38EFB6}"/>
              </a:ext>
            </a:extLst>
          </p:cNvPr>
          <p:cNvGrpSpPr/>
          <p:nvPr/>
        </p:nvGrpSpPr>
        <p:grpSpPr>
          <a:xfrm>
            <a:off x="3728864" y="4103706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100">
              <a:extLst>
                <a:ext uri="{FF2B5EF4-FFF2-40B4-BE49-F238E27FC236}">
                  <a16:creationId xmlns:a16="http://schemas.microsoft.com/office/drawing/2014/main" id="{AF7C9534-90DA-427E-829D-354166E4DFF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C1AFEE1-F826-40CF-887D-08AE29BC8291}"/>
                </a:ext>
              </a:extLst>
            </p:cNvPr>
            <p:cNvSpPr/>
            <p:nvPr/>
          </p:nvSpPr>
          <p:spPr>
            <a:xfrm>
              <a:off x="2549487" y="1178062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 수정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80BA86BA-5158-4C11-9B85-0566E5A7DFD2}"/>
              </a:ext>
            </a:extLst>
          </p:cNvPr>
          <p:cNvCxnSpPr>
            <a:cxnSpLocks/>
            <a:stCxn id="9" idx="3"/>
            <a:endCxn id="17" idx="1"/>
          </p:cNvCxnSpPr>
          <p:nvPr/>
        </p:nvCxnSpPr>
        <p:spPr>
          <a:xfrm flipV="1">
            <a:off x="3210252" y="4333567"/>
            <a:ext cx="518612" cy="147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41F7650C-C729-455D-B776-9BAC230C049A}"/>
              </a:ext>
            </a:extLst>
          </p:cNvPr>
          <p:cNvGrpSpPr/>
          <p:nvPr/>
        </p:nvGrpSpPr>
        <p:grpSpPr>
          <a:xfrm>
            <a:off x="5313040" y="4225845"/>
            <a:ext cx="873957" cy="215444"/>
            <a:chOff x="2483765" y="1230830"/>
            <a:chExt cx="873957" cy="215444"/>
          </a:xfrm>
        </p:grpSpPr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F3278FE9-80A4-432D-8EB2-5C7F566BB948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A0FC245A-08F3-486E-93CA-58E16BCBAB5E}"/>
                </a:ext>
              </a:extLst>
            </p:cNvPr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정보 입력</a:t>
              </a:r>
            </a:p>
          </p:txBody>
        </p:sp>
      </p:grp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5D685D49-612E-4BEE-B042-566485AB39F5}"/>
              </a:ext>
            </a:extLst>
          </p:cNvPr>
          <p:cNvCxnSpPr>
            <a:cxnSpLocks/>
            <a:stCxn id="17" idx="3"/>
            <a:endCxn id="29" idx="1"/>
          </p:cNvCxnSpPr>
          <p:nvPr/>
        </p:nvCxnSpPr>
        <p:spPr>
          <a:xfrm>
            <a:off x="4905136" y="4333567"/>
            <a:ext cx="4079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FA12FB77-38E2-4C81-835F-A3C4A8536103}"/>
              </a:ext>
            </a:extLst>
          </p:cNvPr>
          <p:cNvGrpSpPr/>
          <p:nvPr/>
        </p:nvGrpSpPr>
        <p:grpSpPr>
          <a:xfrm>
            <a:off x="6594901" y="4006120"/>
            <a:ext cx="1404000" cy="648000"/>
            <a:chOff x="2096156" y="976385"/>
            <a:chExt cx="1649166" cy="763508"/>
          </a:xfrm>
        </p:grpSpPr>
        <p:sp>
          <p:nvSpPr>
            <p:cNvPr id="34" name="순서도: 판단 33">
              <a:extLst>
                <a:ext uri="{FF2B5EF4-FFF2-40B4-BE49-F238E27FC236}">
                  <a16:creationId xmlns:a16="http://schemas.microsoft.com/office/drawing/2014/main" id="{2A3F8606-3695-4559-9BFC-3E7ED22A5A8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0AD2E999-E485-4DA8-AC6E-516BBF98C3DA}"/>
                </a:ext>
              </a:extLst>
            </p:cNvPr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</a:t>
              </a:r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E7DD3D2A-18A1-4E38-AE5D-ADDBD09416B5}"/>
              </a:ext>
            </a:extLst>
          </p:cNvPr>
          <p:cNvGrpSpPr/>
          <p:nvPr/>
        </p:nvGrpSpPr>
        <p:grpSpPr>
          <a:xfrm>
            <a:off x="6851539" y="3408844"/>
            <a:ext cx="873957" cy="215444"/>
            <a:chOff x="2483765" y="1230830"/>
            <a:chExt cx="873957" cy="215444"/>
          </a:xfrm>
        </p:grpSpPr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4AF06D0E-04BB-4A98-B755-7107460F315B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C54CDA26-C1E5-432D-96CD-59D41F0FF1F1}"/>
                </a:ext>
              </a:extLst>
            </p:cNvPr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 선택</a:t>
              </a:r>
            </a:p>
          </p:txBody>
        </p: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38FBE462-556B-44CB-AD08-1A7F75FEC99D}"/>
              </a:ext>
            </a:extLst>
          </p:cNvPr>
          <p:cNvGrpSpPr/>
          <p:nvPr/>
        </p:nvGrpSpPr>
        <p:grpSpPr>
          <a:xfrm>
            <a:off x="6594901" y="2436835"/>
            <a:ext cx="1404000" cy="648000"/>
            <a:chOff x="2096156" y="976385"/>
            <a:chExt cx="1649166" cy="763508"/>
          </a:xfrm>
        </p:grpSpPr>
        <p:sp>
          <p:nvSpPr>
            <p:cNvPr id="40" name="순서도: 판단 39">
              <a:extLst>
                <a:ext uri="{FF2B5EF4-FFF2-40B4-BE49-F238E27FC236}">
                  <a16:creationId xmlns:a16="http://schemas.microsoft.com/office/drawing/2014/main" id="{09C35463-ECFF-4A48-A0D2-1A8C07F32AF9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B2635AEB-975F-4B6B-9B75-38BA907058BD}"/>
                </a:ext>
              </a:extLst>
            </p:cNvPr>
            <p:cNvSpPr/>
            <p:nvPr/>
          </p:nvSpPr>
          <p:spPr>
            <a:xfrm>
              <a:off x="2549486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4C821D7C-B4A4-4CA4-9F05-D450F59C379B}"/>
              </a:ext>
            </a:extLst>
          </p:cNvPr>
          <p:cNvCxnSpPr>
            <a:cxnSpLocks/>
            <a:stCxn id="29" idx="3"/>
            <a:endCxn id="34" idx="1"/>
          </p:cNvCxnSpPr>
          <p:nvPr/>
        </p:nvCxnSpPr>
        <p:spPr>
          <a:xfrm flipV="1">
            <a:off x="6186997" y="4330120"/>
            <a:ext cx="407904" cy="344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C3CF43FA-153B-4868-99B6-2C1517A3898F}"/>
              </a:ext>
            </a:extLst>
          </p:cNvPr>
          <p:cNvCxnSpPr>
            <a:cxnSpLocks/>
            <a:stCxn id="34" idx="0"/>
            <a:endCxn id="38" idx="2"/>
          </p:cNvCxnSpPr>
          <p:nvPr/>
        </p:nvCxnSpPr>
        <p:spPr>
          <a:xfrm flipH="1" flipV="1">
            <a:off x="7288518" y="3624288"/>
            <a:ext cx="8383" cy="38183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1624E430-C871-420E-9DF2-29524539245D}"/>
              </a:ext>
            </a:extLst>
          </p:cNvPr>
          <p:cNvCxnSpPr>
            <a:cxnSpLocks/>
          </p:cNvCxnSpPr>
          <p:nvPr/>
        </p:nvCxnSpPr>
        <p:spPr>
          <a:xfrm flipH="1" flipV="1">
            <a:off x="7280130" y="3067146"/>
            <a:ext cx="8383" cy="38183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2318E656-8DF6-4ECB-A67D-9A3B9AF074CB}"/>
              </a:ext>
            </a:extLst>
          </p:cNvPr>
          <p:cNvCxnSpPr>
            <a:cxnSpLocks/>
            <a:stCxn id="40" idx="0"/>
            <a:endCxn id="9" idx="0"/>
          </p:cNvCxnSpPr>
          <p:nvPr/>
        </p:nvCxnSpPr>
        <p:spPr>
          <a:xfrm rot="16200000" flipH="1" flipV="1">
            <a:off x="4125338" y="933612"/>
            <a:ext cx="1668341" cy="4674785"/>
          </a:xfrm>
          <a:prstGeom prst="bentConnector3">
            <a:avLst>
              <a:gd name="adj1" fmla="val -13702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6570DD4B-797E-40EF-BD03-B97E268027E8}"/>
              </a:ext>
            </a:extLst>
          </p:cNvPr>
          <p:cNvGrpSpPr/>
          <p:nvPr/>
        </p:nvGrpSpPr>
        <p:grpSpPr>
          <a:xfrm>
            <a:off x="8384839" y="2530973"/>
            <a:ext cx="1176272" cy="459722"/>
            <a:chOff x="2332603" y="1128278"/>
            <a:chExt cx="1176272" cy="459722"/>
          </a:xfrm>
        </p:grpSpPr>
        <p:sp>
          <p:nvSpPr>
            <p:cNvPr id="54" name="모서리가 둥근 직사각형 100">
              <a:extLst>
                <a:ext uri="{FF2B5EF4-FFF2-40B4-BE49-F238E27FC236}">
                  <a16:creationId xmlns:a16="http://schemas.microsoft.com/office/drawing/2014/main" id="{62E11D1A-0B96-42E0-A646-50BADB90EC8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7270D8E-F110-444A-BA31-9F314A0C7E67}"/>
                </a:ext>
              </a:extLst>
            </p:cNvPr>
            <p:cNvSpPr/>
            <p:nvPr/>
          </p:nvSpPr>
          <p:spPr>
            <a:xfrm>
              <a:off x="2549487" y="1178062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 수정</a:t>
              </a:r>
            </a:p>
          </p:txBody>
        </p:sp>
      </p:grp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EC45A9F4-A248-4BBA-BF3C-7A9D5F6626AD}"/>
              </a:ext>
            </a:extLst>
          </p:cNvPr>
          <p:cNvCxnSpPr>
            <a:cxnSpLocks/>
          </p:cNvCxnSpPr>
          <p:nvPr/>
        </p:nvCxnSpPr>
        <p:spPr>
          <a:xfrm flipV="1">
            <a:off x="7987916" y="2752294"/>
            <a:ext cx="407904" cy="344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화살표 연결선 49">
            <a:extLst>
              <a:ext uri="{FF2B5EF4-FFF2-40B4-BE49-F238E27FC236}">
                <a16:creationId xmlns:a16="http://schemas.microsoft.com/office/drawing/2014/main" id="{CED2473F-4EAD-481C-8F1C-4C3CD5D56FBA}"/>
              </a:ext>
            </a:extLst>
          </p:cNvPr>
          <p:cNvCxnSpPr>
            <a:cxnSpLocks/>
            <a:stCxn id="54" idx="2"/>
            <a:endCxn id="10" idx="2"/>
          </p:cNvCxnSpPr>
          <p:nvPr/>
        </p:nvCxnSpPr>
        <p:spPr>
          <a:xfrm rot="5400000">
            <a:off x="5015361" y="597455"/>
            <a:ext cx="1564375" cy="6350855"/>
          </a:xfrm>
          <a:prstGeom prst="bentConnector3">
            <a:avLst>
              <a:gd name="adj1" fmla="val 150365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62758392-030C-4CF3-B802-CCD68F95E0D2}"/>
              </a:ext>
            </a:extLst>
          </p:cNvPr>
          <p:cNvSpPr txBox="1"/>
          <p:nvPr/>
        </p:nvSpPr>
        <p:spPr>
          <a:xfrm>
            <a:off x="8029213" y="254760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5B04DB1-30B6-465B-9FC6-974843751798}"/>
              </a:ext>
            </a:extLst>
          </p:cNvPr>
          <p:cNvSpPr txBox="1"/>
          <p:nvPr/>
        </p:nvSpPr>
        <p:spPr>
          <a:xfrm>
            <a:off x="7156538" y="198484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40989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B2879FD-93E9-4521-98D3-A3697315B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D29FE6C-A212-45AF-B545-B2ECD4A670EE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BD5462D-C5FA-436C-8D6D-F28D2308E1F8}"/>
              </a:ext>
            </a:extLst>
          </p:cNvPr>
          <p:cNvSpPr/>
          <p:nvPr/>
        </p:nvSpPr>
        <p:spPr>
          <a:xfrm>
            <a:off x="278480" y="406405"/>
            <a:ext cx="278473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Chat Management</a:t>
            </a:r>
          </a:p>
        </p:txBody>
      </p:sp>
    </p:spTree>
    <p:extLst>
      <p:ext uri="{BB962C8B-B14F-4D97-AF65-F5344CB8AC3E}">
        <p14:creationId xmlns:p14="http://schemas.microsoft.com/office/powerpoint/2010/main" val="30621625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EB4F6C-C07D-4245-80F5-48DACB631E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D59F5CC-907C-48B4-BCA7-2E969288056B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969BE96-2CD6-4EC6-B0D1-D5E425032223}"/>
              </a:ext>
            </a:extLst>
          </p:cNvPr>
          <p:cNvSpPr/>
          <p:nvPr/>
        </p:nvSpPr>
        <p:spPr>
          <a:xfrm>
            <a:off x="278480" y="406405"/>
            <a:ext cx="272382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File Management 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801196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F2854A-F32A-49CA-B07E-9C0918560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0DFC7436-8079-40E2-8330-F0858AE19289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BACEBBD-0CB3-4083-A583-B5F5DF91492E}"/>
              </a:ext>
            </a:extLst>
          </p:cNvPr>
          <p:cNvSpPr/>
          <p:nvPr/>
        </p:nvSpPr>
        <p:spPr>
          <a:xfrm>
            <a:off x="278480" y="406405"/>
            <a:ext cx="311232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Gallery Management</a:t>
            </a:r>
          </a:p>
        </p:txBody>
      </p:sp>
    </p:spTree>
    <p:extLst>
      <p:ext uri="{BB962C8B-B14F-4D97-AF65-F5344CB8AC3E}">
        <p14:creationId xmlns:p14="http://schemas.microsoft.com/office/powerpoint/2010/main" val="28105453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554729-F2F2-4820-A379-51D3F3F5EA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E907722-6A43-4994-9AE5-E81C20669FA7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8D12355-59D5-4571-87E4-B5C0D5A7AD52}"/>
              </a:ext>
            </a:extLst>
          </p:cNvPr>
          <p:cNvSpPr/>
          <p:nvPr/>
        </p:nvSpPr>
        <p:spPr>
          <a:xfrm>
            <a:off x="278480" y="406405"/>
            <a:ext cx="3934539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Organization Management</a:t>
            </a:r>
          </a:p>
        </p:txBody>
      </p:sp>
    </p:spTree>
    <p:extLst>
      <p:ext uri="{BB962C8B-B14F-4D97-AF65-F5344CB8AC3E}">
        <p14:creationId xmlns:p14="http://schemas.microsoft.com/office/powerpoint/2010/main" val="21629816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999776C-1AE1-4655-9A3C-0FD290D5E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408D2DB-7544-4D2F-9364-2B135D5A1E95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FFB5811-3F17-4528-B39A-BB2CCBDCBC49}"/>
              </a:ext>
            </a:extLst>
          </p:cNvPr>
          <p:cNvSpPr/>
          <p:nvPr/>
        </p:nvSpPr>
        <p:spPr>
          <a:xfrm>
            <a:off x="278480" y="406405"/>
            <a:ext cx="336983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Message Management</a:t>
            </a:r>
          </a:p>
        </p:txBody>
      </p:sp>
    </p:spTree>
    <p:extLst>
      <p:ext uri="{BB962C8B-B14F-4D97-AF65-F5344CB8AC3E}">
        <p14:creationId xmlns:p14="http://schemas.microsoft.com/office/powerpoint/2010/main" val="23109851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284326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Update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344488" y="1608647"/>
            <a:ext cx="1080000" cy="1080000"/>
            <a:chOff x="452560" y="2683285"/>
            <a:chExt cx="1080000" cy="1080000"/>
          </a:xfrm>
        </p:grpSpPr>
        <p:sp>
          <p:nvSpPr>
            <p:cNvPr id="25" name="타원 24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667507" y="3054008"/>
              <a:ext cx="65011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Start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1784648" y="2040925"/>
            <a:ext cx="1250821" cy="215444"/>
            <a:chOff x="2461394" y="1230830"/>
            <a:chExt cx="918692" cy="215444"/>
          </a:xfrm>
        </p:grpSpPr>
        <p:sp>
          <p:nvSpPr>
            <p:cNvPr id="28" name="직사각형 2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2461394" y="1230830"/>
              <a:ext cx="91869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업데이트 확인</a:t>
              </a:r>
            </a:p>
          </p:txBody>
        </p:sp>
      </p:grpSp>
      <p:cxnSp>
        <p:nvCxnSpPr>
          <p:cNvPr id="31" name="직선 화살표 연결선 30"/>
          <p:cNvCxnSpPr>
            <a:stCxn id="25" idx="6"/>
            <a:endCxn id="28" idx="1"/>
          </p:cNvCxnSpPr>
          <p:nvPr/>
        </p:nvCxnSpPr>
        <p:spPr>
          <a:xfrm>
            <a:off x="1424488" y="2148647"/>
            <a:ext cx="510017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그룹 32"/>
          <p:cNvGrpSpPr/>
          <p:nvPr/>
        </p:nvGrpSpPr>
        <p:grpSpPr>
          <a:xfrm>
            <a:off x="3296816" y="1824647"/>
            <a:ext cx="1404000" cy="648000"/>
            <a:chOff x="2096156" y="976385"/>
            <a:chExt cx="1649166" cy="763508"/>
          </a:xfrm>
        </p:grpSpPr>
        <p:sp>
          <p:nvSpPr>
            <p:cNvPr id="34" name="순서도: 판단 33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2334026" y="1146101"/>
              <a:ext cx="1173434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업데이트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6" name="직선 화살표 연결선 35"/>
          <p:cNvCxnSpPr>
            <a:stCxn id="28" idx="3"/>
            <a:endCxn id="34" idx="1"/>
          </p:cNvCxnSpPr>
          <p:nvPr/>
        </p:nvCxnSpPr>
        <p:spPr>
          <a:xfrm flipV="1">
            <a:off x="2885608" y="2148647"/>
            <a:ext cx="411208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그룹 38"/>
          <p:cNvGrpSpPr/>
          <p:nvPr/>
        </p:nvGrpSpPr>
        <p:grpSpPr>
          <a:xfrm>
            <a:off x="5246488" y="2040925"/>
            <a:ext cx="1079143" cy="215444"/>
            <a:chOff x="2381173" y="1230830"/>
            <a:chExt cx="1079143" cy="215444"/>
          </a:xfrm>
        </p:grpSpPr>
        <p:sp>
          <p:nvSpPr>
            <p:cNvPr id="40" name="직사각형 39"/>
            <p:cNvSpPr/>
            <p:nvPr/>
          </p:nvSpPr>
          <p:spPr>
            <a:xfrm>
              <a:off x="2381173" y="1230849"/>
              <a:ext cx="1079143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2381173" y="1230830"/>
              <a:ext cx="107914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 여부 선택</a:t>
              </a:r>
            </a:p>
          </p:txBody>
        </p:sp>
      </p:grpSp>
      <p:cxnSp>
        <p:nvCxnSpPr>
          <p:cNvPr id="42" name="직선 화살표 연결선 41"/>
          <p:cNvCxnSpPr>
            <a:stCxn id="34" idx="3"/>
            <a:endCxn id="40" idx="1"/>
          </p:cNvCxnSpPr>
          <p:nvPr/>
        </p:nvCxnSpPr>
        <p:spPr>
          <a:xfrm>
            <a:off x="4700816" y="2148647"/>
            <a:ext cx="545672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그룹 44"/>
          <p:cNvGrpSpPr/>
          <p:nvPr/>
        </p:nvGrpSpPr>
        <p:grpSpPr>
          <a:xfrm>
            <a:off x="6942454" y="1918786"/>
            <a:ext cx="1229824" cy="459722"/>
            <a:chOff x="2305833" y="1128278"/>
            <a:chExt cx="1229824" cy="459722"/>
          </a:xfrm>
        </p:grpSpPr>
        <p:sp>
          <p:nvSpPr>
            <p:cNvPr id="46" name="모서리가 둥근 직사각형 45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2305833" y="1235028"/>
              <a:ext cx="122982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48" name="직선 화살표 연결선 47"/>
          <p:cNvCxnSpPr>
            <a:stCxn id="41" idx="3"/>
            <a:endCxn id="46" idx="1"/>
          </p:cNvCxnSpPr>
          <p:nvPr/>
        </p:nvCxnSpPr>
        <p:spPr>
          <a:xfrm>
            <a:off x="6325631" y="2148647"/>
            <a:ext cx="64359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4848913" y="1953298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4" name="타원 53"/>
          <p:cNvSpPr/>
          <p:nvPr/>
        </p:nvSpPr>
        <p:spPr>
          <a:xfrm>
            <a:off x="3520687" y="297679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실행</a:t>
            </a:r>
          </a:p>
        </p:txBody>
      </p:sp>
      <p:cxnSp>
        <p:nvCxnSpPr>
          <p:cNvPr id="55" name="직선 화살표 연결선 54"/>
          <p:cNvCxnSpPr>
            <a:stCxn id="34" idx="2"/>
            <a:endCxn id="54" idx="0"/>
          </p:cNvCxnSpPr>
          <p:nvPr/>
        </p:nvCxnSpPr>
        <p:spPr>
          <a:xfrm>
            <a:off x="3998816" y="2472647"/>
            <a:ext cx="0" cy="50415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3998815" y="258092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9" name="꺾인 연결선 58"/>
          <p:cNvCxnSpPr>
            <a:stCxn id="62" idx="0"/>
            <a:endCxn id="25" idx="0"/>
          </p:cNvCxnSpPr>
          <p:nvPr/>
        </p:nvCxnSpPr>
        <p:spPr>
          <a:xfrm rot="16200000" flipV="1">
            <a:off x="4794025" y="-2300889"/>
            <a:ext cx="430835" cy="8249908"/>
          </a:xfrm>
          <a:prstGeom prst="bentConnector3">
            <a:avLst>
              <a:gd name="adj1" fmla="val 15306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그룹 59"/>
          <p:cNvGrpSpPr/>
          <p:nvPr/>
        </p:nvGrpSpPr>
        <p:grpSpPr>
          <a:xfrm>
            <a:off x="8715851" y="2039482"/>
            <a:ext cx="837089" cy="215444"/>
            <a:chOff x="2502200" y="1230830"/>
            <a:chExt cx="837089" cy="215444"/>
          </a:xfrm>
        </p:grpSpPr>
        <p:sp>
          <p:nvSpPr>
            <p:cNvPr id="61" name="직사각형 60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2502200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 종료</a:t>
              </a:r>
            </a:p>
          </p:txBody>
        </p:sp>
      </p:grpSp>
      <p:cxnSp>
        <p:nvCxnSpPr>
          <p:cNvPr id="65" name="직선 화살표 연결선 64"/>
          <p:cNvCxnSpPr>
            <a:stCxn id="47" idx="3"/>
            <a:endCxn id="61" idx="1"/>
          </p:cNvCxnSpPr>
          <p:nvPr/>
        </p:nvCxnSpPr>
        <p:spPr>
          <a:xfrm flipV="1">
            <a:off x="8172278" y="2147205"/>
            <a:ext cx="612833" cy="144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4763220" y="1113156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재시작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9" name="그룹 68"/>
          <p:cNvGrpSpPr/>
          <p:nvPr/>
        </p:nvGrpSpPr>
        <p:grpSpPr>
          <a:xfrm>
            <a:off x="3219402" y="4365104"/>
            <a:ext cx="1565763" cy="215444"/>
            <a:chOff x="2381169" y="1230830"/>
            <a:chExt cx="1079143" cy="215444"/>
          </a:xfrm>
        </p:grpSpPr>
        <p:sp>
          <p:nvSpPr>
            <p:cNvPr id="70" name="직사각형 69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2381169" y="1230830"/>
              <a:ext cx="107914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부분 업데이트 확인</a:t>
              </a:r>
            </a:p>
          </p:txBody>
        </p:sp>
      </p:grpSp>
      <p:cxnSp>
        <p:nvCxnSpPr>
          <p:cNvPr id="72" name="직선 화살표 연결선 71"/>
          <p:cNvCxnSpPr>
            <a:stCxn id="54" idx="4"/>
            <a:endCxn id="70" idx="0"/>
          </p:cNvCxnSpPr>
          <p:nvPr/>
        </p:nvCxnSpPr>
        <p:spPr>
          <a:xfrm>
            <a:off x="3998816" y="3933056"/>
            <a:ext cx="3465" cy="43206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그룹 74"/>
          <p:cNvGrpSpPr/>
          <p:nvPr/>
        </p:nvGrpSpPr>
        <p:grpSpPr>
          <a:xfrm>
            <a:off x="3299867" y="4941462"/>
            <a:ext cx="1404000" cy="648000"/>
            <a:chOff x="2096156" y="976385"/>
            <a:chExt cx="1649166" cy="763508"/>
          </a:xfrm>
        </p:grpSpPr>
        <p:sp>
          <p:nvSpPr>
            <p:cNvPr id="76" name="순서도: 판단 75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/>
            <p:cNvSpPr/>
            <p:nvPr/>
          </p:nvSpPr>
          <p:spPr>
            <a:xfrm>
              <a:off x="2334026" y="1146101"/>
              <a:ext cx="1173436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부분 업데이트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78" name="직선 화살표 연결선 77"/>
          <p:cNvCxnSpPr>
            <a:stCxn id="71" idx="2"/>
            <a:endCxn id="76" idx="0"/>
          </p:cNvCxnSpPr>
          <p:nvPr/>
        </p:nvCxnSpPr>
        <p:spPr>
          <a:xfrm flipH="1">
            <a:off x="4001867" y="4580548"/>
            <a:ext cx="417" cy="3609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그룹 81"/>
          <p:cNvGrpSpPr/>
          <p:nvPr/>
        </p:nvGrpSpPr>
        <p:grpSpPr>
          <a:xfrm>
            <a:off x="5028665" y="5157772"/>
            <a:ext cx="1724535" cy="215444"/>
            <a:chOff x="2465450" y="1230830"/>
            <a:chExt cx="910584" cy="215444"/>
          </a:xfrm>
        </p:grpSpPr>
        <p:sp>
          <p:nvSpPr>
            <p:cNvPr id="83" name="직사각형 82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2465450" y="1230830"/>
              <a:ext cx="91058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부분 업데이트 여부 선택</a:t>
              </a:r>
            </a:p>
          </p:txBody>
        </p:sp>
      </p:grpSp>
      <p:cxnSp>
        <p:nvCxnSpPr>
          <p:cNvPr id="85" name="직선 화살표 연결선 84"/>
          <p:cNvCxnSpPr>
            <a:stCxn id="76" idx="3"/>
            <a:endCxn id="83" idx="1"/>
          </p:cNvCxnSpPr>
          <p:nvPr/>
        </p:nvCxnSpPr>
        <p:spPr>
          <a:xfrm>
            <a:off x="4703867" y="5265462"/>
            <a:ext cx="525568" cy="3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4826165" y="5050018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9" name="꺾인 연결선 88"/>
          <p:cNvCxnSpPr>
            <a:stCxn id="76" idx="1"/>
            <a:endCxn id="70" idx="1"/>
          </p:cNvCxnSpPr>
          <p:nvPr/>
        </p:nvCxnSpPr>
        <p:spPr>
          <a:xfrm rot="10800000" flipH="1">
            <a:off x="3299867" y="4472828"/>
            <a:ext cx="195634" cy="792635"/>
          </a:xfrm>
          <a:prstGeom prst="bentConnector3">
            <a:avLst>
              <a:gd name="adj1" fmla="val -11685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2792760" y="476142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3" name="그룹 92"/>
          <p:cNvGrpSpPr/>
          <p:nvPr/>
        </p:nvGrpSpPr>
        <p:grpSpPr>
          <a:xfrm>
            <a:off x="7241439" y="5038610"/>
            <a:ext cx="1229825" cy="459722"/>
            <a:chOff x="2305832" y="1128278"/>
            <a:chExt cx="1229825" cy="459722"/>
          </a:xfrm>
        </p:grpSpPr>
        <p:sp>
          <p:nvSpPr>
            <p:cNvPr id="94" name="모서리가 둥근 직사각형 93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2305832" y="1235028"/>
              <a:ext cx="122982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부분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96" name="직선 화살표 연결선 95"/>
          <p:cNvCxnSpPr>
            <a:stCxn id="83" idx="3"/>
            <a:endCxn id="95" idx="1"/>
          </p:cNvCxnSpPr>
          <p:nvPr/>
        </p:nvCxnSpPr>
        <p:spPr>
          <a:xfrm>
            <a:off x="6552419" y="5265495"/>
            <a:ext cx="689020" cy="297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9" name="그룹 98"/>
          <p:cNvGrpSpPr/>
          <p:nvPr/>
        </p:nvGrpSpPr>
        <p:grpSpPr>
          <a:xfrm>
            <a:off x="7437801" y="5949280"/>
            <a:ext cx="837089" cy="215444"/>
            <a:chOff x="2502200" y="1230830"/>
            <a:chExt cx="837089" cy="215444"/>
          </a:xfrm>
        </p:grpSpPr>
        <p:sp>
          <p:nvSpPr>
            <p:cNvPr id="100" name="직사각형 99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" name="직사각형 100"/>
            <p:cNvSpPr/>
            <p:nvPr/>
          </p:nvSpPr>
          <p:spPr>
            <a:xfrm>
              <a:off x="2502200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 종료</a:t>
              </a:r>
            </a:p>
          </p:txBody>
        </p:sp>
      </p:grpSp>
      <p:cxnSp>
        <p:nvCxnSpPr>
          <p:cNvPr id="102" name="직선 화살표 연결선 101"/>
          <p:cNvCxnSpPr>
            <a:stCxn id="94" idx="2"/>
            <a:endCxn id="101" idx="0"/>
          </p:cNvCxnSpPr>
          <p:nvPr/>
        </p:nvCxnSpPr>
        <p:spPr>
          <a:xfrm>
            <a:off x="7856346" y="5498332"/>
            <a:ext cx="0" cy="45094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96033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144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표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1133</Words>
  <Application>Microsoft Office PowerPoint</Application>
  <PresentationFormat>A4 용지(210x297mm)</PresentationFormat>
  <Paragraphs>499</Paragraphs>
  <Slides>38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38</vt:i4>
      </vt:variant>
    </vt:vector>
  </HeadingPairs>
  <TitlesOfParts>
    <vt:vector size="44" baseType="lpstr">
      <vt:lpstr>나눔스퀘어</vt:lpstr>
      <vt:lpstr>맑은 고딕</vt:lpstr>
      <vt:lpstr>Arial</vt:lpstr>
      <vt:lpstr>Franklin Gothic Heavy</vt:lpstr>
      <vt:lpstr>Wingdings</vt:lpstr>
      <vt:lpstr>표지</vt:lpstr>
      <vt:lpstr>UCAP Next Messenger SERVICE FLOW</vt:lpstr>
      <vt:lpstr>DOCUMENT HISTORY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서비스흐름도</dc:title>
  <dc:creator>ZIN</dc:creator>
  <cp:lastModifiedBy>Park Byung Eun</cp:lastModifiedBy>
  <cp:revision>4944</cp:revision>
  <cp:lastPrinted>2018-12-13T03:02:38Z</cp:lastPrinted>
  <dcterms:created xsi:type="dcterms:W3CDTF">2013-07-15T11:19:02Z</dcterms:created>
  <dcterms:modified xsi:type="dcterms:W3CDTF">2020-01-17T03:21:13Z</dcterms:modified>
</cp:coreProperties>
</file>