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626428987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2020.03.02~2020.03.06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(2020.03.09~2020.03.13)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개인 주소록 동기화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프로필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대화 내용 저장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대화 미리보기 설정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화면 슬라이드 쇼(4:3)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78</cp:revision>
  <dcterms:created xsi:type="dcterms:W3CDTF">2019-06-14T05:49:41Z</dcterms:created>
  <dcterms:modified xsi:type="dcterms:W3CDTF">2020-03-06T06:38:06Z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